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L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197"/>
  </p:normalViewPr>
  <p:slideViewPr>
    <p:cSldViewPr snapToGrid="0" snapToObjects="1">
      <p:cViewPr varScale="1">
        <p:scale>
          <a:sx n="90" d="100"/>
          <a:sy n="90" d="100"/>
        </p:scale>
        <p:origin x="232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18C906-AD03-4A33-9263-F768748EB40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FB570204-522A-4457-97F8-3C94E23E7855}">
      <dgm:prSet/>
      <dgm:spPr/>
      <dgm:t>
        <a:bodyPr/>
        <a:lstStyle/>
        <a:p>
          <a:r>
            <a:rPr lang="en-GB" b="0" baseline="0"/>
            <a:t>Reduce the implementation time</a:t>
          </a:r>
          <a:endParaRPr lang="en-US"/>
        </a:p>
      </dgm:t>
    </dgm:pt>
    <dgm:pt modelId="{907A4347-230E-4F9D-B0EE-1B46EE72EFDF}" type="parTrans" cxnId="{CC71A833-07F0-443E-9443-80E885D65A15}">
      <dgm:prSet/>
      <dgm:spPr/>
      <dgm:t>
        <a:bodyPr/>
        <a:lstStyle/>
        <a:p>
          <a:endParaRPr lang="en-US"/>
        </a:p>
      </dgm:t>
    </dgm:pt>
    <dgm:pt modelId="{6F1E543E-1FEC-4F61-8115-6EAA394A7523}" type="sibTrans" cxnId="{CC71A833-07F0-443E-9443-80E885D65A15}">
      <dgm:prSet/>
      <dgm:spPr/>
      <dgm:t>
        <a:bodyPr/>
        <a:lstStyle/>
        <a:p>
          <a:endParaRPr lang="en-US"/>
        </a:p>
      </dgm:t>
    </dgm:pt>
    <dgm:pt modelId="{45BD590A-15DA-4385-8317-14AA3E6F6A9B}">
      <dgm:prSet/>
      <dgm:spPr/>
      <dgm:t>
        <a:bodyPr/>
        <a:lstStyle/>
        <a:p>
          <a:r>
            <a:rPr lang="en-GB" b="0" baseline="0"/>
            <a:t>Increase productivity of business and IT teams</a:t>
          </a:r>
          <a:endParaRPr lang="en-US"/>
        </a:p>
      </dgm:t>
    </dgm:pt>
    <dgm:pt modelId="{AB32B2A3-D454-43F2-952B-504F3C98E20C}" type="parTrans" cxnId="{B8A8429B-D7EB-489C-B914-0221A7D33C92}">
      <dgm:prSet/>
      <dgm:spPr/>
      <dgm:t>
        <a:bodyPr/>
        <a:lstStyle/>
        <a:p>
          <a:endParaRPr lang="en-US"/>
        </a:p>
      </dgm:t>
    </dgm:pt>
    <dgm:pt modelId="{561EEBF3-7F94-450E-A9D7-A28157C27A99}" type="sibTrans" cxnId="{B8A8429B-D7EB-489C-B914-0221A7D33C92}">
      <dgm:prSet/>
      <dgm:spPr/>
      <dgm:t>
        <a:bodyPr/>
        <a:lstStyle/>
        <a:p>
          <a:endParaRPr lang="en-US"/>
        </a:p>
      </dgm:t>
    </dgm:pt>
    <dgm:pt modelId="{3BDD9468-A911-4578-8244-7191EFCD55F2}">
      <dgm:prSet/>
      <dgm:spPr/>
      <dgm:t>
        <a:bodyPr/>
        <a:lstStyle/>
        <a:p>
          <a:r>
            <a:rPr lang="en-GB" b="0" baseline="0"/>
            <a:t>Save costs on maintenance and upgrades</a:t>
          </a:r>
          <a:endParaRPr lang="en-US"/>
        </a:p>
      </dgm:t>
    </dgm:pt>
    <dgm:pt modelId="{81E0C2C3-B6FA-4756-9C18-F5A6F74F18DF}" type="parTrans" cxnId="{D9C1E4BD-A27D-418B-A5EB-0C2BE85F2AFA}">
      <dgm:prSet/>
      <dgm:spPr/>
      <dgm:t>
        <a:bodyPr/>
        <a:lstStyle/>
        <a:p>
          <a:endParaRPr lang="en-US"/>
        </a:p>
      </dgm:t>
    </dgm:pt>
    <dgm:pt modelId="{C3F43AE7-E00D-4CBB-9ABC-428483C8721B}" type="sibTrans" cxnId="{D9C1E4BD-A27D-418B-A5EB-0C2BE85F2AFA}">
      <dgm:prSet/>
      <dgm:spPr/>
      <dgm:t>
        <a:bodyPr/>
        <a:lstStyle/>
        <a:p>
          <a:endParaRPr lang="en-US"/>
        </a:p>
      </dgm:t>
    </dgm:pt>
    <dgm:pt modelId="{0178AED7-80A2-4359-A8BF-540B01EA26E3}">
      <dgm:prSet/>
      <dgm:spPr/>
      <dgm:t>
        <a:bodyPr/>
        <a:lstStyle/>
        <a:p>
          <a:r>
            <a:rPr lang="en-GB" b="0" baseline="0"/>
            <a:t>Standardize processes for easy replication and faster delivery</a:t>
          </a:r>
          <a:endParaRPr lang="en-US"/>
        </a:p>
      </dgm:t>
    </dgm:pt>
    <dgm:pt modelId="{07EFD281-6FC0-4784-B991-44B9EECA97C4}" type="parTrans" cxnId="{F48F8FFD-00EB-4850-82BE-ABDF85893ACD}">
      <dgm:prSet/>
      <dgm:spPr/>
      <dgm:t>
        <a:bodyPr/>
        <a:lstStyle/>
        <a:p>
          <a:endParaRPr lang="en-US"/>
        </a:p>
      </dgm:t>
    </dgm:pt>
    <dgm:pt modelId="{D49B8A20-3546-4682-948C-06C0A8F0AEAA}" type="sibTrans" cxnId="{F48F8FFD-00EB-4850-82BE-ABDF85893ACD}">
      <dgm:prSet/>
      <dgm:spPr/>
      <dgm:t>
        <a:bodyPr/>
        <a:lstStyle/>
        <a:p>
          <a:endParaRPr lang="en-US"/>
        </a:p>
      </dgm:t>
    </dgm:pt>
    <dgm:pt modelId="{E61EC6B0-56EC-486A-A8B5-8B061DE4A22F}">
      <dgm:prSet/>
      <dgm:spPr/>
      <dgm:t>
        <a:bodyPr/>
        <a:lstStyle/>
        <a:p>
          <a:r>
            <a:rPr lang="en-GB" b="0" baseline="0"/>
            <a:t>Improve quality, reliability and reusability of all system components</a:t>
          </a:r>
          <a:endParaRPr lang="en-US"/>
        </a:p>
      </dgm:t>
    </dgm:pt>
    <dgm:pt modelId="{06B56A49-D5CB-4DEB-ACCE-2F2D7F92441A}" type="parTrans" cxnId="{F07B96F9-69E0-4027-9F48-E41BC64E6A3E}">
      <dgm:prSet/>
      <dgm:spPr/>
      <dgm:t>
        <a:bodyPr/>
        <a:lstStyle/>
        <a:p>
          <a:endParaRPr lang="en-US"/>
        </a:p>
      </dgm:t>
    </dgm:pt>
    <dgm:pt modelId="{D823E9E3-93B9-4C1F-9DF2-1FB03F115105}" type="sibTrans" cxnId="{F07B96F9-69E0-4027-9F48-E41BC64E6A3E}">
      <dgm:prSet/>
      <dgm:spPr/>
      <dgm:t>
        <a:bodyPr/>
        <a:lstStyle/>
        <a:p>
          <a:endParaRPr lang="en-US"/>
        </a:p>
      </dgm:t>
    </dgm:pt>
    <dgm:pt modelId="{8D9BBCCC-ED4D-48A0-B123-11B24A6606F0}" type="pres">
      <dgm:prSet presAssocID="{9D18C906-AD03-4A33-9263-F768748EB40F}" presName="root" presStyleCnt="0">
        <dgm:presLayoutVars>
          <dgm:dir/>
          <dgm:resizeHandles val="exact"/>
        </dgm:presLayoutVars>
      </dgm:prSet>
      <dgm:spPr/>
    </dgm:pt>
    <dgm:pt modelId="{F1918244-8DD4-49A4-BB4C-A061422C2CF3}" type="pres">
      <dgm:prSet presAssocID="{FB570204-522A-4457-97F8-3C94E23E7855}" presName="compNode" presStyleCnt="0"/>
      <dgm:spPr/>
    </dgm:pt>
    <dgm:pt modelId="{86ECC193-262E-459D-967E-5A5F2AD2A0C2}" type="pres">
      <dgm:prSet presAssocID="{FB570204-522A-4457-97F8-3C94E23E785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0F369FBC-D7A5-4853-A7D1-1149ADB308E0}" type="pres">
      <dgm:prSet presAssocID="{FB570204-522A-4457-97F8-3C94E23E7855}" presName="spaceRect" presStyleCnt="0"/>
      <dgm:spPr/>
    </dgm:pt>
    <dgm:pt modelId="{4F7B84D6-0320-4AD0-9D0E-CF254CEC2333}" type="pres">
      <dgm:prSet presAssocID="{FB570204-522A-4457-97F8-3C94E23E7855}" presName="textRect" presStyleLbl="revTx" presStyleIdx="0" presStyleCnt="5">
        <dgm:presLayoutVars>
          <dgm:chMax val="1"/>
          <dgm:chPref val="1"/>
        </dgm:presLayoutVars>
      </dgm:prSet>
      <dgm:spPr/>
    </dgm:pt>
    <dgm:pt modelId="{5D59348A-22FD-4B43-9F81-DF94E2F4A03C}" type="pres">
      <dgm:prSet presAssocID="{6F1E543E-1FEC-4F61-8115-6EAA394A7523}" presName="sibTrans" presStyleCnt="0"/>
      <dgm:spPr/>
    </dgm:pt>
    <dgm:pt modelId="{E0C7001C-6D4C-4BB4-A1BD-98D9D2978CAD}" type="pres">
      <dgm:prSet presAssocID="{45BD590A-15DA-4385-8317-14AA3E6F6A9B}" presName="compNode" presStyleCnt="0"/>
      <dgm:spPr/>
    </dgm:pt>
    <dgm:pt modelId="{1E0D4EE6-B60D-4F95-8808-07CD92576130}" type="pres">
      <dgm:prSet presAssocID="{45BD590A-15DA-4385-8317-14AA3E6F6A9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0A97DDE5-3E87-4E46-B2EB-55A99CA8B5F3}" type="pres">
      <dgm:prSet presAssocID="{45BD590A-15DA-4385-8317-14AA3E6F6A9B}" presName="spaceRect" presStyleCnt="0"/>
      <dgm:spPr/>
    </dgm:pt>
    <dgm:pt modelId="{5387F4A8-71E7-4608-B187-72E78FD80788}" type="pres">
      <dgm:prSet presAssocID="{45BD590A-15DA-4385-8317-14AA3E6F6A9B}" presName="textRect" presStyleLbl="revTx" presStyleIdx="1" presStyleCnt="5">
        <dgm:presLayoutVars>
          <dgm:chMax val="1"/>
          <dgm:chPref val="1"/>
        </dgm:presLayoutVars>
      </dgm:prSet>
      <dgm:spPr/>
    </dgm:pt>
    <dgm:pt modelId="{65600C94-CBF7-4FE0-B570-A8EF0FC62D4C}" type="pres">
      <dgm:prSet presAssocID="{561EEBF3-7F94-450E-A9D7-A28157C27A99}" presName="sibTrans" presStyleCnt="0"/>
      <dgm:spPr/>
    </dgm:pt>
    <dgm:pt modelId="{D9185B33-6248-45BB-8A81-50216C5723C5}" type="pres">
      <dgm:prSet presAssocID="{3BDD9468-A911-4578-8244-7191EFCD55F2}" presName="compNode" presStyleCnt="0"/>
      <dgm:spPr/>
    </dgm:pt>
    <dgm:pt modelId="{A4E140BF-D8C3-4DF1-A2B4-DB357650866E}" type="pres">
      <dgm:prSet presAssocID="{3BDD9468-A911-4578-8244-7191EFCD55F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F30778CD-EA5C-4AD7-865B-64E1AD6EC2CD}" type="pres">
      <dgm:prSet presAssocID="{3BDD9468-A911-4578-8244-7191EFCD55F2}" presName="spaceRect" presStyleCnt="0"/>
      <dgm:spPr/>
    </dgm:pt>
    <dgm:pt modelId="{F36C3C99-CE79-47AF-BCA3-37EB946C6B61}" type="pres">
      <dgm:prSet presAssocID="{3BDD9468-A911-4578-8244-7191EFCD55F2}" presName="textRect" presStyleLbl="revTx" presStyleIdx="2" presStyleCnt="5">
        <dgm:presLayoutVars>
          <dgm:chMax val="1"/>
          <dgm:chPref val="1"/>
        </dgm:presLayoutVars>
      </dgm:prSet>
      <dgm:spPr/>
    </dgm:pt>
    <dgm:pt modelId="{7CA5BD4A-FDDF-441B-BF80-AE5B3F52FF93}" type="pres">
      <dgm:prSet presAssocID="{C3F43AE7-E00D-4CBB-9ABC-428483C8721B}" presName="sibTrans" presStyleCnt="0"/>
      <dgm:spPr/>
    </dgm:pt>
    <dgm:pt modelId="{D09BB497-3DDD-4D62-998C-77A76F45C10F}" type="pres">
      <dgm:prSet presAssocID="{0178AED7-80A2-4359-A8BF-540B01EA26E3}" presName="compNode" presStyleCnt="0"/>
      <dgm:spPr/>
    </dgm:pt>
    <dgm:pt modelId="{F60C73E5-EFF8-4BE2-B90E-6B15D2F07D26}" type="pres">
      <dgm:prSet presAssocID="{0178AED7-80A2-4359-A8BF-540B01EA26E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75133A2-BF16-417C-B505-DFC5405A743C}" type="pres">
      <dgm:prSet presAssocID="{0178AED7-80A2-4359-A8BF-540B01EA26E3}" presName="spaceRect" presStyleCnt="0"/>
      <dgm:spPr/>
    </dgm:pt>
    <dgm:pt modelId="{F718C523-CE8F-46F7-8F5D-BE9A0000FC1F}" type="pres">
      <dgm:prSet presAssocID="{0178AED7-80A2-4359-A8BF-540B01EA26E3}" presName="textRect" presStyleLbl="revTx" presStyleIdx="3" presStyleCnt="5">
        <dgm:presLayoutVars>
          <dgm:chMax val="1"/>
          <dgm:chPref val="1"/>
        </dgm:presLayoutVars>
      </dgm:prSet>
      <dgm:spPr/>
    </dgm:pt>
    <dgm:pt modelId="{0DCD046D-CF51-4269-B800-8293E7FDC410}" type="pres">
      <dgm:prSet presAssocID="{D49B8A20-3546-4682-948C-06C0A8F0AEAA}" presName="sibTrans" presStyleCnt="0"/>
      <dgm:spPr/>
    </dgm:pt>
    <dgm:pt modelId="{C417F62B-9B2B-4B5E-98AB-D70B5988E2F1}" type="pres">
      <dgm:prSet presAssocID="{E61EC6B0-56EC-486A-A8B5-8B061DE4A22F}" presName="compNode" presStyleCnt="0"/>
      <dgm:spPr/>
    </dgm:pt>
    <dgm:pt modelId="{41374424-38D4-4C49-BCE6-DDCA8124F500}" type="pres">
      <dgm:prSet presAssocID="{E61EC6B0-56EC-486A-A8B5-8B061DE4A22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6B5FE920-4400-4960-947B-4952EEA075EB}" type="pres">
      <dgm:prSet presAssocID="{E61EC6B0-56EC-486A-A8B5-8B061DE4A22F}" presName="spaceRect" presStyleCnt="0"/>
      <dgm:spPr/>
    </dgm:pt>
    <dgm:pt modelId="{437788A1-3846-419C-A704-55F2AD54DF62}" type="pres">
      <dgm:prSet presAssocID="{E61EC6B0-56EC-486A-A8B5-8B061DE4A22F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C71A833-07F0-443E-9443-80E885D65A15}" srcId="{9D18C906-AD03-4A33-9263-F768748EB40F}" destId="{FB570204-522A-4457-97F8-3C94E23E7855}" srcOrd="0" destOrd="0" parTransId="{907A4347-230E-4F9D-B0EE-1B46EE72EFDF}" sibTransId="{6F1E543E-1FEC-4F61-8115-6EAA394A7523}"/>
    <dgm:cxn modelId="{2DE0FB41-4A13-4153-959F-238C171A6CC6}" type="presOf" srcId="{E61EC6B0-56EC-486A-A8B5-8B061DE4A22F}" destId="{437788A1-3846-419C-A704-55F2AD54DF62}" srcOrd="0" destOrd="0" presId="urn:microsoft.com/office/officeart/2018/2/layout/IconLabelList"/>
    <dgm:cxn modelId="{35F5AD80-DF87-45D3-BF11-6979216D321F}" type="presOf" srcId="{9D18C906-AD03-4A33-9263-F768748EB40F}" destId="{8D9BBCCC-ED4D-48A0-B123-11B24A6606F0}" srcOrd="0" destOrd="0" presId="urn:microsoft.com/office/officeart/2018/2/layout/IconLabelList"/>
    <dgm:cxn modelId="{4AE29489-AE5B-4C8E-BB9E-4140C5385C26}" type="presOf" srcId="{FB570204-522A-4457-97F8-3C94E23E7855}" destId="{4F7B84D6-0320-4AD0-9D0E-CF254CEC2333}" srcOrd="0" destOrd="0" presId="urn:microsoft.com/office/officeart/2018/2/layout/IconLabelList"/>
    <dgm:cxn modelId="{92BAE398-23A4-4621-9667-81C056E9B0F7}" type="presOf" srcId="{45BD590A-15DA-4385-8317-14AA3E6F6A9B}" destId="{5387F4A8-71E7-4608-B187-72E78FD80788}" srcOrd="0" destOrd="0" presId="urn:microsoft.com/office/officeart/2018/2/layout/IconLabelList"/>
    <dgm:cxn modelId="{B8A8429B-D7EB-489C-B914-0221A7D33C92}" srcId="{9D18C906-AD03-4A33-9263-F768748EB40F}" destId="{45BD590A-15DA-4385-8317-14AA3E6F6A9B}" srcOrd="1" destOrd="0" parTransId="{AB32B2A3-D454-43F2-952B-504F3C98E20C}" sibTransId="{561EEBF3-7F94-450E-A9D7-A28157C27A99}"/>
    <dgm:cxn modelId="{D9C1E4BD-A27D-418B-A5EB-0C2BE85F2AFA}" srcId="{9D18C906-AD03-4A33-9263-F768748EB40F}" destId="{3BDD9468-A911-4578-8244-7191EFCD55F2}" srcOrd="2" destOrd="0" parTransId="{81E0C2C3-B6FA-4756-9C18-F5A6F74F18DF}" sibTransId="{C3F43AE7-E00D-4CBB-9ABC-428483C8721B}"/>
    <dgm:cxn modelId="{49E102F5-168A-427A-BDAC-716FB9DF37AA}" type="presOf" srcId="{0178AED7-80A2-4359-A8BF-540B01EA26E3}" destId="{F718C523-CE8F-46F7-8F5D-BE9A0000FC1F}" srcOrd="0" destOrd="0" presId="urn:microsoft.com/office/officeart/2018/2/layout/IconLabelList"/>
    <dgm:cxn modelId="{A64846F8-5ADC-4B08-A556-B9D7D2A06A85}" type="presOf" srcId="{3BDD9468-A911-4578-8244-7191EFCD55F2}" destId="{F36C3C99-CE79-47AF-BCA3-37EB946C6B61}" srcOrd="0" destOrd="0" presId="urn:microsoft.com/office/officeart/2018/2/layout/IconLabelList"/>
    <dgm:cxn modelId="{F07B96F9-69E0-4027-9F48-E41BC64E6A3E}" srcId="{9D18C906-AD03-4A33-9263-F768748EB40F}" destId="{E61EC6B0-56EC-486A-A8B5-8B061DE4A22F}" srcOrd="4" destOrd="0" parTransId="{06B56A49-D5CB-4DEB-ACCE-2F2D7F92441A}" sibTransId="{D823E9E3-93B9-4C1F-9DF2-1FB03F115105}"/>
    <dgm:cxn modelId="{F48F8FFD-00EB-4850-82BE-ABDF85893ACD}" srcId="{9D18C906-AD03-4A33-9263-F768748EB40F}" destId="{0178AED7-80A2-4359-A8BF-540B01EA26E3}" srcOrd="3" destOrd="0" parTransId="{07EFD281-6FC0-4784-B991-44B9EECA97C4}" sibTransId="{D49B8A20-3546-4682-948C-06C0A8F0AEAA}"/>
    <dgm:cxn modelId="{D67665B3-E8FD-4FAB-AA98-77DFD148A805}" type="presParOf" srcId="{8D9BBCCC-ED4D-48A0-B123-11B24A6606F0}" destId="{F1918244-8DD4-49A4-BB4C-A061422C2CF3}" srcOrd="0" destOrd="0" presId="urn:microsoft.com/office/officeart/2018/2/layout/IconLabelList"/>
    <dgm:cxn modelId="{612E4C21-3B25-4F1D-8C84-57B68C9620ED}" type="presParOf" srcId="{F1918244-8DD4-49A4-BB4C-A061422C2CF3}" destId="{86ECC193-262E-459D-967E-5A5F2AD2A0C2}" srcOrd="0" destOrd="0" presId="urn:microsoft.com/office/officeart/2018/2/layout/IconLabelList"/>
    <dgm:cxn modelId="{E8AF291A-8058-4B84-8B85-92A8B850AA4B}" type="presParOf" srcId="{F1918244-8DD4-49A4-BB4C-A061422C2CF3}" destId="{0F369FBC-D7A5-4853-A7D1-1149ADB308E0}" srcOrd="1" destOrd="0" presId="urn:microsoft.com/office/officeart/2018/2/layout/IconLabelList"/>
    <dgm:cxn modelId="{43B4EA2D-5B9B-4120-8A73-9C3FD924DF80}" type="presParOf" srcId="{F1918244-8DD4-49A4-BB4C-A061422C2CF3}" destId="{4F7B84D6-0320-4AD0-9D0E-CF254CEC2333}" srcOrd="2" destOrd="0" presId="urn:microsoft.com/office/officeart/2018/2/layout/IconLabelList"/>
    <dgm:cxn modelId="{DDE591C2-BA22-43DA-BF7F-EC3A1EEF16F7}" type="presParOf" srcId="{8D9BBCCC-ED4D-48A0-B123-11B24A6606F0}" destId="{5D59348A-22FD-4B43-9F81-DF94E2F4A03C}" srcOrd="1" destOrd="0" presId="urn:microsoft.com/office/officeart/2018/2/layout/IconLabelList"/>
    <dgm:cxn modelId="{9BB57B1B-0346-4EC6-9004-B3ABB70F1244}" type="presParOf" srcId="{8D9BBCCC-ED4D-48A0-B123-11B24A6606F0}" destId="{E0C7001C-6D4C-4BB4-A1BD-98D9D2978CAD}" srcOrd="2" destOrd="0" presId="urn:microsoft.com/office/officeart/2018/2/layout/IconLabelList"/>
    <dgm:cxn modelId="{DDBE2725-0A0A-4EAD-A8C3-D0B91B5E3190}" type="presParOf" srcId="{E0C7001C-6D4C-4BB4-A1BD-98D9D2978CAD}" destId="{1E0D4EE6-B60D-4F95-8808-07CD92576130}" srcOrd="0" destOrd="0" presId="urn:microsoft.com/office/officeart/2018/2/layout/IconLabelList"/>
    <dgm:cxn modelId="{3A71FA54-E4F0-4225-831E-BB839751FF8D}" type="presParOf" srcId="{E0C7001C-6D4C-4BB4-A1BD-98D9D2978CAD}" destId="{0A97DDE5-3E87-4E46-B2EB-55A99CA8B5F3}" srcOrd="1" destOrd="0" presId="urn:microsoft.com/office/officeart/2018/2/layout/IconLabelList"/>
    <dgm:cxn modelId="{7857BD10-E8D6-4708-A5E7-7272A5347B7F}" type="presParOf" srcId="{E0C7001C-6D4C-4BB4-A1BD-98D9D2978CAD}" destId="{5387F4A8-71E7-4608-B187-72E78FD80788}" srcOrd="2" destOrd="0" presId="urn:microsoft.com/office/officeart/2018/2/layout/IconLabelList"/>
    <dgm:cxn modelId="{827A1C01-1CEB-4F60-98F1-67F67841A39D}" type="presParOf" srcId="{8D9BBCCC-ED4D-48A0-B123-11B24A6606F0}" destId="{65600C94-CBF7-4FE0-B570-A8EF0FC62D4C}" srcOrd="3" destOrd="0" presId="urn:microsoft.com/office/officeart/2018/2/layout/IconLabelList"/>
    <dgm:cxn modelId="{4571A2EF-DEF5-423D-8216-B32AFC84AAD1}" type="presParOf" srcId="{8D9BBCCC-ED4D-48A0-B123-11B24A6606F0}" destId="{D9185B33-6248-45BB-8A81-50216C5723C5}" srcOrd="4" destOrd="0" presId="urn:microsoft.com/office/officeart/2018/2/layout/IconLabelList"/>
    <dgm:cxn modelId="{6A4D96C9-0B44-4029-8D9A-F86E10A3B868}" type="presParOf" srcId="{D9185B33-6248-45BB-8A81-50216C5723C5}" destId="{A4E140BF-D8C3-4DF1-A2B4-DB357650866E}" srcOrd="0" destOrd="0" presId="urn:microsoft.com/office/officeart/2018/2/layout/IconLabelList"/>
    <dgm:cxn modelId="{B90FB9A4-5545-4E97-B7EC-4D3206C00986}" type="presParOf" srcId="{D9185B33-6248-45BB-8A81-50216C5723C5}" destId="{F30778CD-EA5C-4AD7-865B-64E1AD6EC2CD}" srcOrd="1" destOrd="0" presId="urn:microsoft.com/office/officeart/2018/2/layout/IconLabelList"/>
    <dgm:cxn modelId="{EDCCD0A5-6AD3-4F77-8446-E8EA211AA86D}" type="presParOf" srcId="{D9185B33-6248-45BB-8A81-50216C5723C5}" destId="{F36C3C99-CE79-47AF-BCA3-37EB946C6B61}" srcOrd="2" destOrd="0" presId="urn:microsoft.com/office/officeart/2018/2/layout/IconLabelList"/>
    <dgm:cxn modelId="{83E14287-743F-4E4E-A81B-E684405459B9}" type="presParOf" srcId="{8D9BBCCC-ED4D-48A0-B123-11B24A6606F0}" destId="{7CA5BD4A-FDDF-441B-BF80-AE5B3F52FF93}" srcOrd="5" destOrd="0" presId="urn:microsoft.com/office/officeart/2018/2/layout/IconLabelList"/>
    <dgm:cxn modelId="{BEE0CEDA-7321-43E2-BBE1-151D358F4D49}" type="presParOf" srcId="{8D9BBCCC-ED4D-48A0-B123-11B24A6606F0}" destId="{D09BB497-3DDD-4D62-998C-77A76F45C10F}" srcOrd="6" destOrd="0" presId="urn:microsoft.com/office/officeart/2018/2/layout/IconLabelList"/>
    <dgm:cxn modelId="{4FAD9A53-0812-492E-91E5-AE4F3964113D}" type="presParOf" srcId="{D09BB497-3DDD-4D62-998C-77A76F45C10F}" destId="{F60C73E5-EFF8-4BE2-B90E-6B15D2F07D26}" srcOrd="0" destOrd="0" presId="urn:microsoft.com/office/officeart/2018/2/layout/IconLabelList"/>
    <dgm:cxn modelId="{4B94EEEA-A94E-4672-AB7F-0C7F994290F1}" type="presParOf" srcId="{D09BB497-3DDD-4D62-998C-77A76F45C10F}" destId="{975133A2-BF16-417C-B505-DFC5405A743C}" srcOrd="1" destOrd="0" presId="urn:microsoft.com/office/officeart/2018/2/layout/IconLabelList"/>
    <dgm:cxn modelId="{1E81F4FC-920C-4411-A9C9-612215499781}" type="presParOf" srcId="{D09BB497-3DDD-4D62-998C-77A76F45C10F}" destId="{F718C523-CE8F-46F7-8F5D-BE9A0000FC1F}" srcOrd="2" destOrd="0" presId="urn:microsoft.com/office/officeart/2018/2/layout/IconLabelList"/>
    <dgm:cxn modelId="{976706AF-6084-436A-9543-1ECBAA47D7D6}" type="presParOf" srcId="{8D9BBCCC-ED4D-48A0-B123-11B24A6606F0}" destId="{0DCD046D-CF51-4269-B800-8293E7FDC410}" srcOrd="7" destOrd="0" presId="urn:microsoft.com/office/officeart/2018/2/layout/IconLabelList"/>
    <dgm:cxn modelId="{62B70720-88D1-484E-8E08-4C94F6CF7463}" type="presParOf" srcId="{8D9BBCCC-ED4D-48A0-B123-11B24A6606F0}" destId="{C417F62B-9B2B-4B5E-98AB-D70B5988E2F1}" srcOrd="8" destOrd="0" presId="urn:microsoft.com/office/officeart/2018/2/layout/IconLabelList"/>
    <dgm:cxn modelId="{4914EC7F-9895-46FB-BDD6-4A366C586D49}" type="presParOf" srcId="{C417F62B-9B2B-4B5E-98AB-D70B5988E2F1}" destId="{41374424-38D4-4C49-BCE6-DDCA8124F500}" srcOrd="0" destOrd="0" presId="urn:microsoft.com/office/officeart/2018/2/layout/IconLabelList"/>
    <dgm:cxn modelId="{BADF46DB-1F9D-47E7-AD9B-2F98926C9492}" type="presParOf" srcId="{C417F62B-9B2B-4B5E-98AB-D70B5988E2F1}" destId="{6B5FE920-4400-4960-947B-4952EEA075EB}" srcOrd="1" destOrd="0" presId="urn:microsoft.com/office/officeart/2018/2/layout/IconLabelList"/>
    <dgm:cxn modelId="{6058FAE3-F845-4A5E-9BC6-2D1D51E1B004}" type="presParOf" srcId="{C417F62B-9B2B-4B5E-98AB-D70B5988E2F1}" destId="{437788A1-3846-419C-A704-55F2AD54DF6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ECC193-262E-459D-967E-5A5F2AD2A0C2}">
      <dsp:nvSpPr>
        <dsp:cNvPr id="0" name=""/>
        <dsp:cNvSpPr/>
      </dsp:nvSpPr>
      <dsp:spPr>
        <a:xfrm>
          <a:off x="414101" y="830037"/>
          <a:ext cx="675527" cy="6755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7B84D6-0320-4AD0-9D0E-CF254CEC2333}">
      <dsp:nvSpPr>
        <dsp:cNvPr id="0" name=""/>
        <dsp:cNvSpPr/>
      </dsp:nvSpPr>
      <dsp:spPr>
        <a:xfrm>
          <a:off x="1279" y="1765664"/>
          <a:ext cx="1501171" cy="6192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kern="1200" baseline="0"/>
            <a:t>Reduce the implementation time</a:t>
          </a:r>
          <a:endParaRPr lang="en-US" sz="1100" kern="1200"/>
        </a:p>
      </dsp:txBody>
      <dsp:txXfrm>
        <a:off x="1279" y="1765664"/>
        <a:ext cx="1501171" cy="619233"/>
      </dsp:txXfrm>
    </dsp:sp>
    <dsp:sp modelId="{1E0D4EE6-B60D-4F95-8808-07CD92576130}">
      <dsp:nvSpPr>
        <dsp:cNvPr id="0" name=""/>
        <dsp:cNvSpPr/>
      </dsp:nvSpPr>
      <dsp:spPr>
        <a:xfrm>
          <a:off x="2177978" y="830037"/>
          <a:ext cx="675527" cy="6755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87F4A8-71E7-4608-B187-72E78FD80788}">
      <dsp:nvSpPr>
        <dsp:cNvPr id="0" name=""/>
        <dsp:cNvSpPr/>
      </dsp:nvSpPr>
      <dsp:spPr>
        <a:xfrm>
          <a:off x="1765156" y="1765664"/>
          <a:ext cx="1501171" cy="6192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kern="1200" baseline="0"/>
            <a:t>Increase productivity of business and IT teams</a:t>
          </a:r>
          <a:endParaRPr lang="en-US" sz="1100" kern="1200"/>
        </a:p>
      </dsp:txBody>
      <dsp:txXfrm>
        <a:off x="1765156" y="1765664"/>
        <a:ext cx="1501171" cy="619233"/>
      </dsp:txXfrm>
    </dsp:sp>
    <dsp:sp modelId="{A4E140BF-D8C3-4DF1-A2B4-DB357650866E}">
      <dsp:nvSpPr>
        <dsp:cNvPr id="0" name=""/>
        <dsp:cNvSpPr/>
      </dsp:nvSpPr>
      <dsp:spPr>
        <a:xfrm>
          <a:off x="3941855" y="830037"/>
          <a:ext cx="675527" cy="6755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6C3C99-CE79-47AF-BCA3-37EB946C6B61}">
      <dsp:nvSpPr>
        <dsp:cNvPr id="0" name=""/>
        <dsp:cNvSpPr/>
      </dsp:nvSpPr>
      <dsp:spPr>
        <a:xfrm>
          <a:off x="3529033" y="1765664"/>
          <a:ext cx="1501171" cy="6192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kern="1200" baseline="0"/>
            <a:t>Save costs on maintenance and upgrades</a:t>
          </a:r>
          <a:endParaRPr lang="en-US" sz="1100" kern="1200"/>
        </a:p>
      </dsp:txBody>
      <dsp:txXfrm>
        <a:off x="3529033" y="1765664"/>
        <a:ext cx="1501171" cy="619233"/>
      </dsp:txXfrm>
    </dsp:sp>
    <dsp:sp modelId="{F60C73E5-EFF8-4BE2-B90E-6B15D2F07D26}">
      <dsp:nvSpPr>
        <dsp:cNvPr id="0" name=""/>
        <dsp:cNvSpPr/>
      </dsp:nvSpPr>
      <dsp:spPr>
        <a:xfrm>
          <a:off x="1296040" y="2760190"/>
          <a:ext cx="675527" cy="67552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18C523-CE8F-46F7-8F5D-BE9A0000FC1F}">
      <dsp:nvSpPr>
        <dsp:cNvPr id="0" name=""/>
        <dsp:cNvSpPr/>
      </dsp:nvSpPr>
      <dsp:spPr>
        <a:xfrm>
          <a:off x="883218" y="3695816"/>
          <a:ext cx="1501171" cy="6192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kern="1200" baseline="0"/>
            <a:t>Standardize processes for easy replication and faster delivery</a:t>
          </a:r>
          <a:endParaRPr lang="en-US" sz="1100" kern="1200"/>
        </a:p>
      </dsp:txBody>
      <dsp:txXfrm>
        <a:off x="883218" y="3695816"/>
        <a:ext cx="1501171" cy="619233"/>
      </dsp:txXfrm>
    </dsp:sp>
    <dsp:sp modelId="{41374424-38D4-4C49-BCE6-DDCA8124F500}">
      <dsp:nvSpPr>
        <dsp:cNvPr id="0" name=""/>
        <dsp:cNvSpPr/>
      </dsp:nvSpPr>
      <dsp:spPr>
        <a:xfrm>
          <a:off x="3059917" y="2760190"/>
          <a:ext cx="675527" cy="67552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7788A1-3846-419C-A704-55F2AD54DF62}">
      <dsp:nvSpPr>
        <dsp:cNvPr id="0" name=""/>
        <dsp:cNvSpPr/>
      </dsp:nvSpPr>
      <dsp:spPr>
        <a:xfrm>
          <a:off x="2647095" y="3695816"/>
          <a:ext cx="1501171" cy="6192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kern="1200" baseline="0"/>
            <a:t>Improve quality, reliability and reusability of all system components</a:t>
          </a:r>
          <a:endParaRPr lang="en-US" sz="1100" kern="1200"/>
        </a:p>
      </dsp:txBody>
      <dsp:txXfrm>
        <a:off x="2647095" y="3695816"/>
        <a:ext cx="1501171" cy="6192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3/8/21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0520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3/8/21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99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3/8/21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0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3/8/21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618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3/8/21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881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3/8/21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221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3/8/21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6412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3/8/21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827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3/8/21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424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3/8/21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7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3/8/21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31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3/8/21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343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7C50B9-A6CE-1F40-8F72-3AE005737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340" y="1105232"/>
            <a:ext cx="3013545" cy="4277802"/>
          </a:xfrm>
        </p:spPr>
        <p:txBody>
          <a:bodyPr anchor="ctr">
            <a:normAutofit/>
          </a:bodyPr>
          <a:lstStyle/>
          <a:p>
            <a:r>
              <a:rPr lang="en-LK" sz="3000"/>
              <a:t>Self Introduction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4D684F8-91BF-481C-A965-722756A38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308533" y="0"/>
            <a:ext cx="7883467" cy="6858000"/>
            <a:chOff x="0" y="0"/>
            <a:chExt cx="7883467" cy="6858000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5DF7B3C-29EF-4ADC-BFDC-C3A038AC4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7475746" cy="6858000"/>
            </a:xfrm>
            <a:custGeom>
              <a:avLst/>
              <a:gdLst>
                <a:gd name="connsiteX0" fmla="*/ 0 w 7475746"/>
                <a:gd name="connsiteY0" fmla="*/ 0 h 6858000"/>
                <a:gd name="connsiteX1" fmla="*/ 5859459 w 7475746"/>
                <a:gd name="connsiteY1" fmla="*/ 0 h 6858000"/>
                <a:gd name="connsiteX2" fmla="*/ 5874848 w 7475746"/>
                <a:gd name="connsiteY2" fmla="*/ 10445 h 6858000"/>
                <a:gd name="connsiteX3" fmla="*/ 7475746 w 7475746"/>
                <a:gd name="connsiteY3" fmla="*/ 3621913 h 6858000"/>
                <a:gd name="connsiteX4" fmla="*/ 5601397 w 7475746"/>
                <a:gd name="connsiteY4" fmla="*/ 6378742 h 6858000"/>
                <a:gd name="connsiteX5" fmla="*/ 5084748 w 7475746"/>
                <a:gd name="connsiteY5" fmla="*/ 6785068 h 6858000"/>
                <a:gd name="connsiteX6" fmla="*/ 4979585 w 7475746"/>
                <a:gd name="connsiteY6" fmla="*/ 6858000 h 6858000"/>
                <a:gd name="connsiteX7" fmla="*/ 0 w 7475746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75746" h="6858000">
                  <a:moveTo>
                    <a:pt x="0" y="0"/>
                  </a:moveTo>
                  <a:lnTo>
                    <a:pt x="5859459" y="0"/>
                  </a:lnTo>
                  <a:lnTo>
                    <a:pt x="5874848" y="10445"/>
                  </a:lnTo>
                  <a:cubicBezTo>
                    <a:pt x="6902010" y="751075"/>
                    <a:pt x="7475746" y="2091411"/>
                    <a:pt x="7475746" y="3621913"/>
                  </a:cubicBezTo>
                  <a:cubicBezTo>
                    <a:pt x="7475746" y="4971185"/>
                    <a:pt x="6547021" y="5605738"/>
                    <a:pt x="5601397" y="6378742"/>
                  </a:cubicBezTo>
                  <a:cubicBezTo>
                    <a:pt x="5429193" y="6519512"/>
                    <a:pt x="5258566" y="6657407"/>
                    <a:pt x="5084748" y="6785068"/>
                  </a:cubicBezTo>
                  <a:lnTo>
                    <a:pt x="497958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0289037-6999-491E-AA63-CC1C3CBBF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374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97CF6DF-9FF9-4D10-B338-0BEFC0AA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373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B34D8-F55A-5944-9A47-D015B4EEB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5232"/>
            <a:ext cx="5176298" cy="4277802"/>
          </a:xfrm>
        </p:spPr>
        <p:txBody>
          <a:bodyPr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LK" dirty="0"/>
              <a:t>Personal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LK" dirty="0"/>
              <a:t>Hobbies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LK" dirty="0"/>
              <a:t>Skills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LK" dirty="0"/>
              <a:t>Education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LK" dirty="0"/>
              <a:t>Work Experience</a:t>
            </a:r>
          </a:p>
        </p:txBody>
      </p:sp>
    </p:spTree>
    <p:extLst>
      <p:ext uri="{BB962C8B-B14F-4D97-AF65-F5344CB8AC3E}">
        <p14:creationId xmlns:p14="http://schemas.microsoft.com/office/powerpoint/2010/main" val="2720807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F24225-0E3A-40A5-A927-CEFC1443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B02B8FB-EF36-4677-B5B5-E9B989F25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83796" cy="6858000"/>
          </a:xfrm>
          <a:custGeom>
            <a:avLst/>
            <a:gdLst>
              <a:gd name="connsiteX0" fmla="*/ 0 w 4583796"/>
              <a:gd name="connsiteY0" fmla="*/ 0 h 6858000"/>
              <a:gd name="connsiteX1" fmla="*/ 1087374 w 4583796"/>
              <a:gd name="connsiteY1" fmla="*/ 0 h 6858000"/>
              <a:gd name="connsiteX2" fmla="*/ 1598212 w 4583796"/>
              <a:gd name="connsiteY2" fmla="*/ 0 h 6858000"/>
              <a:gd name="connsiteX3" fmla="*/ 2960773 w 4583796"/>
              <a:gd name="connsiteY3" fmla="*/ 0 h 6858000"/>
              <a:gd name="connsiteX4" fmla="*/ 2982897 w 4583796"/>
              <a:gd name="connsiteY4" fmla="*/ 14997 h 6858000"/>
              <a:gd name="connsiteX5" fmla="*/ 4583796 w 4583796"/>
              <a:gd name="connsiteY5" fmla="*/ 3621656 h 6858000"/>
              <a:gd name="connsiteX6" fmla="*/ 2709446 w 4583796"/>
              <a:gd name="connsiteY6" fmla="*/ 6374814 h 6858000"/>
              <a:gd name="connsiteX7" fmla="*/ 2192798 w 4583796"/>
              <a:gd name="connsiteY7" fmla="*/ 6780599 h 6858000"/>
              <a:gd name="connsiteX8" fmla="*/ 2081042 w 4583796"/>
              <a:gd name="connsiteY8" fmla="*/ 6858000 h 6858000"/>
              <a:gd name="connsiteX9" fmla="*/ 1598212 w 4583796"/>
              <a:gd name="connsiteY9" fmla="*/ 6858000 h 6858000"/>
              <a:gd name="connsiteX10" fmla="*/ 1087374 w 4583796"/>
              <a:gd name="connsiteY10" fmla="*/ 6858000 h 6858000"/>
              <a:gd name="connsiteX11" fmla="*/ 0 w 4583796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583796" h="6858000">
                <a:moveTo>
                  <a:pt x="0" y="0"/>
                </a:moveTo>
                <a:lnTo>
                  <a:pt x="1087374" y="0"/>
                </a:lnTo>
                <a:lnTo>
                  <a:pt x="1598212" y="0"/>
                </a:lnTo>
                <a:lnTo>
                  <a:pt x="2960773" y="0"/>
                </a:lnTo>
                <a:lnTo>
                  <a:pt x="2982897" y="14997"/>
                </a:lnTo>
                <a:cubicBezTo>
                  <a:pt x="4010060" y="754641"/>
                  <a:pt x="4583796" y="2093192"/>
                  <a:pt x="4583796" y="3621656"/>
                </a:cubicBezTo>
                <a:cubicBezTo>
                  <a:pt x="4583796" y="4969131"/>
                  <a:pt x="3655071" y="5602839"/>
                  <a:pt x="2709446" y="6374814"/>
                </a:cubicBezTo>
                <a:cubicBezTo>
                  <a:pt x="2537243" y="6515397"/>
                  <a:pt x="2366616" y="6653108"/>
                  <a:pt x="2192798" y="6780599"/>
                </a:cubicBezTo>
                <a:lnTo>
                  <a:pt x="2081042" y="6858000"/>
                </a:lnTo>
                <a:lnTo>
                  <a:pt x="1598212" y="6858000"/>
                </a:lnTo>
                <a:lnTo>
                  <a:pt x="108737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E30D5C6-EC5C-4D78-8689-1B6822BFF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01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2A73499-12A4-4080-B0DE-351867697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0113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0A52FE6-BB17-4BE4-BFA1-8896FD7CF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8872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7BBF837-70DD-4FFD-A87C-FAD1F5D8A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01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E5EB792-CB0B-44C0-9561-24A263D87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0113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0FB4A96-0FD5-4642-8CE2-57623A3A4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8872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0C5C4-7243-FE4D-8AB3-779B663D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18" y="1833229"/>
            <a:ext cx="3161338" cy="2934031"/>
          </a:xfrm>
        </p:spPr>
        <p:txBody>
          <a:bodyPr anchor="ctr">
            <a:normAutofit/>
          </a:bodyPr>
          <a:lstStyle/>
          <a:p>
            <a:r>
              <a:rPr lang="en-GB" dirty="0"/>
              <a:t>Favourite Super Hero </a:t>
            </a:r>
            <a:br>
              <a:rPr lang="en-GB" dirty="0"/>
            </a:br>
            <a:endParaRPr lang="en-L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1B008-8797-3D48-B5F4-703EF9100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4834" y="1105306"/>
            <a:ext cx="4982452" cy="4337435"/>
          </a:xfrm>
        </p:spPr>
        <p:txBody>
          <a:bodyPr anchor="ctr">
            <a:norm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GB" sz="1500"/>
              <a:t>My super hero is  "Captain America," because he volunteered for the experimental program in order to better serve his country.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GB" sz="1500"/>
              <a:t> He was pure of heart and willing to lay his life on the line for his brothers even though they made fun of him, as well as his country.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GB" sz="1500"/>
              <a:t>He wasn't born with privilege or special powers. He made the choice every day to give of himself in order to help and protect others.</a:t>
            </a:r>
          </a:p>
          <a:p>
            <a:pPr>
              <a:lnSpc>
                <a:spcPct val="130000"/>
              </a:lnSpc>
            </a:pPr>
            <a:endParaRPr lang="en-LK" sz="1500"/>
          </a:p>
        </p:txBody>
      </p:sp>
    </p:spTree>
    <p:extLst>
      <p:ext uri="{BB962C8B-B14F-4D97-AF65-F5344CB8AC3E}">
        <p14:creationId xmlns:p14="http://schemas.microsoft.com/office/powerpoint/2010/main" val="1126613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CF6CB5-B883-F546-8E2A-DEC5D7C6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340" y="1105232"/>
            <a:ext cx="3013545" cy="4277802"/>
          </a:xfrm>
        </p:spPr>
        <p:txBody>
          <a:bodyPr anchor="ctr">
            <a:normAutofit/>
          </a:bodyPr>
          <a:lstStyle/>
          <a:p>
            <a:r>
              <a:rPr lang="en-GB" dirty="0"/>
              <a:t>London Stock Exchange Group </a:t>
            </a:r>
            <a:br>
              <a:rPr lang="en-GB" dirty="0"/>
            </a:br>
            <a:endParaRPr lang="en-LK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D684F8-91BF-481C-A965-722756A38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308533" y="0"/>
            <a:ext cx="7883467" cy="6858000"/>
            <a:chOff x="0" y="0"/>
            <a:chExt cx="7883467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5DF7B3C-29EF-4ADC-BFDC-C3A038AC4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7475746" cy="6858000"/>
            </a:xfrm>
            <a:custGeom>
              <a:avLst/>
              <a:gdLst>
                <a:gd name="connsiteX0" fmla="*/ 0 w 7475746"/>
                <a:gd name="connsiteY0" fmla="*/ 0 h 6858000"/>
                <a:gd name="connsiteX1" fmla="*/ 5859459 w 7475746"/>
                <a:gd name="connsiteY1" fmla="*/ 0 h 6858000"/>
                <a:gd name="connsiteX2" fmla="*/ 5874848 w 7475746"/>
                <a:gd name="connsiteY2" fmla="*/ 10445 h 6858000"/>
                <a:gd name="connsiteX3" fmla="*/ 7475746 w 7475746"/>
                <a:gd name="connsiteY3" fmla="*/ 3621913 h 6858000"/>
                <a:gd name="connsiteX4" fmla="*/ 5601397 w 7475746"/>
                <a:gd name="connsiteY4" fmla="*/ 6378742 h 6858000"/>
                <a:gd name="connsiteX5" fmla="*/ 5084748 w 7475746"/>
                <a:gd name="connsiteY5" fmla="*/ 6785068 h 6858000"/>
                <a:gd name="connsiteX6" fmla="*/ 4979585 w 7475746"/>
                <a:gd name="connsiteY6" fmla="*/ 6858000 h 6858000"/>
                <a:gd name="connsiteX7" fmla="*/ 0 w 7475746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75746" h="6858000">
                  <a:moveTo>
                    <a:pt x="0" y="0"/>
                  </a:moveTo>
                  <a:lnTo>
                    <a:pt x="5859459" y="0"/>
                  </a:lnTo>
                  <a:lnTo>
                    <a:pt x="5874848" y="10445"/>
                  </a:lnTo>
                  <a:cubicBezTo>
                    <a:pt x="6902010" y="751075"/>
                    <a:pt x="7475746" y="2091411"/>
                    <a:pt x="7475746" y="3621913"/>
                  </a:cubicBezTo>
                  <a:cubicBezTo>
                    <a:pt x="7475746" y="4971185"/>
                    <a:pt x="6547021" y="5605738"/>
                    <a:pt x="5601397" y="6378742"/>
                  </a:cubicBezTo>
                  <a:cubicBezTo>
                    <a:pt x="5429193" y="6519512"/>
                    <a:pt x="5258566" y="6657407"/>
                    <a:pt x="5084748" y="6785068"/>
                  </a:cubicBezTo>
                  <a:lnTo>
                    <a:pt x="497958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0289037-6999-491E-AA63-CC1C3CBBF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374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97CF6DF-9FF9-4D10-B338-0BEFC0AA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373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20848-C0AD-1F48-AD73-F6A0E9B05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5232"/>
            <a:ext cx="5176298" cy="4277802"/>
          </a:xfrm>
        </p:spPr>
        <p:txBody>
          <a:bodyPr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LK" dirty="0"/>
              <a:t>Location – City of London, England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LK" dirty="0"/>
              <a:t>Founded - 1801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LK" dirty="0"/>
              <a:t>Owner – London Stock Exchange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LK" dirty="0"/>
              <a:t>CEO - David Schwimmer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LK"/>
              <a:t>Chairman - </a:t>
            </a:r>
            <a:r>
              <a:rPr lang="en-GB" dirty="0"/>
              <a:t>Don Robert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Currency – GBP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Market Capitalization - </a:t>
            </a:r>
            <a:r>
              <a:rPr lang="en-GB" dirty="0"/>
              <a:t>USD $26 billion as of April 2018</a:t>
            </a:r>
          </a:p>
          <a:p>
            <a:endParaRPr lang="en-GB" dirty="0"/>
          </a:p>
          <a:p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2796491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E48F47-4638-0E46-9280-F9A6853EE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271804" cy="1639888"/>
          </a:xfrm>
        </p:spPr>
        <p:txBody>
          <a:bodyPr anchor="b">
            <a:normAutofit/>
          </a:bodyPr>
          <a:lstStyle/>
          <a:p>
            <a:r>
              <a:rPr lang="en-GB"/>
              <a:t>Capital Markets </a:t>
            </a:r>
            <a:br>
              <a:rPr lang="en-GB"/>
            </a:br>
            <a:endParaRPr lang="en-L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5335B-2826-B84A-851D-E20BE0929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271804" cy="3651250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LK" dirty="0"/>
              <a:t>Capital Market is the part of financial system which is concerned with raising capital funds by dealing in Shares, Bonds, and other long-term investments.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LK" dirty="0"/>
              <a:t>The market where Investment instrumnets like bonds, equities and mortages are traded is known as capital market.</a:t>
            </a:r>
          </a:p>
        </p:txBody>
      </p:sp>
      <p:sp>
        <p:nvSpPr>
          <p:cNvPr id="20" name="Freeform: Shape 1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12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2" name="Picture 4" descr="Graph on document with pen">
            <a:extLst>
              <a:ext uri="{FF2B5EF4-FFF2-40B4-BE49-F238E27FC236}">
                <a16:creationId xmlns:a16="http://schemas.microsoft.com/office/drawing/2014/main" id="{6F915293-98FB-42B0-8985-370C3F52CD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586" r="18863" b="-1"/>
          <a:stretch/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86915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2F24225-0E3A-40A5-A927-CEFC1443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5B02B8FB-EF36-4677-B5B5-E9B989F25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83796" cy="6858000"/>
          </a:xfrm>
          <a:custGeom>
            <a:avLst/>
            <a:gdLst>
              <a:gd name="connsiteX0" fmla="*/ 0 w 4583796"/>
              <a:gd name="connsiteY0" fmla="*/ 0 h 6858000"/>
              <a:gd name="connsiteX1" fmla="*/ 1087374 w 4583796"/>
              <a:gd name="connsiteY1" fmla="*/ 0 h 6858000"/>
              <a:gd name="connsiteX2" fmla="*/ 1598212 w 4583796"/>
              <a:gd name="connsiteY2" fmla="*/ 0 h 6858000"/>
              <a:gd name="connsiteX3" fmla="*/ 2960773 w 4583796"/>
              <a:gd name="connsiteY3" fmla="*/ 0 h 6858000"/>
              <a:gd name="connsiteX4" fmla="*/ 2982897 w 4583796"/>
              <a:gd name="connsiteY4" fmla="*/ 14997 h 6858000"/>
              <a:gd name="connsiteX5" fmla="*/ 4583796 w 4583796"/>
              <a:gd name="connsiteY5" fmla="*/ 3621656 h 6858000"/>
              <a:gd name="connsiteX6" fmla="*/ 2709446 w 4583796"/>
              <a:gd name="connsiteY6" fmla="*/ 6374814 h 6858000"/>
              <a:gd name="connsiteX7" fmla="*/ 2192798 w 4583796"/>
              <a:gd name="connsiteY7" fmla="*/ 6780599 h 6858000"/>
              <a:gd name="connsiteX8" fmla="*/ 2081042 w 4583796"/>
              <a:gd name="connsiteY8" fmla="*/ 6858000 h 6858000"/>
              <a:gd name="connsiteX9" fmla="*/ 1598212 w 4583796"/>
              <a:gd name="connsiteY9" fmla="*/ 6858000 h 6858000"/>
              <a:gd name="connsiteX10" fmla="*/ 1087374 w 4583796"/>
              <a:gd name="connsiteY10" fmla="*/ 6858000 h 6858000"/>
              <a:gd name="connsiteX11" fmla="*/ 0 w 4583796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583796" h="6858000">
                <a:moveTo>
                  <a:pt x="0" y="0"/>
                </a:moveTo>
                <a:lnTo>
                  <a:pt x="1087374" y="0"/>
                </a:lnTo>
                <a:lnTo>
                  <a:pt x="1598212" y="0"/>
                </a:lnTo>
                <a:lnTo>
                  <a:pt x="2960773" y="0"/>
                </a:lnTo>
                <a:lnTo>
                  <a:pt x="2982897" y="14997"/>
                </a:lnTo>
                <a:cubicBezTo>
                  <a:pt x="4010060" y="754641"/>
                  <a:pt x="4583796" y="2093192"/>
                  <a:pt x="4583796" y="3621656"/>
                </a:cubicBezTo>
                <a:cubicBezTo>
                  <a:pt x="4583796" y="4969131"/>
                  <a:pt x="3655071" y="5602839"/>
                  <a:pt x="2709446" y="6374814"/>
                </a:cubicBezTo>
                <a:cubicBezTo>
                  <a:pt x="2537243" y="6515397"/>
                  <a:pt x="2366616" y="6653108"/>
                  <a:pt x="2192798" y="6780599"/>
                </a:cubicBezTo>
                <a:lnTo>
                  <a:pt x="2081042" y="6858000"/>
                </a:lnTo>
                <a:lnTo>
                  <a:pt x="1598212" y="6858000"/>
                </a:lnTo>
                <a:lnTo>
                  <a:pt x="108737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E30D5C6-EC5C-4D78-8689-1B6822BFF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01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12A73499-12A4-4080-B0DE-351867697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0113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60A52FE6-BB17-4BE4-BFA1-8896FD7CF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8872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7BBF837-70DD-4FFD-A87C-FAD1F5D8A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01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E5EB792-CB0B-44C0-9561-24A263D87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0113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C0FB4A96-0FD5-4642-8CE2-57623A3A4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8872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A82087-0423-054A-BE5B-F0D6A859A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18" y="1833229"/>
            <a:ext cx="3161338" cy="2934031"/>
          </a:xfrm>
        </p:spPr>
        <p:txBody>
          <a:bodyPr anchor="ctr">
            <a:normAutofit/>
          </a:bodyPr>
          <a:lstStyle/>
          <a:p>
            <a:r>
              <a:rPr lang="en-GB" dirty="0"/>
              <a:t>ITIL </a:t>
            </a:r>
            <a:br>
              <a:rPr lang="en-GB" dirty="0"/>
            </a:br>
            <a:endParaRPr lang="en-L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57090-0B7D-1D49-98F7-3287C8E0F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4834" y="1105306"/>
            <a:ext cx="4982452" cy="4337435"/>
          </a:xfrm>
        </p:spPr>
        <p:txBody>
          <a:bodyPr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LK" dirty="0"/>
              <a:t>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LK" dirty="0"/>
              <a:t>Collaboration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LK" dirty="0"/>
              <a:t>Agile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LK" dirty="0"/>
              <a:t>Philosophy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LK" dirty="0"/>
              <a:t>Efficiency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LK" dirty="0"/>
              <a:t>Cost savings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LK" dirty="0"/>
              <a:t>Faster</a:t>
            </a:r>
          </a:p>
        </p:txBody>
      </p:sp>
    </p:spTree>
    <p:extLst>
      <p:ext uri="{BB962C8B-B14F-4D97-AF65-F5344CB8AC3E}">
        <p14:creationId xmlns:p14="http://schemas.microsoft.com/office/powerpoint/2010/main" val="665776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39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8507B5-7780-CE44-A75C-80C0FF46E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340" y="1105232"/>
            <a:ext cx="3013545" cy="4277802"/>
          </a:xfrm>
        </p:spPr>
        <p:txBody>
          <a:bodyPr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2000"/>
              <a:t>Importance of an Application Support Engineer/DevOps Engineer for a Production System</a:t>
            </a:r>
            <a:br>
              <a:rPr lang="en-GB" sz="2000"/>
            </a:br>
            <a:endParaRPr lang="en-LK" sz="2000"/>
          </a:p>
        </p:txBody>
      </p:sp>
      <p:grpSp>
        <p:nvGrpSpPr>
          <p:cNvPr id="49" name="Group 41">
            <a:extLst>
              <a:ext uri="{FF2B5EF4-FFF2-40B4-BE49-F238E27FC236}">
                <a16:creationId xmlns:a16="http://schemas.microsoft.com/office/drawing/2014/main" id="{D4D684F8-91BF-481C-A965-722756A38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308533" y="0"/>
            <a:ext cx="7883467" cy="6858000"/>
            <a:chOff x="0" y="0"/>
            <a:chExt cx="7883467" cy="6858000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5DF7B3C-29EF-4ADC-BFDC-C3A038AC4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7475746" cy="6858000"/>
            </a:xfrm>
            <a:custGeom>
              <a:avLst/>
              <a:gdLst>
                <a:gd name="connsiteX0" fmla="*/ 0 w 7475746"/>
                <a:gd name="connsiteY0" fmla="*/ 0 h 6858000"/>
                <a:gd name="connsiteX1" fmla="*/ 5859459 w 7475746"/>
                <a:gd name="connsiteY1" fmla="*/ 0 h 6858000"/>
                <a:gd name="connsiteX2" fmla="*/ 5874848 w 7475746"/>
                <a:gd name="connsiteY2" fmla="*/ 10445 h 6858000"/>
                <a:gd name="connsiteX3" fmla="*/ 7475746 w 7475746"/>
                <a:gd name="connsiteY3" fmla="*/ 3621913 h 6858000"/>
                <a:gd name="connsiteX4" fmla="*/ 5601397 w 7475746"/>
                <a:gd name="connsiteY4" fmla="*/ 6378742 h 6858000"/>
                <a:gd name="connsiteX5" fmla="*/ 5084748 w 7475746"/>
                <a:gd name="connsiteY5" fmla="*/ 6785068 h 6858000"/>
                <a:gd name="connsiteX6" fmla="*/ 4979585 w 7475746"/>
                <a:gd name="connsiteY6" fmla="*/ 6858000 h 6858000"/>
                <a:gd name="connsiteX7" fmla="*/ 0 w 7475746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75746" h="6858000">
                  <a:moveTo>
                    <a:pt x="0" y="0"/>
                  </a:moveTo>
                  <a:lnTo>
                    <a:pt x="5859459" y="0"/>
                  </a:lnTo>
                  <a:lnTo>
                    <a:pt x="5874848" y="10445"/>
                  </a:lnTo>
                  <a:cubicBezTo>
                    <a:pt x="6902010" y="751075"/>
                    <a:pt x="7475746" y="2091411"/>
                    <a:pt x="7475746" y="3621913"/>
                  </a:cubicBezTo>
                  <a:cubicBezTo>
                    <a:pt x="7475746" y="4971185"/>
                    <a:pt x="6547021" y="5605738"/>
                    <a:pt x="5601397" y="6378742"/>
                  </a:cubicBezTo>
                  <a:cubicBezTo>
                    <a:pt x="5429193" y="6519512"/>
                    <a:pt x="5258566" y="6657407"/>
                    <a:pt x="5084748" y="6785068"/>
                  </a:cubicBezTo>
                  <a:lnTo>
                    <a:pt x="497958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: Shape 43">
              <a:extLst>
                <a:ext uri="{FF2B5EF4-FFF2-40B4-BE49-F238E27FC236}">
                  <a16:creationId xmlns:a16="http://schemas.microsoft.com/office/drawing/2014/main" id="{20289037-6999-491E-AA63-CC1C3CBBF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374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97CF6DF-9FF9-4D10-B338-0BEFC0AA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373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aphicFrame>
        <p:nvGraphicFramePr>
          <p:cNvPr id="51" name="Content Placeholder 2">
            <a:extLst>
              <a:ext uri="{FF2B5EF4-FFF2-40B4-BE49-F238E27FC236}">
                <a16:creationId xmlns:a16="http://schemas.microsoft.com/office/drawing/2014/main" id="{4D9AEA1D-C823-4002-BF23-06EBAC745D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8908631"/>
              </p:ext>
            </p:extLst>
          </p:nvPr>
        </p:nvGraphicFramePr>
        <p:xfrm>
          <a:off x="5972174" y="819150"/>
          <a:ext cx="5031485" cy="5145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2831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F24225-0E3A-40A5-A927-CEFC1443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B02B8FB-EF36-4677-B5B5-E9B989F25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83796" cy="6858000"/>
          </a:xfrm>
          <a:custGeom>
            <a:avLst/>
            <a:gdLst>
              <a:gd name="connsiteX0" fmla="*/ 0 w 4583796"/>
              <a:gd name="connsiteY0" fmla="*/ 0 h 6858000"/>
              <a:gd name="connsiteX1" fmla="*/ 1087374 w 4583796"/>
              <a:gd name="connsiteY1" fmla="*/ 0 h 6858000"/>
              <a:gd name="connsiteX2" fmla="*/ 1598212 w 4583796"/>
              <a:gd name="connsiteY2" fmla="*/ 0 h 6858000"/>
              <a:gd name="connsiteX3" fmla="*/ 2960773 w 4583796"/>
              <a:gd name="connsiteY3" fmla="*/ 0 h 6858000"/>
              <a:gd name="connsiteX4" fmla="*/ 2982897 w 4583796"/>
              <a:gd name="connsiteY4" fmla="*/ 14997 h 6858000"/>
              <a:gd name="connsiteX5" fmla="*/ 4583796 w 4583796"/>
              <a:gd name="connsiteY5" fmla="*/ 3621656 h 6858000"/>
              <a:gd name="connsiteX6" fmla="*/ 2709446 w 4583796"/>
              <a:gd name="connsiteY6" fmla="*/ 6374814 h 6858000"/>
              <a:gd name="connsiteX7" fmla="*/ 2192798 w 4583796"/>
              <a:gd name="connsiteY7" fmla="*/ 6780599 h 6858000"/>
              <a:gd name="connsiteX8" fmla="*/ 2081042 w 4583796"/>
              <a:gd name="connsiteY8" fmla="*/ 6858000 h 6858000"/>
              <a:gd name="connsiteX9" fmla="*/ 1598212 w 4583796"/>
              <a:gd name="connsiteY9" fmla="*/ 6858000 h 6858000"/>
              <a:gd name="connsiteX10" fmla="*/ 1087374 w 4583796"/>
              <a:gd name="connsiteY10" fmla="*/ 6858000 h 6858000"/>
              <a:gd name="connsiteX11" fmla="*/ 0 w 4583796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583796" h="6858000">
                <a:moveTo>
                  <a:pt x="0" y="0"/>
                </a:moveTo>
                <a:lnTo>
                  <a:pt x="1087374" y="0"/>
                </a:lnTo>
                <a:lnTo>
                  <a:pt x="1598212" y="0"/>
                </a:lnTo>
                <a:lnTo>
                  <a:pt x="2960773" y="0"/>
                </a:lnTo>
                <a:lnTo>
                  <a:pt x="2982897" y="14997"/>
                </a:lnTo>
                <a:cubicBezTo>
                  <a:pt x="4010060" y="754641"/>
                  <a:pt x="4583796" y="2093192"/>
                  <a:pt x="4583796" y="3621656"/>
                </a:cubicBezTo>
                <a:cubicBezTo>
                  <a:pt x="4583796" y="4969131"/>
                  <a:pt x="3655071" y="5602839"/>
                  <a:pt x="2709446" y="6374814"/>
                </a:cubicBezTo>
                <a:cubicBezTo>
                  <a:pt x="2537243" y="6515397"/>
                  <a:pt x="2366616" y="6653108"/>
                  <a:pt x="2192798" y="6780599"/>
                </a:cubicBezTo>
                <a:lnTo>
                  <a:pt x="2081042" y="6858000"/>
                </a:lnTo>
                <a:lnTo>
                  <a:pt x="1598212" y="6858000"/>
                </a:lnTo>
                <a:lnTo>
                  <a:pt x="108737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BE30D5C6-EC5C-4D78-8689-1B6822BFF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01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3">
            <a:extLst>
              <a:ext uri="{FF2B5EF4-FFF2-40B4-BE49-F238E27FC236}">
                <a16:creationId xmlns:a16="http://schemas.microsoft.com/office/drawing/2014/main" id="{12A73499-12A4-4080-B0DE-351867697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0113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0A52FE6-BB17-4BE4-BFA1-8896FD7CF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8872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7BBF837-70DD-4FFD-A87C-FAD1F5D8A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01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E5EB792-CB0B-44C0-9561-24A263D87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0113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0FB4A96-0FD5-4642-8CE2-57623A3A4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8872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DE5A17-D3B7-094A-8422-8DF0DFFF9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18" y="1833229"/>
            <a:ext cx="3161338" cy="2934031"/>
          </a:xfrm>
        </p:spPr>
        <p:txBody>
          <a:bodyPr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2200"/>
              <a:t>Why I want to work in as an Application Support/DevOps Engineer </a:t>
            </a:r>
            <a:br>
              <a:rPr lang="en-GB" sz="2200"/>
            </a:br>
            <a:endParaRPr lang="en-LK" sz="220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9EDED5C5-2D9F-904D-BDA5-69707F13E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4834" y="1105306"/>
            <a:ext cx="4982452" cy="4337435"/>
          </a:xfrm>
        </p:spPr>
        <p:txBody>
          <a:bodyPr anchor="ctr">
            <a:norm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GB" sz="1700"/>
              <a:t>Work for long-term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GB" sz="1700"/>
              <a:t>100% confident I could contribute positively to your goals and objectives. 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GB" sz="1700"/>
              <a:t>My knowledge, my skills and my experience.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GB" sz="1700"/>
              <a:t>Want to work with a team of like-minded professionals who are all passionate about their work and who are also striving to achieve the same goal. </a:t>
            </a:r>
          </a:p>
          <a:p>
            <a:pPr>
              <a:lnSpc>
                <a:spcPct val="130000"/>
              </a:lnSpc>
            </a:pPr>
            <a:endParaRPr lang="en-GB" sz="1700"/>
          </a:p>
          <a:p>
            <a:pPr>
              <a:lnSpc>
                <a:spcPct val="130000"/>
              </a:lnSpc>
            </a:pPr>
            <a:endParaRPr lang="en-GB" sz="1700"/>
          </a:p>
          <a:p>
            <a:pPr>
              <a:lnSpc>
                <a:spcPct val="130000"/>
              </a:lnSpc>
            </a:pPr>
            <a:endParaRPr lang="en-LK" sz="1700"/>
          </a:p>
        </p:txBody>
      </p:sp>
    </p:spTree>
    <p:extLst>
      <p:ext uri="{BB962C8B-B14F-4D97-AF65-F5344CB8AC3E}">
        <p14:creationId xmlns:p14="http://schemas.microsoft.com/office/powerpoint/2010/main" val="2308878225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311</Words>
  <Application>Microsoft Macintosh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Meiryo</vt:lpstr>
      <vt:lpstr>Arial</vt:lpstr>
      <vt:lpstr>Corbel</vt:lpstr>
      <vt:lpstr>SketchLinesVTI</vt:lpstr>
      <vt:lpstr>Self Introduction</vt:lpstr>
      <vt:lpstr>Favourite Super Hero  </vt:lpstr>
      <vt:lpstr>London Stock Exchange Group  </vt:lpstr>
      <vt:lpstr>Capital Markets  </vt:lpstr>
      <vt:lpstr>ITIL  </vt:lpstr>
      <vt:lpstr>Importance of an Application Support Engineer/DevOps Engineer for a Production System </vt:lpstr>
      <vt:lpstr>Why I want to work in as an Application Support/DevOps Engineer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Rupasinghe R.A.J.K. it17059046</dc:creator>
  <cp:lastModifiedBy>Rupasinghe R.A.J.K. it17059046</cp:lastModifiedBy>
  <cp:revision>7</cp:revision>
  <dcterms:created xsi:type="dcterms:W3CDTF">2021-03-08T10:02:55Z</dcterms:created>
  <dcterms:modified xsi:type="dcterms:W3CDTF">2021-03-08T11:27:28Z</dcterms:modified>
</cp:coreProperties>
</file>