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89498-44FE-4A31-8FC6-480AD2EE0CD5}" v="14" dt="2024-09-06T00:13:37.55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cini Isa" userId="4e8616f527b5ade7" providerId="LiveId" clId="{67589498-44FE-4A31-8FC6-480AD2EE0CD5}"/>
    <pc:docChg chg="undo custSel delSld modSld modMainMaster">
      <pc:chgData name="Ambrocini Isa" userId="4e8616f527b5ade7" providerId="LiveId" clId="{67589498-44FE-4A31-8FC6-480AD2EE0CD5}" dt="2024-09-06T01:38:23.488" v="3894" actId="47"/>
      <pc:docMkLst>
        <pc:docMk/>
      </pc:docMkLst>
      <pc:sldChg chg="modSp mod">
        <pc:chgData name="Ambrocini Isa" userId="4e8616f527b5ade7" providerId="LiveId" clId="{67589498-44FE-4A31-8FC6-480AD2EE0CD5}" dt="2024-09-06T00:15:44.574" v="3893" actId="14100"/>
        <pc:sldMkLst>
          <pc:docMk/>
          <pc:sldMk cId="3237914124" sldId="256"/>
        </pc:sldMkLst>
        <pc:spChg chg="mod">
          <ac:chgData name="Ambrocini Isa" userId="4e8616f527b5ade7" providerId="LiveId" clId="{67589498-44FE-4A31-8FC6-480AD2EE0CD5}" dt="2024-09-06T00:15:44.574" v="3893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Ambrocini Isa" userId="4e8616f527b5ade7" providerId="LiveId" clId="{67589498-44FE-4A31-8FC6-480AD2EE0CD5}" dt="2024-09-06T00:10:34.884" v="3874" actId="20577"/>
          <ac:spMkLst>
            <pc:docMk/>
            <pc:sldMk cId="3237914124" sldId="256"/>
            <ac:spMk id="3" creationId="{93383873-F31C-4E31-B4BA-B40D502705CE}"/>
          </ac:spMkLst>
        </pc:spChg>
        <pc:picChg chg="mod">
          <ac:chgData name="Ambrocini Isa" userId="4e8616f527b5ade7" providerId="LiveId" clId="{67589498-44FE-4A31-8FC6-480AD2EE0CD5}" dt="2024-09-06T00:15:17.454" v="3888" actId="1076"/>
          <ac:picMkLst>
            <pc:docMk/>
            <pc:sldMk cId="3237914124" sldId="256"/>
            <ac:picMk id="4" creationId="{472BA16E-D1FA-4491-9564-DD4BCFEACAD2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1339210688" sldId="257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1339210688" sldId="257"/>
            <ac:spMk id="3" creationId="{902FD5C4-FE5F-46D2-ABC9-49FA4BB8442F}"/>
          </ac:spMkLst>
        </pc:spChg>
      </pc:sldChg>
      <pc:sldChg chg="addSp modSp mod">
        <pc:chgData name="Ambrocini Isa" userId="4e8616f527b5ade7" providerId="LiveId" clId="{67589498-44FE-4A31-8FC6-480AD2EE0CD5}" dt="2024-09-06T00:13:37.552" v="3886"/>
        <pc:sldMkLst>
          <pc:docMk/>
          <pc:sldMk cId="1957259874" sldId="258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1957259874" sldId="258"/>
            <ac:spMk id="2" creationId="{65C3525F-7CB4-4C06-B037-C81D2DED9B80}"/>
          </ac:spMkLst>
        </pc:spChg>
        <pc:spChg chg="mod">
          <ac:chgData name="Ambrocini Isa" userId="4e8616f527b5ade7" providerId="LiveId" clId="{67589498-44FE-4A31-8FC6-480AD2EE0CD5}" dt="2024-08-27T02:18:25.977" v="1219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Ambrocini Isa" userId="4e8616f527b5ade7" providerId="LiveId" clId="{67589498-44FE-4A31-8FC6-480AD2EE0CD5}" dt="2024-08-27T02:18:19.087" v="1216" actId="2057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Ambrocini Isa" userId="4e8616f527b5ade7" providerId="LiveId" clId="{67589498-44FE-4A31-8FC6-480AD2EE0CD5}" dt="2024-08-27T02:19:19.345" v="1229" actId="1076"/>
          <ac:picMkLst>
            <pc:docMk/>
            <pc:sldMk cId="1957259874" sldId="258"/>
            <ac:picMk id="6" creationId="{C262559B-C64D-3232-3DD6-4C96DAB3E0EC}"/>
          </ac:picMkLst>
        </pc:picChg>
        <pc:picChg chg="add mod">
          <ac:chgData name="Ambrocini Isa" userId="4e8616f527b5ade7" providerId="LiveId" clId="{67589498-44FE-4A31-8FC6-480AD2EE0CD5}" dt="2024-08-27T02:19:16.452" v="1228" actId="1076"/>
          <ac:picMkLst>
            <pc:docMk/>
            <pc:sldMk cId="1957259874" sldId="258"/>
            <ac:picMk id="9" creationId="{2D85D474-1488-B942-DDDF-60661CE58DB9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3083623366" sldId="260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Ambrocini Isa" userId="4e8616f527b5ade7" providerId="LiveId" clId="{67589498-44FE-4A31-8FC6-480AD2EE0CD5}" dt="2024-08-27T00:23:52.470" v="834" actId="20577"/>
        <pc:sldMkLst>
          <pc:docMk/>
          <pc:sldMk cId="710623681" sldId="261"/>
        </pc:sldMkLst>
        <pc:spChg chg="mod">
          <ac:chgData name="Ambrocini Isa" userId="4e8616f527b5ade7" providerId="LiveId" clId="{67589498-44FE-4A31-8FC6-480AD2EE0CD5}" dt="2024-08-27T00:23:52.470" v="834" actId="20577"/>
          <ac:spMkLst>
            <pc:docMk/>
            <pc:sldMk cId="710623681" sldId="261"/>
            <ac:spMk id="5" creationId="{DC710A13-9821-054D-8648-FB592F1CDDDF}"/>
          </ac:spMkLst>
        </pc:spChg>
        <pc:picChg chg="mod">
          <ac:chgData name="Ambrocini Isa" userId="4e8616f527b5ade7" providerId="LiveId" clId="{67589498-44FE-4A31-8FC6-480AD2EE0CD5}" dt="2024-08-27T00:18:52.966" v="403" actId="1076"/>
          <ac:picMkLst>
            <pc:docMk/>
            <pc:sldMk cId="710623681" sldId="261"/>
            <ac:picMk id="4" creationId="{EE158731-59BB-48A2-A901-D7C35E91BA10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452859177" sldId="262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Ambrocini Isa" userId="4e8616f527b5ade7" providerId="LiveId" clId="{67589498-44FE-4A31-8FC6-480AD2EE0CD5}" dt="2024-08-27T00:51:22.659" v="1165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modSp mod">
        <pc:chgData name="Ambrocini Isa" userId="4e8616f527b5ade7" providerId="LiveId" clId="{67589498-44FE-4A31-8FC6-480AD2EE0CD5}" dt="2024-09-06T00:13:37.552" v="3886"/>
        <pc:sldMkLst>
          <pc:docMk/>
          <pc:sldMk cId="1464666480" sldId="263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1464666480" sldId="263"/>
            <ac:spMk id="2" creationId="{2873BEC0-94F5-4226-A9E7-51B66045EF49}"/>
          </ac:spMkLst>
        </pc:spChg>
        <pc:picChg chg="add mod">
          <ac:chgData name="Ambrocini Isa" userId="4e8616f527b5ade7" providerId="LiveId" clId="{67589498-44FE-4A31-8FC6-480AD2EE0CD5}" dt="2024-08-27T02:05:04.902" v="1196" actId="14100"/>
          <ac:picMkLst>
            <pc:docMk/>
            <pc:sldMk cId="1464666480" sldId="263"/>
            <ac:picMk id="5" creationId="{39C436C9-AC57-0F83-1106-D1F4C4E109E8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545569246" sldId="264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545569246" sldId="264"/>
            <ac:spMk id="2" creationId="{65C3525F-7CB4-4C06-B037-C81D2DED9B80}"/>
          </ac:spMkLst>
        </pc:spChg>
        <pc:spChg chg="mod">
          <ac:chgData name="Ambrocini Isa" userId="4e8616f527b5ade7" providerId="LiveId" clId="{67589498-44FE-4A31-8FC6-480AD2EE0CD5}" dt="2024-08-27T02:23:32.451" v="1485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545569246" sldId="264"/>
            <ac:spMk id="4" creationId="{ACA6A89D-097D-4968-A07A-39A5B4F78A62}"/>
          </ac:spMkLst>
        </pc:spChg>
      </pc:sldChg>
      <pc:sldChg chg="modSp del mod">
        <pc:chgData name="Ambrocini Isa" userId="4e8616f527b5ade7" providerId="LiveId" clId="{67589498-44FE-4A31-8FC6-480AD2EE0CD5}" dt="2024-09-06T01:38:23.488" v="3894" actId="47"/>
        <pc:sldMkLst>
          <pc:docMk/>
          <pc:sldMk cId="9691683" sldId="267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9691683" sldId="267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8-27T02:44:39.586" v="2432" actId="1076"/>
          <ac:spMkLst>
            <pc:docMk/>
            <pc:sldMk cId="9691683" sldId="267"/>
            <ac:spMk id="3" creationId="{902FD5C4-FE5F-46D2-ABC9-49FA4BB8442F}"/>
          </ac:spMkLst>
        </pc:spChg>
        <pc:picChg chg="mod">
          <ac:chgData name="Ambrocini Isa" userId="4e8616f527b5ade7" providerId="LiveId" clId="{67589498-44FE-4A31-8FC6-480AD2EE0CD5}" dt="2024-08-27T02:44:44.480" v="2433" actId="1076"/>
          <ac:picMkLst>
            <pc:docMk/>
            <pc:sldMk cId="9691683" sldId="267"/>
            <ac:picMk id="5" creationId="{49F6C466-B847-478E-ADAD-F2B14AA5067A}"/>
          </ac:picMkLst>
        </pc:picChg>
      </pc:sldChg>
      <pc:sldChg chg="addSp modSp mod">
        <pc:chgData name="Ambrocini Isa" userId="4e8616f527b5ade7" providerId="LiveId" clId="{67589498-44FE-4A31-8FC6-480AD2EE0CD5}" dt="2024-09-06T00:13:37.552" v="3886"/>
        <pc:sldMkLst>
          <pc:docMk/>
          <pc:sldMk cId="916853615" sldId="268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916853615" sldId="268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Ambrocini Isa" userId="4e8616f527b5ade7" providerId="LiveId" clId="{67589498-44FE-4A31-8FC6-480AD2EE0CD5}" dt="2024-08-27T02:46:33.072" v="2470" actId="14100"/>
          <ac:picMkLst>
            <pc:docMk/>
            <pc:sldMk cId="916853615" sldId="268"/>
            <ac:picMk id="4" creationId="{C199DA64-5BBF-9EB9-1520-A77093810E38}"/>
          </ac:picMkLst>
        </pc:picChg>
      </pc:sldChg>
      <pc:sldChg chg="addSp modSp mod">
        <pc:chgData name="Ambrocini Isa" userId="4e8616f527b5ade7" providerId="LiveId" clId="{67589498-44FE-4A31-8FC6-480AD2EE0CD5}" dt="2024-09-06T00:13:37.552" v="3886"/>
        <pc:sldMkLst>
          <pc:docMk/>
          <pc:sldMk cId="3266127139" sldId="269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3266127139" sldId="269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8-27T02:47:27.075" v="2511" actId="14100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Ambrocini Isa" userId="4e8616f527b5ade7" providerId="LiveId" clId="{67589498-44FE-4A31-8FC6-480AD2EE0CD5}" dt="2024-08-27T02:48:04.354" v="2517" actId="14100"/>
          <ac:picMkLst>
            <pc:docMk/>
            <pc:sldMk cId="3266127139" sldId="269"/>
            <ac:picMk id="4" creationId="{5F48C56D-C9CA-EA3D-6ABF-AB888E212497}"/>
          </ac:picMkLst>
        </pc:picChg>
      </pc:sldChg>
      <pc:sldChg chg="addSp modSp mod">
        <pc:chgData name="Ambrocini Isa" userId="4e8616f527b5ade7" providerId="LiveId" clId="{67589498-44FE-4A31-8FC6-480AD2EE0CD5}" dt="2024-09-06T00:13:37.552" v="3886"/>
        <pc:sldMkLst>
          <pc:docMk/>
          <pc:sldMk cId="3517973280" sldId="270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3517973280" sldId="270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Ambrocini Isa" userId="4e8616f527b5ade7" providerId="LiveId" clId="{67589498-44FE-4A31-8FC6-480AD2EE0CD5}" dt="2024-08-27T02:49:24.680" v="2539" actId="14100"/>
          <ac:picMkLst>
            <pc:docMk/>
            <pc:sldMk cId="3517973280" sldId="270"/>
            <ac:picMk id="4" creationId="{930FC883-226C-BA35-2286-CA45BE4E640A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2161130591" sldId="272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2161130591" sldId="272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8-27T02:59:11.762" v="2760" actId="5793"/>
          <ac:spMkLst>
            <pc:docMk/>
            <pc:sldMk cId="2161130591" sldId="272"/>
            <ac:spMk id="5" creationId="{28684E62-A9F8-4E7A-AB01-78893062A1B4}"/>
          </ac:spMkLst>
        </pc:spChg>
        <pc:picChg chg="mod">
          <ac:chgData name="Ambrocini Isa" userId="4e8616f527b5ade7" providerId="LiveId" clId="{67589498-44FE-4A31-8FC6-480AD2EE0CD5}" dt="2024-08-27T02:56:18.398" v="2586" actId="14100"/>
          <ac:picMkLst>
            <pc:docMk/>
            <pc:sldMk cId="2161130591" sldId="272"/>
            <ac:picMk id="3" creationId="{22E5FA6B-CA5C-4FB5-AAB3-8260D2EF86C9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647271476" sldId="273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647271476" sldId="273"/>
            <ac:spMk id="2" creationId="{65C3525F-7CB4-4C06-B037-C81D2DED9B80}"/>
          </ac:spMkLst>
        </pc:spChg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1630123617" sldId="274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1630123617" sldId="274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8-27T03:07:36.273" v="3424" actId="20577"/>
          <ac:spMkLst>
            <pc:docMk/>
            <pc:sldMk cId="1630123617" sldId="274"/>
            <ac:spMk id="5" creationId="{28684E62-A9F8-4E7A-AB01-78893062A1B4}"/>
          </ac:spMkLst>
        </pc:spChg>
        <pc:picChg chg="mod">
          <ac:chgData name="Ambrocini Isa" userId="4e8616f527b5ade7" providerId="LiveId" clId="{67589498-44FE-4A31-8FC6-480AD2EE0CD5}" dt="2024-08-27T03:05:18.768" v="3176" actId="14100"/>
          <ac:picMkLst>
            <pc:docMk/>
            <pc:sldMk cId="1630123617" sldId="274"/>
            <ac:picMk id="6" creationId="{5E013141-2139-434F-83AB-CF1C80A7AC4A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3410008520" sldId="275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3410008520" sldId="275"/>
            <ac:spMk id="2" creationId="{2873BEC0-94F5-4226-A9E7-51B66045EF49}"/>
          </ac:spMkLst>
        </pc:spChg>
        <pc:spChg chg="mod">
          <ac:chgData name="Ambrocini Isa" userId="4e8616f527b5ade7" providerId="LiveId" clId="{67589498-44FE-4A31-8FC6-480AD2EE0CD5}" dt="2024-08-27T03:18:13.713" v="3790" actId="313"/>
          <ac:spMkLst>
            <pc:docMk/>
            <pc:sldMk cId="3410008520" sldId="275"/>
            <ac:spMk id="5" creationId="{28684E62-A9F8-4E7A-AB01-78893062A1B4}"/>
          </ac:spMkLst>
        </pc:spChg>
      </pc:sldChg>
      <pc:sldChg chg="addSp delSp modSp mod">
        <pc:chgData name="Ambrocini Isa" userId="4e8616f527b5ade7" providerId="LiveId" clId="{67589498-44FE-4A31-8FC6-480AD2EE0CD5}" dt="2024-08-27T03:40:26.291" v="3866" actId="255"/>
        <pc:sldMkLst>
          <pc:docMk/>
          <pc:sldMk cId="3078551498" sldId="276"/>
        </pc:sldMkLst>
        <pc:spChg chg="mod">
          <ac:chgData name="Ambrocini Isa" userId="4e8616f527b5ade7" providerId="LiveId" clId="{67589498-44FE-4A31-8FC6-480AD2EE0CD5}" dt="2024-08-27T03:40:26.291" v="3866" actId="255"/>
          <ac:spMkLst>
            <pc:docMk/>
            <pc:sldMk cId="3078551498" sldId="276"/>
            <ac:spMk id="2" creationId="{2873BEC0-94F5-4226-A9E7-51B66045EF49}"/>
          </ac:spMkLst>
        </pc:spChg>
        <pc:spChg chg="del mod">
          <ac:chgData name="Ambrocini Isa" userId="4e8616f527b5ade7" providerId="LiveId" clId="{67589498-44FE-4A31-8FC6-480AD2EE0CD5}" dt="2024-08-27T03:30:05.905" v="3792" actId="931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Ambrocini Isa" userId="4e8616f527b5ade7" providerId="LiveId" clId="{67589498-44FE-4A31-8FC6-480AD2EE0CD5}" dt="2024-08-27T03:31:34.640" v="3802" actId="931"/>
          <ac:spMkLst>
            <pc:docMk/>
            <pc:sldMk cId="3078551498" sldId="276"/>
            <ac:spMk id="7" creationId="{306DD4D3-617F-BA70-A682-E4A294EA1052}"/>
          </ac:spMkLst>
        </pc:spChg>
        <pc:picChg chg="add del mod">
          <ac:chgData name="Ambrocini Isa" userId="4e8616f527b5ade7" providerId="LiveId" clId="{67589498-44FE-4A31-8FC6-480AD2EE0CD5}" dt="2024-08-27T03:30:34.565" v="3800" actId="478"/>
          <ac:picMkLst>
            <pc:docMk/>
            <pc:sldMk cId="3078551498" sldId="276"/>
            <ac:picMk id="5" creationId="{ADC85744-0341-3E9F-C148-D4B5FCE5F926}"/>
          </ac:picMkLst>
        </pc:picChg>
        <pc:picChg chg="add mod">
          <ac:chgData name="Ambrocini Isa" userId="4e8616f527b5ade7" providerId="LiveId" clId="{67589498-44FE-4A31-8FC6-480AD2EE0CD5}" dt="2024-08-27T03:31:49.417" v="3807" actId="14100"/>
          <ac:picMkLst>
            <pc:docMk/>
            <pc:sldMk cId="3078551498" sldId="276"/>
            <ac:picMk id="9" creationId="{6F68DD0C-079A-288B-E546-A2E81A108CC0}"/>
          </ac:picMkLst>
        </pc:picChg>
      </pc:sldChg>
      <pc:sldChg chg="addSp delSp modSp mod">
        <pc:chgData name="Ambrocini Isa" userId="4e8616f527b5ade7" providerId="LiveId" clId="{67589498-44FE-4A31-8FC6-480AD2EE0CD5}" dt="2024-08-27T03:39:43.603" v="3829" actId="14100"/>
        <pc:sldMkLst>
          <pc:docMk/>
          <pc:sldMk cId="1817399028" sldId="277"/>
        </pc:sldMkLst>
        <pc:spChg chg="mod">
          <ac:chgData name="Ambrocini Isa" userId="4e8616f527b5ade7" providerId="LiveId" clId="{67589498-44FE-4A31-8FC6-480AD2EE0CD5}" dt="2024-08-27T03:39:43.603" v="3829" actId="14100"/>
          <ac:spMkLst>
            <pc:docMk/>
            <pc:sldMk cId="1817399028" sldId="277"/>
            <ac:spMk id="2" creationId="{2873BEC0-94F5-4226-A9E7-51B66045EF49}"/>
          </ac:spMkLst>
        </pc:spChg>
        <pc:spChg chg="del mod">
          <ac:chgData name="Ambrocini Isa" userId="4e8616f527b5ade7" providerId="LiveId" clId="{67589498-44FE-4A31-8FC6-480AD2EE0CD5}" dt="2024-08-27T03:39:06.400" v="3809" actId="931"/>
          <ac:spMkLst>
            <pc:docMk/>
            <pc:sldMk cId="1817399028" sldId="277"/>
            <ac:spMk id="3" creationId="{902FD5C4-FE5F-46D2-ABC9-49FA4BB8442F}"/>
          </ac:spMkLst>
        </pc:spChg>
        <pc:picChg chg="add mod">
          <ac:chgData name="Ambrocini Isa" userId="4e8616f527b5ade7" providerId="LiveId" clId="{67589498-44FE-4A31-8FC6-480AD2EE0CD5}" dt="2024-08-27T03:39:26.280" v="3815" actId="14100"/>
          <ac:picMkLst>
            <pc:docMk/>
            <pc:sldMk cId="1817399028" sldId="277"/>
            <ac:picMk id="5" creationId="{09CE8384-32B9-2281-E6F4-B38EBCB9D0B7}"/>
          </ac:picMkLst>
        </pc:picChg>
      </pc:sldChg>
      <pc:sldChg chg="addSp modSp mod">
        <pc:chgData name="Ambrocini Isa" userId="4e8616f527b5ade7" providerId="LiveId" clId="{67589498-44FE-4A31-8FC6-480AD2EE0CD5}" dt="2024-08-27T02:32:17.296" v="1850" actId="14100"/>
        <pc:sldMkLst>
          <pc:docMk/>
          <pc:sldMk cId="1074638838" sldId="278"/>
        </pc:sldMkLst>
        <pc:spChg chg="mod">
          <ac:chgData name="Ambrocini Isa" userId="4e8616f527b5ade7" providerId="LiveId" clId="{67589498-44FE-4A31-8FC6-480AD2EE0CD5}" dt="2024-08-27T02:31:39.389" v="1839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Ambrocini Isa" userId="4e8616f527b5ade7" providerId="LiveId" clId="{67589498-44FE-4A31-8FC6-480AD2EE0CD5}" dt="2024-08-27T02:32:07.449" v="1848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Ambrocini Isa" userId="4e8616f527b5ade7" providerId="LiveId" clId="{67589498-44FE-4A31-8FC6-480AD2EE0CD5}" dt="2024-08-27T02:31:52.410" v="1842" actId="14100"/>
          <ac:picMkLst>
            <pc:docMk/>
            <pc:sldMk cId="1074638838" sldId="278"/>
            <ac:picMk id="6" creationId="{FA5D8025-353F-F615-66E7-1CBBF66E43D9}"/>
          </ac:picMkLst>
        </pc:picChg>
        <pc:picChg chg="add mod">
          <ac:chgData name="Ambrocini Isa" userId="4e8616f527b5ade7" providerId="LiveId" clId="{67589498-44FE-4A31-8FC6-480AD2EE0CD5}" dt="2024-08-27T02:32:17.296" v="1850" actId="14100"/>
          <ac:picMkLst>
            <pc:docMk/>
            <pc:sldMk cId="1074638838" sldId="278"/>
            <ac:picMk id="9" creationId="{205298CA-D8B6-C344-166E-466F05F2652F}"/>
          </ac:picMkLst>
        </pc:picChg>
      </pc:sldChg>
      <pc:sldChg chg="modSp mod">
        <pc:chgData name="Ambrocini Isa" userId="4e8616f527b5ade7" providerId="LiveId" clId="{67589498-44FE-4A31-8FC6-480AD2EE0CD5}" dt="2024-09-06T00:13:37.552" v="3886"/>
        <pc:sldMkLst>
          <pc:docMk/>
          <pc:sldMk cId="2659604895" sldId="279"/>
        </pc:sldMkLst>
        <pc:spChg chg="mod">
          <ac:chgData name="Ambrocini Isa" userId="4e8616f527b5ade7" providerId="LiveId" clId="{67589498-44FE-4A31-8FC6-480AD2EE0CD5}" dt="2024-09-06T00:13:37.552" v="388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Ambrocini Isa" userId="4e8616f527b5ade7" providerId="LiveId" clId="{67589498-44FE-4A31-8FC6-480AD2EE0CD5}" dt="2024-08-27T02:37:47.977" v="2103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Ambrocini Isa" userId="4e8616f527b5ade7" providerId="LiveId" clId="{67589498-44FE-4A31-8FC6-480AD2EE0CD5}" dt="2024-08-27T02:42:26.509" v="2399" actId="20577"/>
          <ac:spMkLst>
            <pc:docMk/>
            <pc:sldMk cId="2659604895" sldId="279"/>
            <ac:spMk id="4" creationId="{ACA6A89D-097D-4968-A07A-39A5B4F78A62}"/>
          </ac:spMkLst>
        </pc:spChg>
      </pc:sldChg>
      <pc:sldMasterChg chg="addSp modSldLayout">
        <pc:chgData name="Ambrocini Isa" userId="4e8616f527b5ade7" providerId="LiveId" clId="{67589498-44FE-4A31-8FC6-480AD2EE0CD5}" dt="2024-09-06T00:13:29.102" v="3876"/>
        <pc:sldMasterMkLst>
          <pc:docMk/>
          <pc:sldMasterMk cId="556745425" sldId="2147483674"/>
        </pc:sldMasterMkLst>
        <pc:picChg chg="add">
          <ac:chgData name="Ambrocini Isa" userId="4e8616f527b5ade7" providerId="LiveId" clId="{67589498-44FE-4A31-8FC6-480AD2EE0CD5}" dt="2024-09-06T00:13:29.102" v="3876"/>
          <ac:picMkLst>
            <pc:docMk/>
            <pc:sldMasterMk cId="556745425" sldId="2147483674"/>
            <ac:picMk id="12" creationId="{775EE8DD-12F8-B4E3-F050-0FAFCE743E4A}"/>
          </ac:picMkLst>
        </pc:picChg>
        <pc:picChg chg="add">
          <ac:chgData name="Ambrocini Isa" userId="4e8616f527b5ade7" providerId="LiveId" clId="{67589498-44FE-4A31-8FC6-480AD2EE0CD5}" dt="2024-09-06T00:13:29.102" v="3876"/>
          <ac:picMkLst>
            <pc:docMk/>
            <pc:sldMasterMk cId="556745425" sldId="2147483674"/>
            <ac:picMk id="13" creationId="{0FA3378B-E02F-0352-FCC5-D4AD1FB9657B}"/>
          </ac:picMkLst>
        </pc:picChg>
        <pc:picChg chg="add">
          <ac:chgData name="Ambrocini Isa" userId="4e8616f527b5ade7" providerId="LiveId" clId="{67589498-44FE-4A31-8FC6-480AD2EE0CD5}" dt="2024-09-06T00:13:29.102" v="3876"/>
          <ac:picMkLst>
            <pc:docMk/>
            <pc:sldMasterMk cId="556745425" sldId="2147483674"/>
            <ac:picMk id="14" creationId="{D8822ED3-49C0-FFE3-4ADF-108FFC632562}"/>
          </ac:picMkLst>
        </pc:picChg>
        <pc:sldLayoutChg chg="addSp">
          <pc:chgData name="Ambrocini Isa" userId="4e8616f527b5ade7" providerId="LiveId" clId="{67589498-44FE-4A31-8FC6-480AD2EE0CD5}" dt="2024-09-06T00:13:29.102" v="3876"/>
          <pc:sldLayoutMkLst>
            <pc:docMk/>
            <pc:sldMasterMk cId="556745425" sldId="2147483674"/>
            <pc:sldLayoutMk cId="4250321259" sldId="2147483678"/>
          </pc:sldLayoutMkLst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9" creationId="{4C67A6B4-3B4F-2751-6F18-ED162ECD6682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0" creationId="{CE972E4D-7BE0-C8D1-5B9F-AACEF2E96AE8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1" creationId="{8C63433F-8162-2A77-2374-F8377731F936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2" creationId="{99565DA0-795F-B4EF-DC9E-1FB0D6E17239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3" creationId="{BEE1F72D-4BCE-9A7A-D71E-0B80C83DEE23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4" creationId="{B57D59DF-4C68-01FE-178A-01F7F96B3E42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5" creationId="{A481C254-9999-D1F5-ED24-5998CFAAC654}"/>
            </ac:inkMkLst>
          </pc:inkChg>
          <pc:inkChg chg="add">
            <ac:chgData name="Ambrocini Isa" userId="4e8616f527b5ade7" providerId="LiveId" clId="{67589498-44FE-4A31-8FC6-480AD2EE0CD5}" dt="2024-09-06T00:13:29.102" v="3876"/>
            <ac:inkMkLst>
              <pc:docMk/>
              <pc:sldMasterMk cId="556745425" sldId="2147483674"/>
              <pc:sldLayoutMk cId="4250321259" sldId="2147483678"/>
              <ac:inkMk id="16" creationId="{83F2C7D8-0E1C-32EB-1532-5013D5ACCA39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222" y="1470579"/>
            <a:ext cx="5720141" cy="20894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Developers Survey 2019 Analysis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2" y="1458846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Jallal Isa</a:t>
            </a:r>
          </a:p>
          <a:p>
            <a:pPr marL="0" indent="0">
              <a:buNone/>
            </a:pPr>
            <a:r>
              <a:rPr lang="en-US" dirty="0"/>
              <a:t>9/05/2024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MSQL and SQL Server are very favorable </a:t>
            </a:r>
          </a:p>
          <a:p>
            <a:r>
              <a:rPr lang="en-US" sz="1600" dirty="0"/>
              <a:t>Couchbase looks to be the least favorite for respondents</a:t>
            </a:r>
          </a:p>
          <a:p>
            <a:r>
              <a:rPr lang="en-US" sz="1600" dirty="0"/>
              <a:t>MongoDB is getting popular among developers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922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Non-Relational DBs like MongoDB are becoming widely used</a:t>
            </a:r>
          </a:p>
          <a:p>
            <a:r>
              <a:rPr lang="en-US" sz="1600" dirty="0"/>
              <a:t>Relational DBs like MYSQL appear to be still the favorites</a:t>
            </a:r>
          </a:p>
          <a:p>
            <a:r>
              <a:rPr lang="en-US" sz="1600" dirty="0"/>
              <a:t> Big data technology will still need both, relational and non-relational DBs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99DA64-5BBF-9EB9-1520-A7709381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046"/>
            <a:ext cx="10983124" cy="48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849708" cy="46540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48C56D-C9CA-EA3D-6ABF-AB888E21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6373"/>
            <a:ext cx="10925965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0FC883-226C-BA35-2286-CA45BE4E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38203"/>
            <a:ext cx="11102202" cy="48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544271"/>
            <a:ext cx="38041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8775" y="1825625"/>
            <a:ext cx="6205025" cy="4351338"/>
          </a:xfrm>
        </p:spPr>
        <p:txBody>
          <a:bodyPr/>
          <a:lstStyle/>
          <a:p>
            <a:r>
              <a:rPr lang="en-US" dirty="0"/>
              <a:t>Technology Usage and Future trends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Factors such as Gender, Age, Education</a:t>
            </a:r>
          </a:p>
          <a:p>
            <a:endParaRPr lang="en-US" dirty="0"/>
          </a:p>
          <a:p>
            <a:r>
              <a:rPr lang="en-US" dirty="0"/>
              <a:t>Technology gaps in developing nations</a:t>
            </a:r>
          </a:p>
          <a:p>
            <a:endParaRPr lang="en-US" dirty="0"/>
          </a:p>
          <a:p>
            <a:r>
              <a:rPr lang="en-US" dirty="0"/>
              <a:t>Skills and impact of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changes in fast pace</a:t>
            </a:r>
          </a:p>
          <a:p>
            <a:endParaRPr lang="en-US" dirty="0"/>
          </a:p>
          <a:p>
            <a:r>
              <a:rPr lang="en-US" dirty="0"/>
              <a:t>Platforms like AWS are growing</a:t>
            </a:r>
          </a:p>
          <a:p>
            <a:endParaRPr lang="en-US" dirty="0"/>
          </a:p>
          <a:p>
            <a:r>
              <a:rPr lang="en-US" dirty="0"/>
              <a:t>Massive gender gaps in tech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must adapt to latest technologies </a:t>
            </a:r>
          </a:p>
          <a:p>
            <a:r>
              <a:rPr lang="en-US" dirty="0"/>
              <a:t>Developing countries can benefit from advanced ones in tech </a:t>
            </a:r>
          </a:p>
          <a:p>
            <a:r>
              <a:rPr lang="en-US" dirty="0"/>
              <a:t>More room should be open to close gender gaps in tech, this include training, bonuses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and Future</a:t>
            </a:r>
          </a:p>
          <a:p>
            <a:r>
              <a:rPr lang="en-US" dirty="0"/>
              <a:t>Programming Languages, platforms, databases and web frames</a:t>
            </a:r>
          </a:p>
          <a:p>
            <a:r>
              <a:rPr lang="en-US" dirty="0"/>
              <a:t>Demographic factors and their impact on tech industry </a:t>
            </a:r>
          </a:p>
          <a:p>
            <a:r>
              <a:rPr lang="en-US" dirty="0"/>
              <a:t>Education, training and skills</a:t>
            </a:r>
          </a:p>
          <a:p>
            <a:r>
              <a:rPr lang="en-US" dirty="0"/>
              <a:t>Future of AI on technology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7697" y="1825626"/>
            <a:ext cx="3342632" cy="33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IBM Skills Network:</a:t>
            </a:r>
          </a:p>
          <a:p>
            <a:r>
              <a:rPr lang="en-US" sz="2400" dirty="0"/>
              <a:t>Allows you to build your skills </a:t>
            </a:r>
          </a:p>
          <a:p>
            <a:r>
              <a:rPr lang="en-US" sz="2400" dirty="0"/>
              <a:t>Allows to work with tools such as JupyterLabs, RStudio and more </a:t>
            </a:r>
          </a:p>
          <a:p>
            <a:r>
              <a:rPr lang="en-US" sz="2400" dirty="0"/>
              <a:t>In JupyterLabs, it allows to download DBs, import libraries, write code and make visualizations such as charts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7" y="383051"/>
            <a:ext cx="1133722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3600" dirty="0"/>
              <a:t>JOB POSTINGS by Programming Language</a:t>
            </a:r>
          </a:p>
        </p:txBody>
      </p:sp>
      <p:pic>
        <p:nvPicPr>
          <p:cNvPr id="9" name="Content Placeholder 8" descr="A graph of blue bars&#10;&#10;Description automatically generated">
            <a:extLst>
              <a:ext uri="{FF2B5EF4-FFF2-40B4-BE49-F238E27FC236}">
                <a16:creationId xmlns:a16="http://schemas.microsoft.com/office/drawing/2014/main" id="{6F68DD0C-079A-288B-E546-A2E81A108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524000"/>
            <a:ext cx="11641015" cy="4652963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2"/>
            <a:ext cx="8629198" cy="102371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POPULAR LANGUAGES by Salary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09CE8384-32B9-2281-E6F4-B38EBCB9D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248" y="1645452"/>
            <a:ext cx="11274481" cy="4368486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631" y="1360658"/>
            <a:ext cx="7274169" cy="4930414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700" dirty="0"/>
              <a:t>Language</a:t>
            </a:r>
          </a:p>
          <a:p>
            <a:pPr lvl="1"/>
            <a:r>
              <a:rPr lang="en-US" sz="1700" dirty="0"/>
              <a:t>Database</a:t>
            </a:r>
          </a:p>
          <a:p>
            <a:pPr lvl="1"/>
            <a:r>
              <a:rPr lang="en-US" sz="1700" dirty="0"/>
              <a:t>Platform</a:t>
            </a:r>
          </a:p>
          <a:p>
            <a:pPr lvl="1"/>
            <a:r>
              <a:rPr lang="en-US" sz="1700" dirty="0"/>
              <a:t>Web Frame</a:t>
            </a:r>
          </a:p>
          <a:p>
            <a:r>
              <a:rPr lang="en-US" sz="2200" dirty="0"/>
              <a:t>Future Technology Usage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Database</a:t>
            </a:r>
          </a:p>
          <a:p>
            <a:pPr lvl="1"/>
            <a:r>
              <a:rPr lang="en-US" sz="1600" dirty="0"/>
              <a:t>Platform</a:t>
            </a:r>
          </a:p>
          <a:p>
            <a:pPr lvl="1"/>
            <a:r>
              <a:rPr lang="en-US" sz="1600" dirty="0"/>
              <a:t>Web Frame</a:t>
            </a:r>
          </a:p>
          <a:p>
            <a:r>
              <a:rPr lang="en-US" sz="2200" dirty="0"/>
              <a:t>Demographic Survey </a:t>
            </a:r>
          </a:p>
          <a:p>
            <a:pPr lvl="1"/>
            <a:r>
              <a:rPr lang="en-US" sz="1800" dirty="0"/>
              <a:t>Gender 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9" y="1690688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3705937" y="1406769"/>
            <a:ext cx="7647864" cy="477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trends in technology for developers around the world</a:t>
            </a:r>
          </a:p>
          <a:p>
            <a:endParaRPr lang="en-US" sz="2200" dirty="0"/>
          </a:p>
          <a:p>
            <a:r>
              <a:rPr lang="en-US" sz="2200" dirty="0"/>
              <a:t>Goal of the Analysis - Identify the followings:</a:t>
            </a:r>
          </a:p>
          <a:p>
            <a:pPr lvl="1"/>
            <a:r>
              <a:rPr lang="en-US" sz="1800" dirty="0"/>
              <a:t>Top programming languages</a:t>
            </a:r>
          </a:p>
          <a:p>
            <a:pPr lvl="1"/>
            <a:r>
              <a:rPr lang="en-US" sz="1800" dirty="0"/>
              <a:t>Top databases</a:t>
            </a:r>
          </a:p>
          <a:p>
            <a:pPr lvl="1"/>
            <a:r>
              <a:rPr lang="en-US" sz="1800" dirty="0"/>
              <a:t>Top platforms</a:t>
            </a:r>
          </a:p>
          <a:p>
            <a:pPr lvl="1"/>
            <a:r>
              <a:rPr lang="en-US" sz="1800" dirty="0"/>
              <a:t>Top web frames</a:t>
            </a:r>
          </a:p>
          <a:p>
            <a:pPr lvl="1"/>
            <a:endParaRPr lang="en-US" sz="1800" dirty="0"/>
          </a:p>
          <a:p>
            <a:r>
              <a:rPr lang="en-US" sz="2200" dirty="0"/>
              <a:t>Targeted Audience:</a:t>
            </a:r>
          </a:p>
          <a:p>
            <a:pPr lvl="1"/>
            <a:r>
              <a:rPr lang="en-US" sz="1800" dirty="0"/>
              <a:t>Developers</a:t>
            </a:r>
          </a:p>
          <a:p>
            <a:pPr lvl="1"/>
            <a:r>
              <a:rPr lang="en-US" sz="1800" dirty="0"/>
              <a:t>Information technology workers</a:t>
            </a:r>
          </a:p>
          <a:p>
            <a:pPr lvl="1"/>
            <a:r>
              <a:rPr lang="en-US" sz="1800" dirty="0"/>
              <a:t>Computer science community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6635" y="1519311"/>
            <a:ext cx="7377166" cy="4657652"/>
          </a:xfrm>
        </p:spPr>
        <p:txBody>
          <a:bodyPr>
            <a:normAutofit/>
          </a:bodyPr>
          <a:lstStyle/>
          <a:p>
            <a:r>
              <a:rPr lang="en-US" sz="2200" dirty="0"/>
              <a:t>Data Source – Dataset</a:t>
            </a:r>
          </a:p>
          <a:p>
            <a:pPr lvl="1"/>
            <a:r>
              <a:rPr lang="en-US" sz="1800" dirty="0"/>
              <a:t>Stack Overflow 2019 Developer Survey</a:t>
            </a:r>
          </a:p>
          <a:p>
            <a:pPr lvl="1"/>
            <a:r>
              <a:rPr lang="en-US" sz="1800" dirty="0"/>
              <a:t>Job Postings</a:t>
            </a:r>
          </a:p>
          <a:p>
            <a:r>
              <a:rPr lang="en-US" sz="2200" dirty="0"/>
              <a:t>Languages Used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SQL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Visualization </a:t>
            </a:r>
          </a:p>
          <a:p>
            <a:pPr lvl="1"/>
            <a:r>
              <a:rPr lang="en-US" sz="1800" dirty="0"/>
              <a:t>Python libraries</a:t>
            </a:r>
          </a:p>
          <a:p>
            <a:pPr lvl="1"/>
            <a:r>
              <a:rPr lang="en-US" sz="1800" dirty="0"/>
              <a:t>IBM Cognos Analytics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9" y="1702205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C436C9-AC57-0F83-1106-D1F4C4E1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1547550"/>
            <a:ext cx="973041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with purple bars&#10;&#10;Description automatically generated">
            <a:extLst>
              <a:ext uri="{FF2B5EF4-FFF2-40B4-BE49-F238E27FC236}">
                <a16:creationId xmlns:a16="http://schemas.microsoft.com/office/drawing/2014/main" id="{C262559B-C64D-3232-3DD6-4C96DAB3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1" y="2590800"/>
            <a:ext cx="4845148" cy="2965938"/>
          </a:xfrm>
          <a:prstGeom prst="rect">
            <a:avLst/>
          </a:prstGeom>
        </p:spPr>
      </p:pic>
      <p:pic>
        <p:nvPicPr>
          <p:cNvPr id="9" name="Picture 8" descr="A graph with purple bars&#10;&#10;Description automatically generated with medium confidence">
            <a:extLst>
              <a:ext uri="{FF2B5EF4-FFF2-40B4-BE49-F238E27FC236}">
                <a16:creationId xmlns:a16="http://schemas.microsoft.com/office/drawing/2014/main" id="{2D85D474-1488-B942-DDDF-60661CE5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29" y="2590800"/>
            <a:ext cx="4451252" cy="29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4" y="1825625"/>
            <a:ext cx="5181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Findings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SQL is the top one</a:t>
            </a:r>
          </a:p>
          <a:p>
            <a:r>
              <a:rPr lang="en-US" sz="1800" dirty="0"/>
              <a:t>Python and Java are getting popular</a:t>
            </a:r>
          </a:p>
          <a:p>
            <a:r>
              <a:rPr lang="en-US" sz="1800" dirty="0"/>
              <a:t>Scala and R are the least desired </a:t>
            </a:r>
          </a:p>
          <a:p>
            <a:r>
              <a:rPr lang="en-US" sz="1800" dirty="0"/>
              <a:t>C# is less desired compared to next year trend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Implications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Python and SQL are crucial for developers</a:t>
            </a:r>
          </a:p>
          <a:p>
            <a:r>
              <a:rPr lang="en-US" sz="1800" dirty="0"/>
              <a:t>Scala looks to remain as one of least favorites for tech industry</a:t>
            </a:r>
          </a:p>
          <a:p>
            <a:r>
              <a:rPr lang="en-US" sz="1800" dirty="0"/>
              <a:t>Platforms where a language is used to write has impact on the overall trend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FA5D8025-353F-F615-66E7-1CBBF66E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380850"/>
            <a:ext cx="4776216" cy="3269673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05298CA-D8B6-C344-166E-466F05F2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99" y="2380850"/>
            <a:ext cx="4689734" cy="32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1177</TotalTime>
  <Words>450</Words>
  <Application>Microsoft Office PowerPoint</Application>
  <PresentationFormat>Widescreen</PresentationFormat>
  <Paragraphs>143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Developers Survey 2019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Current Technology Usage 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 by Programming Language</vt:lpstr>
      <vt:lpstr>POPULAR LANGUAGES by Salary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Ambrocini Isa</cp:lastModifiedBy>
  <cp:revision>20</cp:revision>
  <dcterms:created xsi:type="dcterms:W3CDTF">2020-10-28T18:29:43Z</dcterms:created>
  <dcterms:modified xsi:type="dcterms:W3CDTF">2024-09-06T01:38:23Z</dcterms:modified>
</cp:coreProperties>
</file>