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s+66SIKNl7E52v6ONpKEfBb8Q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CSE 320 </a:t>
            </a:r>
            <a:br>
              <a:rPr lang="en-US" sz="5400"/>
            </a:br>
            <a:r>
              <a:rPr lang="en-US" sz="5400"/>
              <a:t>Final Project</a:t>
            </a:r>
            <a:br>
              <a:rPr lang="en-US" sz="5400"/>
            </a:br>
            <a:r>
              <a:rPr lang="en-US" sz="5400"/>
              <a:t>FPGA Audio Recorder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Group #14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Jack Allen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Jonathan Cahal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Aashik Dhilipkumar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191100" y="0"/>
            <a:ext cx="117906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Timing Analysis: Max clk Frequency is </a:t>
            </a:r>
            <a:r>
              <a:rPr lang="en-US"/>
              <a:t>120.82</a:t>
            </a:r>
            <a:r>
              <a:rPr lang="en-US"/>
              <a:t>MHz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093543"/>
            <a:ext cx="105156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Fmax = 1/(Actual Period - WNS) = 120.82 MHz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832953"/>
            <a:ext cx="112395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Bonus Features Implemented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the bonus features that you have successfully implemented if any. Otherwise, enter “None”.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97256"/>
            <a:ext cx="10515600" cy="583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System Block Diagram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25" y="774622"/>
            <a:ext cx="11329289" cy="609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3687" y="0"/>
            <a:ext cx="10515600" cy="534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Deserializer</a:t>
            </a:r>
            <a:endParaRPr sz="3959"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87" y="500331"/>
            <a:ext cx="11284626" cy="635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48574" y="8171"/>
            <a:ext cx="10515600" cy="51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Serializer</a:t>
            </a:r>
            <a:endParaRPr sz="3959"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574" y="439492"/>
            <a:ext cx="11366104" cy="641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191138" y="80004"/>
            <a:ext cx="10515600" cy="601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Seven-Segment LED Driver</a:t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8" y="681037"/>
            <a:ext cx="11809723" cy="590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32165" y="0"/>
            <a:ext cx="10515600" cy="583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Timer</a:t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728" y="485896"/>
            <a:ext cx="11308107" cy="637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631167" y="28245"/>
            <a:ext cx="10515600" cy="652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Synchronizer </a:t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429" y="681036"/>
            <a:ext cx="11490270" cy="575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80004"/>
            <a:ext cx="10515600" cy="601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Controller</a:t>
            </a:r>
            <a:endParaRPr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59" y="681037"/>
            <a:ext cx="11816081" cy="592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165130" y="114509"/>
            <a:ext cx="10515600" cy="56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Data I/O Behavioural Wave Form</a:t>
            </a:r>
            <a:endParaRPr/>
          </a:p>
        </p:txBody>
      </p:sp>
      <p:pic>
        <p:nvPicPr>
          <p:cNvPr id="133" name="Google Shape;13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30" y="681037"/>
            <a:ext cx="11906099" cy="5976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2015-11-29T23:03:21Z</dcterms:created>
  <dc:creator>Jay Patel</dc:creator>
</cp:coreProperties>
</file>