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8049" autoAdjust="0"/>
    <p:restoredTop sz="94660"/>
  </p:normalViewPr>
  <p:slideViewPr>
    <p:cSldViewPr snapToGrid="0">
      <p:cViewPr>
        <p:scale>
          <a:sx n="90" d="100"/>
          <a:sy n="90" d="100"/>
        </p:scale>
        <p:origin x="-432" y="-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11/6/13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ltofandroid.com/20554/a-wallpaper-a-day-keeps-your-android-home-screen-at-play-holiday-warmth-from-google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ill Sans MT Pro Light" panose="020B0302020104020203" pitchFamily="34" charset="0"/>
              </a:rPr>
              <a:t>Fireplace</a:t>
            </a:r>
            <a:br>
              <a:rPr lang="en-US" dirty="0" smtClean="0">
                <a:latin typeface="Gill Sans MT Pro Light" panose="020B0302020104020203" pitchFamily="34" charset="0"/>
              </a:rPr>
            </a:br>
            <a:r>
              <a:rPr lang="en-US" sz="4400" i="1" dirty="0" smtClean="0">
                <a:latin typeface="Gill Sans MT Pro Light" panose="020B0302020104020203" pitchFamily="34" charset="0"/>
              </a:rPr>
              <a:t>The TODO list that </a:t>
            </a:r>
            <a:r>
              <a:rPr lang="en-US" sz="4400" i="1" smtClean="0">
                <a:latin typeface="Gill Sans MT Pro Light" panose="020B0302020104020203" pitchFamily="34" charset="0"/>
              </a:rPr>
              <a:t>doesn’t</a:t>
            </a:r>
            <a:r>
              <a:rPr lang="en-US" sz="4400" i="1" smtClean="0">
                <a:latin typeface="Gill Sans MT Pro Light" panose="020B0302020104020203" pitchFamily="34" charset="0"/>
              </a:rPr>
              <a:t> </a:t>
            </a:r>
            <a:r>
              <a:rPr lang="en-US" sz="4400" i="1" smtClean="0">
                <a:latin typeface="Gill Sans MT Pro Light" panose="020B0302020104020203" pitchFamily="34" charset="0"/>
              </a:rPr>
              <a:t>burn</a:t>
            </a:r>
            <a:r>
              <a:rPr lang="en-US" sz="4400" i="1" smtClean="0">
                <a:latin typeface="Gill Sans MT Pro Light" panose="020B0302020104020203" pitchFamily="34" charset="0"/>
              </a:rPr>
              <a:t> </a:t>
            </a:r>
            <a:r>
              <a:rPr lang="en-US" sz="4400" i="1" dirty="0" smtClean="0">
                <a:latin typeface="Gill Sans MT Pro Light" panose="020B0302020104020203" pitchFamily="34" charset="0"/>
              </a:rPr>
              <a:t>you out</a:t>
            </a:r>
            <a:r>
              <a:rPr lang="en-US" sz="4400" dirty="0" smtClean="0">
                <a:latin typeface="Gill Sans MT Pro Light" panose="020B0302020104020203" pitchFamily="34" charset="0"/>
              </a:rPr>
              <a:t/>
            </a:r>
            <a:br>
              <a:rPr lang="en-US" sz="4400" dirty="0" smtClean="0">
                <a:latin typeface="Gill Sans MT Pro Light" panose="020B0302020104020203" pitchFamily="34" charset="0"/>
              </a:rPr>
            </a:br>
            <a:r>
              <a:rPr lang="en-US" dirty="0" smtClean="0">
                <a:latin typeface="Gill Sans MT Pro Light" panose="020B0302020104020203" pitchFamily="34" charset="0"/>
              </a:rPr>
              <a:t/>
            </a:r>
            <a:br>
              <a:rPr lang="en-US" dirty="0" smtClean="0">
                <a:latin typeface="Gill Sans MT Pro Light" panose="020B0302020104020203" pitchFamily="34" charset="0"/>
              </a:rPr>
            </a:br>
            <a:r>
              <a:rPr lang="en-US" sz="3600" dirty="0" smtClean="0">
                <a:latin typeface="Gill Sans MT Pro Light" panose="020B0302020104020203" pitchFamily="34" charset="0"/>
              </a:rPr>
              <a:t>Initial </a:t>
            </a:r>
            <a:r>
              <a:rPr lang="en-US" sz="3600" dirty="0">
                <a:latin typeface="Gill Sans MT Pro Light" panose="020B0302020104020203" pitchFamily="34" charset="0"/>
              </a:rPr>
              <a:t>Project </a:t>
            </a:r>
            <a:r>
              <a:rPr lang="en-US" sz="3600" dirty="0" smtClean="0">
                <a:latin typeface="Gill Sans MT Pro Light" panose="020B0302020104020203" pitchFamily="34" charset="0"/>
              </a:rPr>
              <a:t>Pitch</a:t>
            </a:r>
            <a:endParaRPr lang="en-US" sz="3600" dirty="0">
              <a:latin typeface="Gill Sans MT Pro Light" panose="020B03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Gill Sans MT Pro Light" panose="020B0302020104020203" pitchFamily="34" charset="0"/>
              </a:rPr>
              <a:t>Jonathan </a:t>
            </a:r>
            <a:r>
              <a:rPr lang="en-US" cap="none" dirty="0">
                <a:latin typeface="Gill Sans MT Pro Light" panose="020B0302020104020203" pitchFamily="34" charset="0"/>
              </a:rPr>
              <a:t>Allen, Michelle Johnson, </a:t>
            </a:r>
          </a:p>
          <a:p>
            <a:r>
              <a:rPr lang="en-US" cap="none" dirty="0" smtClean="0">
                <a:latin typeface="Gill Sans MT Pro Light" panose="020B0302020104020203" pitchFamily="34" charset="0"/>
              </a:rPr>
              <a:t>Rebecca </a:t>
            </a:r>
            <a:r>
              <a:rPr lang="en-US" cap="none" dirty="0" err="1" smtClean="0">
                <a:latin typeface="Gill Sans MT Pro Light" panose="020B0302020104020203" pitchFamily="34" charset="0"/>
              </a:rPr>
              <a:t>Krosnick</a:t>
            </a:r>
            <a:r>
              <a:rPr lang="en-US" cap="none" dirty="0">
                <a:latin typeface="Gill Sans MT Pro Light" panose="020B0302020104020203" pitchFamily="34" charset="0"/>
              </a:rPr>
              <a:t>, </a:t>
            </a:r>
            <a:r>
              <a:rPr lang="en-US" cap="none" dirty="0" smtClean="0">
                <a:latin typeface="Gill Sans MT Pro Light" panose="020B0302020104020203" pitchFamily="34" charset="0"/>
              </a:rPr>
              <a:t>Tyler Singer-Clark</a:t>
            </a:r>
            <a:endParaRPr lang="en-US" cap="none" dirty="0">
              <a:latin typeface="Gill Sans MT Pro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98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443287" y="514350"/>
            <a:ext cx="53054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84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686834" cy="4023360"/>
          </a:xfrm>
        </p:spPr>
        <p:txBody>
          <a:bodyPr>
            <a:normAutofit/>
          </a:bodyPr>
          <a:lstStyle/>
          <a:p>
            <a:endParaRPr lang="en-US" sz="2600" b="1" dirty="0" smtClean="0"/>
          </a:p>
          <a:p>
            <a:r>
              <a:rPr lang="en-US" sz="2600" b="1" dirty="0" smtClean="0"/>
              <a:t>Concepts: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Task: a note, reminder, or piece of work to be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Filter: a condition that must be satisfied for a task to be shown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Classification: a commonly used set of filters possibly associated with some activity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691085" cy="4023360"/>
          </a:xfrm>
        </p:spPr>
        <p:txBody>
          <a:bodyPr>
            <a:normAutofit/>
          </a:bodyPr>
          <a:lstStyle/>
          <a:p>
            <a:endParaRPr lang="en-US" sz="2600" b="1" dirty="0" smtClean="0"/>
          </a:p>
          <a:p>
            <a:r>
              <a:rPr lang="en-US" sz="2600" b="1" dirty="0" smtClean="0"/>
              <a:t>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Create tasks with filters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Create classifications for commonly used groups of filters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Automatically view tasks that are relevant based on current location and time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89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3470"/>
            <a:ext cx="10058400" cy="3625624"/>
          </a:xfrm>
        </p:spPr>
        <p:txBody>
          <a:bodyPr/>
          <a:lstStyle/>
          <a:p>
            <a:pPr marL="201168" lvl="1" indent="0">
              <a:buNone/>
            </a:pPr>
            <a:r>
              <a:rPr lang="en-US" sz="2600" b="1" dirty="0" smtClean="0"/>
              <a:t>Design Risks</a:t>
            </a:r>
          </a:p>
          <a:p>
            <a:pPr lvl="1"/>
            <a:r>
              <a:rPr lang="en-US" sz="2200" dirty="0" smtClean="0"/>
              <a:t>Users spend too much time classifying tasks</a:t>
            </a:r>
          </a:p>
          <a:p>
            <a:pPr lvl="2"/>
            <a:r>
              <a:rPr lang="en-US" sz="1600" dirty="0" smtClean="0"/>
              <a:t>Emphasize using broad or more general filters in UI. Limit amount of customization of classifications</a:t>
            </a:r>
          </a:p>
          <a:p>
            <a:pPr lvl="1"/>
            <a:r>
              <a:rPr lang="en-US" sz="2200" dirty="0" smtClean="0"/>
              <a:t>Users worry that important tasks are hidden </a:t>
            </a:r>
          </a:p>
          <a:p>
            <a:pPr lvl="2"/>
            <a:r>
              <a:rPr lang="en-US" sz="1600" dirty="0" smtClean="0"/>
              <a:t>Include option to see all tasks, ignoring conditions</a:t>
            </a:r>
          </a:p>
          <a:p>
            <a:pPr lvl="2"/>
            <a:endParaRPr lang="en-US" dirty="0" smtClean="0"/>
          </a:p>
          <a:p>
            <a:pPr marL="201168" lvl="1" indent="0">
              <a:buNone/>
            </a:pPr>
            <a:r>
              <a:rPr lang="en-US" sz="2600" b="1" dirty="0" smtClean="0"/>
              <a:t>Implementation Risks</a:t>
            </a:r>
          </a:p>
          <a:p>
            <a:pPr lvl="1"/>
            <a:r>
              <a:rPr lang="en-US" sz="2200" dirty="0" smtClean="0"/>
              <a:t>Getting user location </a:t>
            </a:r>
          </a:p>
          <a:p>
            <a:pPr lvl="2"/>
            <a:r>
              <a:rPr lang="en-US" sz="1600" dirty="0" smtClean="0"/>
              <a:t>Use Ruby </a:t>
            </a:r>
            <a:r>
              <a:rPr lang="en-US" sz="1600" dirty="0" err="1" smtClean="0"/>
              <a:t>Geocoder</a:t>
            </a:r>
            <a:r>
              <a:rPr lang="en-US" sz="1600" dirty="0" smtClean="0"/>
              <a:t> gem; if that fails, have user manually input location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58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443287" y="514350"/>
            <a:ext cx="53054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47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 more enjoyable life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09341" y="2074971"/>
            <a:ext cx="5244891" cy="3564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6620" y="5869095"/>
            <a:ext cx="2171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www.cultofandroid.com/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954232" y="2085604"/>
            <a:ext cx="53054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18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175</Words>
  <Application>Microsoft Macintosh PowerPoint</Application>
  <PresentationFormat>Custom</PresentationFormat>
  <Paragraphs>26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Fireplace The TODO list that doesn’t burn you out  Initial Project Pitch</vt:lpstr>
      <vt:lpstr>Slide 2</vt:lpstr>
      <vt:lpstr>Key Concepts and Features</vt:lpstr>
      <vt:lpstr>Risks and Challenges</vt:lpstr>
      <vt:lpstr>Slide 5</vt:lpstr>
      <vt:lpstr>…a more enjoyable life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Initial Project Pitch</dc:title>
  <dc:creator>Jonathan Allen</dc:creator>
  <cp:lastModifiedBy>Tyler Singer-Clark</cp:lastModifiedBy>
  <cp:revision>44</cp:revision>
  <dcterms:created xsi:type="dcterms:W3CDTF">2013-11-06T07:42:39Z</dcterms:created>
  <dcterms:modified xsi:type="dcterms:W3CDTF">2013-11-06T07:44:31Z</dcterms:modified>
</cp:coreProperties>
</file>