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5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9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C6F1-0E9F-4EF6-94A4-C777029C3C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DB25A-AA63-4031-BF73-F6461A52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9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Dimensionality Reduction of Polymer Nanocomposites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Alicia Rossi</a:t>
            </a:r>
          </a:p>
          <a:p>
            <a:r>
              <a:rPr lang="en-US" dirty="0" smtClean="0"/>
              <a:t>Jason Allen</a:t>
            </a:r>
          </a:p>
          <a:p>
            <a:r>
              <a:rPr lang="en-US" dirty="0" smtClean="0"/>
              <a:t>CSE 8803-MIP</a:t>
            </a:r>
          </a:p>
        </p:txBody>
      </p:sp>
    </p:spTree>
    <p:extLst>
      <p:ext uri="{BB962C8B-B14F-4D97-AF65-F5344CB8AC3E}">
        <p14:creationId xmlns:p14="http://schemas.microsoft.com/office/powerpoint/2010/main" val="310049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Datasets</a:t>
            </a:r>
            <a:endParaRPr lang="en-US" dirty="0"/>
          </a:p>
          <a:p>
            <a:r>
              <a:rPr lang="en-US" dirty="0" smtClean="0"/>
              <a:t>Image Segmentation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1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Segmentation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of the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7591" y="1641480"/>
            <a:ext cx="2896423" cy="1966912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35" y="1641479"/>
            <a:ext cx="3236691" cy="2323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919" y="1641480"/>
            <a:ext cx="2896423" cy="1966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54" y="4004941"/>
            <a:ext cx="2896423" cy="1966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577" y="4004941"/>
            <a:ext cx="2896423" cy="1966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85099"/>
            <a:ext cx="2896423" cy="1966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2423" y="3985099"/>
            <a:ext cx="2896423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4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of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3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Dimensionality Reduction of Polymer Nanocomposites</vt:lpstr>
      <vt:lpstr>Overview</vt:lpstr>
      <vt:lpstr>Background</vt:lpstr>
      <vt:lpstr>Datasets</vt:lpstr>
      <vt:lpstr>Image Segmentation</vt:lpstr>
      <vt:lpstr>Dimensionality Reduction of the Structure</vt:lpstr>
      <vt:lpstr>Dimensionality Reduction of Properties</vt:lpstr>
      <vt:lpstr>Linking the Models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of Polymer Nanocomposites</dc:title>
  <dc:creator>jallen30</dc:creator>
  <cp:lastModifiedBy>jallen30</cp:lastModifiedBy>
  <cp:revision>3</cp:revision>
  <dcterms:created xsi:type="dcterms:W3CDTF">2016-04-25T15:33:12Z</dcterms:created>
  <dcterms:modified xsi:type="dcterms:W3CDTF">2016-04-25T17:44:33Z</dcterms:modified>
</cp:coreProperties>
</file>