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2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1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7556-EE03-4A49-AD42-3AC22D29EBB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7326-BD5E-9142-B7A8-D7D7BC22D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2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83" y="748941"/>
            <a:ext cx="2442018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9744" y="748941"/>
            <a:ext cx="3392143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283" y="4434389"/>
            <a:ext cx="2962982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8905" y="4434389"/>
            <a:ext cx="2962982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283" y="1058286"/>
            <a:ext cx="2962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“/form”:</a:t>
            </a:r>
          </a:p>
          <a:p>
            <a:r>
              <a:rPr lang="en-US" sz="1200" dirty="0" err="1" smtClean="0"/>
              <a:t>templateUrl</a:t>
            </a:r>
            <a:r>
              <a:rPr lang="en-US" sz="1200" dirty="0" smtClean="0"/>
              <a:t>: “partials/</a:t>
            </a:r>
            <a:r>
              <a:rPr lang="en-US" sz="1200" dirty="0" err="1" smtClean="0"/>
              <a:t>form.html</a:t>
            </a:r>
            <a:r>
              <a:rPr lang="en-US" sz="1200" dirty="0" smtClean="0"/>
              <a:t>”,</a:t>
            </a:r>
          </a:p>
          <a:p>
            <a:r>
              <a:rPr lang="en-US" sz="1200" dirty="0" smtClean="0"/>
              <a:t> controller: “</a:t>
            </a:r>
            <a:r>
              <a:rPr lang="en-US" sz="1200" dirty="0" err="1" smtClean="0"/>
              <a:t>FormController</a:t>
            </a:r>
            <a:r>
              <a:rPr lang="en-US" sz="1200" dirty="0" smtClean="0"/>
              <a:t>”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86220" y="1383913"/>
            <a:ext cx="5535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14051" y="1758380"/>
            <a:ext cx="16280" cy="2676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83" y="4727453"/>
            <a:ext cx="2962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Form Controller($scope, </a:t>
            </a:r>
            <a:r>
              <a:rPr lang="en-US" sz="1200" b="1" u="sng" dirty="0" err="1" smtClean="0"/>
              <a:t>MyService</a:t>
            </a:r>
            <a:r>
              <a:rPr lang="en-US" sz="1200" b="1" u="sng" dirty="0" smtClean="0"/>
              <a:t>):</a:t>
            </a:r>
          </a:p>
          <a:p>
            <a:r>
              <a:rPr lang="en-US" sz="1200" dirty="0" smtClean="0"/>
              <a:t>Create empty item object {}</a:t>
            </a:r>
          </a:p>
          <a:p>
            <a:endParaRPr lang="en-US" sz="1200" dirty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scope.onSave</a:t>
            </a:r>
            <a:r>
              <a:rPr lang="en-US" sz="1200" dirty="0" smtClean="0"/>
              <a:t>() = function(){</a:t>
            </a:r>
          </a:p>
          <a:p>
            <a:r>
              <a:rPr lang="en-US" sz="1200" dirty="0" smtClean="0"/>
              <a:t>	1. </a:t>
            </a:r>
            <a:r>
              <a:rPr lang="en-US" sz="1200" dirty="0" err="1" smtClean="0"/>
              <a:t>myService.addItem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2. clear item </a:t>
            </a:r>
            <a:r>
              <a:rPr lang="en-US" sz="1200" dirty="0" err="1" smtClean="0"/>
              <a:t>obj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3. return to list html </a:t>
            </a:r>
            <a:r>
              <a:rPr lang="en-US" sz="1200" dirty="0" err="1" smtClean="0"/>
              <a:t>pg</a:t>
            </a:r>
            <a:endParaRPr lang="en-US" sz="1200" dirty="0" smtClean="0"/>
          </a:p>
          <a:p>
            <a:r>
              <a:rPr lang="en-US" sz="1200" dirty="0"/>
              <a:t>}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9744" y="876081"/>
            <a:ext cx="3392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“/partials/form”:</a:t>
            </a:r>
          </a:p>
          <a:p>
            <a:r>
              <a:rPr lang="en-US" sz="1200" dirty="0" smtClean="0"/>
              <a:t>&lt;form </a:t>
            </a:r>
            <a:r>
              <a:rPr lang="en-US" sz="1200" dirty="0" err="1" smtClean="0"/>
              <a:t>ng</a:t>
            </a:r>
            <a:r>
              <a:rPr lang="en-US" sz="1200" dirty="0" smtClean="0"/>
              <a:t>-submit=</a:t>
            </a:r>
            <a:r>
              <a:rPr lang="en-US" sz="1200" dirty="0" err="1" smtClean="0"/>
              <a:t>onSave</a:t>
            </a:r>
            <a:r>
              <a:rPr lang="en-US" sz="1200" dirty="0" smtClean="0"/>
              <a:t>()”&gt;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&lt;input type=“text” </a:t>
            </a:r>
            <a:r>
              <a:rPr lang="en-US" sz="1200" dirty="0" err="1" smtClean="0"/>
              <a:t>ng</a:t>
            </a:r>
            <a:r>
              <a:rPr lang="en-US" sz="1200" dirty="0" smtClean="0"/>
              <a:t>-model=“</a:t>
            </a:r>
            <a:r>
              <a:rPr lang="en-US" sz="1200" dirty="0" err="1" smtClean="0"/>
              <a:t>item.name</a:t>
            </a:r>
            <a:r>
              <a:rPr lang="en-US" sz="1200" dirty="0" smtClean="0"/>
              <a:t>”/&gt;</a:t>
            </a:r>
          </a:p>
          <a:p>
            <a:r>
              <a:rPr lang="en-US" sz="1200" dirty="0" smtClean="0"/>
              <a:t>   &lt;button&gt;Save&lt;/button&gt;</a:t>
            </a:r>
            <a:endParaRPr lang="en-US" sz="1200" dirty="0"/>
          </a:p>
          <a:p>
            <a:r>
              <a:rPr lang="en-US" sz="1200" dirty="0" smtClean="0"/>
              <a:t>&lt;/form&gt;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4006" y="1221099"/>
            <a:ext cx="3825828" cy="42331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68905" y="4505382"/>
            <a:ext cx="2962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MyService</a:t>
            </a:r>
            <a:r>
              <a:rPr lang="en-US" sz="1200" b="1" u="sng" dirty="0" smtClean="0"/>
              <a:t>:</a:t>
            </a:r>
          </a:p>
          <a:p>
            <a:r>
              <a:rPr lang="en-US" sz="1200" dirty="0" err="1" smtClean="0"/>
              <a:t>itemArray</a:t>
            </a:r>
            <a:r>
              <a:rPr lang="en-US" sz="1200" dirty="0" smtClean="0"/>
              <a:t> = [];</a:t>
            </a:r>
            <a:endParaRPr lang="en-US" sz="1200" dirty="0"/>
          </a:p>
          <a:p>
            <a:endParaRPr lang="en-US" sz="1200" b="1" u="sng" dirty="0" smtClean="0"/>
          </a:p>
          <a:p>
            <a:r>
              <a:rPr lang="en-US" sz="1200" dirty="0" err="1" smtClean="0"/>
              <a:t>this.addItem</a:t>
            </a:r>
            <a:r>
              <a:rPr lang="en-US" sz="1200" dirty="0" smtClean="0"/>
              <a:t> = function(</a:t>
            </a:r>
            <a:r>
              <a:rPr lang="en-US" sz="1200" dirty="0" err="1" smtClean="0"/>
              <a:t>pItem</a:t>
            </a:r>
            <a:r>
              <a:rPr lang="en-US" sz="1200" dirty="0" smtClean="0"/>
              <a:t>){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1.  Push item to </a:t>
            </a:r>
            <a:r>
              <a:rPr lang="en-US" sz="1200" dirty="0" err="1" smtClean="0"/>
              <a:t>itemArray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2.  </a:t>
            </a:r>
            <a:r>
              <a:rPr lang="en-US" sz="1200" dirty="0" err="1" smtClean="0"/>
              <a:t>Stringify</a:t>
            </a:r>
            <a:r>
              <a:rPr lang="en-US" sz="1200" dirty="0" smtClean="0"/>
              <a:t> </a:t>
            </a:r>
            <a:r>
              <a:rPr lang="en-US" sz="1200" dirty="0" err="1" smtClean="0"/>
              <a:t>itemArray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3.  Send to local storage</a:t>
            </a:r>
          </a:p>
          <a:p>
            <a:endParaRPr lang="en-US" sz="1200" dirty="0" smtClean="0"/>
          </a:p>
          <a:p>
            <a:r>
              <a:rPr lang="en-US" sz="1200" dirty="0"/>
              <a:t>}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3283" y="7684786"/>
            <a:ext cx="6208604" cy="12211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2881" y="7918593"/>
            <a:ext cx="6208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LOCAL STORAGE</a:t>
            </a:r>
            <a:endParaRPr lang="en-US" sz="20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70030" y="5958966"/>
            <a:ext cx="781445" cy="2116572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14096" y="5258868"/>
            <a:ext cx="1611732" cy="341908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5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83" y="748941"/>
            <a:ext cx="2442018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9744" y="748941"/>
            <a:ext cx="3392143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283" y="3964502"/>
            <a:ext cx="2962982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8905" y="3954088"/>
            <a:ext cx="2962982" cy="34977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283" y="1058286"/>
            <a:ext cx="2962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“/items”:</a:t>
            </a:r>
          </a:p>
          <a:p>
            <a:r>
              <a:rPr lang="en-US" sz="1200" dirty="0" err="1" smtClean="0"/>
              <a:t>templateUrl</a:t>
            </a:r>
            <a:r>
              <a:rPr lang="en-US" sz="1200" dirty="0" smtClean="0"/>
              <a:t>: “partials/</a:t>
            </a:r>
            <a:r>
              <a:rPr lang="en-US" sz="1200" dirty="0" err="1" smtClean="0"/>
              <a:t>list.html</a:t>
            </a:r>
            <a:r>
              <a:rPr lang="en-US" sz="1200" dirty="0" smtClean="0"/>
              <a:t>”,</a:t>
            </a:r>
          </a:p>
          <a:p>
            <a:r>
              <a:rPr lang="en-US" sz="1200" dirty="0" smtClean="0"/>
              <a:t> controller: “</a:t>
            </a:r>
            <a:r>
              <a:rPr lang="en-US" sz="1200" dirty="0" err="1" smtClean="0"/>
              <a:t>ListController</a:t>
            </a:r>
            <a:r>
              <a:rPr lang="en-US" sz="1200" dirty="0" smtClean="0"/>
              <a:t>”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86220" y="1383913"/>
            <a:ext cx="5535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14051" y="1758380"/>
            <a:ext cx="16280" cy="2499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83" y="4257566"/>
            <a:ext cx="2962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List Controller($scope, </a:t>
            </a:r>
            <a:r>
              <a:rPr lang="en-US" sz="1200" b="1" u="sng" dirty="0" err="1" smtClean="0"/>
              <a:t>MyService</a:t>
            </a:r>
            <a:r>
              <a:rPr lang="en-US" sz="1200" b="1" u="sng" dirty="0" smtClean="0"/>
              <a:t>):</a:t>
            </a:r>
          </a:p>
          <a:p>
            <a:endParaRPr lang="en-US" sz="1200" dirty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scope.itemArray</a:t>
            </a:r>
            <a:r>
              <a:rPr lang="en-US" sz="1200" dirty="0" smtClean="0"/>
              <a:t> = </a:t>
            </a:r>
            <a:r>
              <a:rPr lang="en-US" sz="1200" dirty="0" err="1" smtClean="0"/>
              <a:t>MyService.getItems</a:t>
            </a:r>
            <a:r>
              <a:rPr lang="en-US" sz="1200" dirty="0" smtClean="0"/>
              <a:t>();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scope.removeItemAt</a:t>
            </a:r>
            <a:r>
              <a:rPr lang="en-US" sz="1200" dirty="0" smtClean="0"/>
              <a:t>  = function(</a:t>
            </a:r>
            <a:r>
              <a:rPr lang="en-US" sz="1200" dirty="0" err="1" smtClean="0"/>
              <a:t>idx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MyService.removeItem</a:t>
            </a:r>
            <a:r>
              <a:rPr lang="en-US" sz="1200" dirty="0" smtClean="0"/>
              <a:t>(</a:t>
            </a:r>
            <a:r>
              <a:rPr lang="en-US" sz="1200" dirty="0" err="1" smtClean="0"/>
              <a:t>idx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}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9744" y="876081"/>
            <a:ext cx="3392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“/partials/list”:</a:t>
            </a:r>
          </a:p>
          <a:p>
            <a:r>
              <a:rPr lang="en-US" sz="1200" dirty="0" smtClean="0"/>
              <a:t>&lt;div </a:t>
            </a:r>
            <a:r>
              <a:rPr lang="en-US" sz="1200" dirty="0" err="1" smtClean="0"/>
              <a:t>ng</a:t>
            </a:r>
            <a:r>
              <a:rPr lang="en-US" sz="1200" dirty="0" smtClean="0"/>
              <a:t>-repeat=“item in </a:t>
            </a:r>
            <a:r>
              <a:rPr lang="en-US" sz="1200" dirty="0" err="1" smtClean="0"/>
              <a:t>itemArray</a:t>
            </a:r>
            <a:r>
              <a:rPr lang="en-US" sz="1200" dirty="0" smtClean="0"/>
              <a:t> track by $index”&gt;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&lt;a </a:t>
            </a:r>
            <a:r>
              <a:rPr lang="en-US" sz="1200" dirty="0" err="1" smtClean="0"/>
              <a:t>href</a:t>
            </a:r>
            <a:r>
              <a:rPr lang="en-US" sz="1200" dirty="0" smtClean="0"/>
              <a:t>=“edit page”&gt;</a:t>
            </a:r>
            <a:r>
              <a:rPr lang="en-US" sz="1200" dirty="0"/>
              <a:t>	</a:t>
            </a:r>
            <a:endParaRPr lang="en-US" sz="1200" dirty="0" smtClean="0"/>
          </a:p>
          <a:p>
            <a:r>
              <a:rPr lang="en-US" sz="1200" dirty="0" smtClean="0"/>
              <a:t>       {{ </a:t>
            </a:r>
            <a:r>
              <a:rPr lang="en-US" sz="1200" dirty="0" err="1" smtClean="0"/>
              <a:t>item.name</a:t>
            </a:r>
            <a:r>
              <a:rPr lang="en-US" sz="1200" dirty="0" smtClean="0"/>
              <a:t>}}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&lt;/a&gt;</a:t>
            </a:r>
          </a:p>
          <a:p>
            <a:r>
              <a:rPr lang="en-US" sz="1200" dirty="0" smtClean="0"/>
              <a:t>   &lt;button </a:t>
            </a:r>
            <a:r>
              <a:rPr lang="en-US" sz="1200" dirty="0" err="1" smtClean="0"/>
              <a:t>ng</a:t>
            </a:r>
            <a:r>
              <a:rPr lang="en-US" sz="1200" dirty="0" smtClean="0"/>
              <a:t>-click=</a:t>
            </a:r>
            <a:r>
              <a:rPr lang="en-US" sz="1200" dirty="0" err="1" smtClean="0"/>
              <a:t>removeItemAt</a:t>
            </a:r>
            <a:r>
              <a:rPr lang="en-US" sz="1200" dirty="0" smtClean="0"/>
              <a:t>($index)&gt;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Remove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&lt;/button&gt;</a:t>
            </a:r>
            <a:r>
              <a:rPr lang="en-US" sz="1200" dirty="0"/>
              <a:t>	</a:t>
            </a:r>
          </a:p>
          <a:p>
            <a:r>
              <a:rPr lang="en-US" sz="1200" dirty="0" smtClean="0"/>
              <a:t>&lt;/div&gt;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1904774" y="1758380"/>
            <a:ext cx="1481492" cy="249918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68906" y="3954088"/>
            <a:ext cx="2962982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MyService</a:t>
            </a:r>
            <a:r>
              <a:rPr lang="en-US" sz="1200" b="1" u="sng" dirty="0" smtClean="0"/>
              <a:t>:</a:t>
            </a:r>
          </a:p>
          <a:p>
            <a:r>
              <a:rPr lang="en-US" sz="1200" dirty="0" err="1" smtClean="0"/>
              <a:t>itemArray</a:t>
            </a:r>
            <a:r>
              <a:rPr lang="en-US" sz="1200" dirty="0" smtClean="0"/>
              <a:t> = [];</a:t>
            </a:r>
            <a:endParaRPr lang="en-US" sz="1200" dirty="0"/>
          </a:p>
          <a:p>
            <a:endParaRPr lang="en-US" sz="1200" b="1" u="sng" dirty="0" smtClean="0"/>
          </a:p>
          <a:p>
            <a:r>
              <a:rPr lang="en-US" sz="1200" dirty="0" err="1" smtClean="0"/>
              <a:t>this.getItems</a:t>
            </a:r>
            <a:r>
              <a:rPr lang="en-US" sz="1200" dirty="0" smtClean="0"/>
              <a:t> = function</a:t>
            </a:r>
            <a:r>
              <a:rPr lang="en-US" sz="1200" dirty="0" smtClean="0"/>
              <a:t>()</a:t>
            </a:r>
            <a:r>
              <a:rPr lang="en-US" sz="1200" dirty="0" smtClean="0"/>
              <a:t>{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1.  Get item from local storage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2.  Parse item</a:t>
            </a:r>
          </a:p>
          <a:p>
            <a:r>
              <a:rPr lang="en-US" sz="1200" dirty="0" smtClean="0"/>
              <a:t>   3.  Return item</a:t>
            </a:r>
          </a:p>
          <a:p>
            <a:r>
              <a:rPr lang="en-US" sz="1200" dirty="0"/>
              <a:t>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this.removeItem</a:t>
            </a:r>
            <a:r>
              <a:rPr lang="en-US" sz="1200" dirty="0" smtClean="0"/>
              <a:t> = function(</a:t>
            </a:r>
            <a:r>
              <a:rPr lang="en-US" sz="1200" dirty="0" err="1" smtClean="0"/>
              <a:t>pItem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(item has already been called from local storage!)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1.  splice item out of array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2.  </a:t>
            </a:r>
            <a:r>
              <a:rPr lang="en-US" sz="1200" dirty="0" err="1" smtClean="0"/>
              <a:t>stringify</a:t>
            </a:r>
            <a:r>
              <a:rPr lang="en-US" sz="1200" dirty="0" smtClean="0"/>
              <a:t> array</a:t>
            </a:r>
          </a:p>
          <a:p>
            <a:r>
              <a:rPr lang="en-US" sz="1200" dirty="0" smtClean="0"/>
              <a:t>   3.  return array to local storage</a:t>
            </a:r>
          </a:p>
          <a:p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3283" y="7684786"/>
            <a:ext cx="6208604" cy="12211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2881" y="7918593"/>
            <a:ext cx="6208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LOCAL STORAGE</a:t>
            </a:r>
            <a:endParaRPr lang="en-US" sz="20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76942" y="4754147"/>
            <a:ext cx="748886" cy="0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774533" y="4835552"/>
            <a:ext cx="2051297" cy="569848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90858" y="6078803"/>
            <a:ext cx="1249047" cy="0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23599" y="6935222"/>
            <a:ext cx="0" cy="1033524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V="1">
            <a:off x="4627999" y="6198657"/>
            <a:ext cx="2888972" cy="651205"/>
          </a:xfrm>
          <a:prstGeom prst="bentConnector3">
            <a:avLst>
              <a:gd name="adj1" fmla="val 99594"/>
            </a:avLst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9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283" y="748941"/>
            <a:ext cx="2442018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9744" y="748941"/>
            <a:ext cx="3392143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283" y="3964502"/>
            <a:ext cx="2962982" cy="28817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8905" y="3954088"/>
            <a:ext cx="2962982" cy="34977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283" y="1058286"/>
            <a:ext cx="2962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“</a:t>
            </a:r>
            <a:r>
              <a:rPr lang="en-US" sz="1200" b="1" u="sng" dirty="0" err="1" smtClean="0"/>
              <a:t>edit:itemIdx</a:t>
            </a:r>
            <a:r>
              <a:rPr lang="en-US" sz="1200" b="1" u="sng" dirty="0" smtClean="0"/>
              <a:t>”:</a:t>
            </a:r>
          </a:p>
          <a:p>
            <a:r>
              <a:rPr lang="en-US" sz="1200" dirty="0" err="1" smtClean="0"/>
              <a:t>templateUrl</a:t>
            </a:r>
            <a:r>
              <a:rPr lang="en-US" sz="1200" dirty="0" smtClean="0"/>
              <a:t>: “</a:t>
            </a:r>
            <a:r>
              <a:rPr lang="en-US" sz="1200" dirty="0" err="1" smtClean="0"/>
              <a:t>form.html</a:t>
            </a:r>
            <a:r>
              <a:rPr lang="en-US" sz="1200" dirty="0" smtClean="0"/>
              <a:t>”,</a:t>
            </a:r>
          </a:p>
          <a:p>
            <a:r>
              <a:rPr lang="en-US" sz="1200" dirty="0" smtClean="0"/>
              <a:t> controller: “</a:t>
            </a:r>
            <a:r>
              <a:rPr lang="en-US" sz="1200" dirty="0" err="1" smtClean="0"/>
              <a:t>EditController</a:t>
            </a:r>
            <a:r>
              <a:rPr lang="en-US" sz="1200" dirty="0" smtClean="0"/>
              <a:t>”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86220" y="1383913"/>
            <a:ext cx="5535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14051" y="1758380"/>
            <a:ext cx="16280" cy="2676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83" y="4257566"/>
            <a:ext cx="2962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Edit Controller($scope, </a:t>
            </a:r>
            <a:r>
              <a:rPr lang="en-US" sz="1200" b="1" u="sng" dirty="0" err="1" smtClean="0"/>
              <a:t>MyService</a:t>
            </a:r>
            <a:r>
              <a:rPr lang="en-US" sz="1200" b="1" u="sng" dirty="0" smtClean="0"/>
              <a:t>, $</a:t>
            </a:r>
            <a:r>
              <a:rPr lang="en-US" sz="1200" b="1" u="sng" dirty="0" err="1" smtClean="0"/>
              <a:t>routeParams</a:t>
            </a:r>
            <a:r>
              <a:rPr lang="en-US" sz="1200" b="1" u="sng" dirty="0" smtClean="0"/>
              <a:t>):</a:t>
            </a:r>
          </a:p>
          <a:p>
            <a:endParaRPr lang="en-US" sz="1200" dirty="0"/>
          </a:p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editIdx</a:t>
            </a:r>
            <a:r>
              <a:rPr lang="en-US" sz="1200" dirty="0" smtClean="0"/>
              <a:t> = $</a:t>
            </a:r>
            <a:r>
              <a:rPr lang="en-US" sz="1200" dirty="0" err="1" smtClean="0"/>
              <a:t>routeParams</a:t>
            </a:r>
            <a:r>
              <a:rPr lang="en-US" sz="1200" dirty="0" err="1" smtClean="0"/>
              <a:t>.</a:t>
            </a:r>
            <a:r>
              <a:rPr lang="en-US" sz="1200" dirty="0" err="1" smtClean="0"/>
              <a:t>itemIdx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scope.item</a:t>
            </a:r>
            <a:r>
              <a:rPr lang="en-US" sz="1200" dirty="0" smtClean="0"/>
              <a:t> = </a:t>
            </a:r>
            <a:r>
              <a:rPr lang="en-US" sz="1200" dirty="0" err="1" smtClean="0"/>
              <a:t>MyService.getItemAt</a:t>
            </a:r>
            <a:r>
              <a:rPr lang="en-US" sz="1200" dirty="0" smtClean="0"/>
              <a:t>(</a:t>
            </a:r>
            <a:r>
              <a:rPr lang="en-US" sz="1200" dirty="0" err="1" smtClean="0"/>
              <a:t>editIdx</a:t>
            </a:r>
            <a:r>
              <a:rPr lang="en-US" sz="1200" dirty="0" smtClean="0"/>
              <a:t>);</a:t>
            </a:r>
          </a:p>
          <a:p>
            <a:endParaRPr lang="en-US" sz="1200" dirty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scope.onSave</a:t>
            </a:r>
            <a:r>
              <a:rPr lang="en-US" sz="1200" dirty="0" smtClean="0"/>
              <a:t>() = function(){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MyService,editItem</a:t>
            </a:r>
            <a:r>
              <a:rPr lang="en-US" sz="1200" dirty="0" smtClean="0"/>
              <a:t>($</a:t>
            </a:r>
            <a:r>
              <a:rPr lang="en-US" sz="1200" dirty="0" err="1" smtClean="0"/>
              <a:t>scope.item</a:t>
            </a:r>
            <a:r>
              <a:rPr lang="en-US" sz="1200" dirty="0" smtClean="0"/>
              <a:t>, </a:t>
            </a:r>
            <a:r>
              <a:rPr lang="en-US" sz="1200" dirty="0" err="1" smtClean="0"/>
              <a:t>editIdx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Redirect to list page</a:t>
            </a:r>
            <a:endParaRPr lang="en-US" sz="1200" dirty="0"/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39744" y="876081"/>
            <a:ext cx="3392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“/partials/form”: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* Populated with the correct item from the </a:t>
            </a:r>
            <a:r>
              <a:rPr lang="en-US" sz="1200" dirty="0" err="1" smtClean="0"/>
              <a:t>itemArray</a:t>
            </a:r>
            <a:r>
              <a:rPr lang="en-US" sz="1200" dirty="0" smtClean="0"/>
              <a:t> via $</a:t>
            </a:r>
            <a:r>
              <a:rPr lang="en-US" sz="1200" dirty="0" err="1" smtClean="0"/>
              <a:t>routeParams</a:t>
            </a:r>
            <a:r>
              <a:rPr lang="en-US" sz="1200" dirty="0" smtClean="0"/>
              <a:t>!</a:t>
            </a:r>
          </a:p>
          <a:p>
            <a:endParaRPr lang="en-US" sz="1200" b="1" u="sng" dirty="0"/>
          </a:p>
          <a:p>
            <a:r>
              <a:rPr lang="en-US" sz="1200" dirty="0" smtClean="0"/>
              <a:t>&lt;form </a:t>
            </a:r>
            <a:r>
              <a:rPr lang="en-US" sz="1200" dirty="0" err="1" smtClean="0"/>
              <a:t>ng</a:t>
            </a:r>
            <a:r>
              <a:rPr lang="en-US" sz="1200" dirty="0" smtClean="0"/>
              <a:t>-submit=</a:t>
            </a:r>
            <a:r>
              <a:rPr lang="en-US" sz="1200" dirty="0" err="1" smtClean="0"/>
              <a:t>onSave</a:t>
            </a:r>
            <a:r>
              <a:rPr lang="en-US" sz="1200" dirty="0" smtClean="0"/>
              <a:t>()”&gt;</a:t>
            </a:r>
          </a:p>
          <a:p>
            <a:r>
              <a:rPr lang="en-US" sz="1200" dirty="0" smtClean="0"/>
              <a:t>   &lt;input type=“text” </a:t>
            </a:r>
            <a:r>
              <a:rPr lang="en-US" sz="1200" dirty="0" err="1" smtClean="0"/>
              <a:t>ng</a:t>
            </a:r>
            <a:r>
              <a:rPr lang="en-US" sz="1200" dirty="0" smtClean="0"/>
              <a:t>-model=“</a:t>
            </a:r>
            <a:r>
              <a:rPr lang="en-US" sz="1200" dirty="0" err="1" smtClean="0"/>
              <a:t>item.name</a:t>
            </a:r>
            <a:r>
              <a:rPr lang="en-US" sz="1200" dirty="0" smtClean="0"/>
              <a:t>”/&gt;</a:t>
            </a:r>
          </a:p>
          <a:p>
            <a:r>
              <a:rPr lang="en-US" sz="1200" dirty="0" smtClean="0"/>
              <a:t>   &lt;button&gt;Save&lt;/button&gt;</a:t>
            </a:r>
          </a:p>
          <a:p>
            <a:r>
              <a:rPr lang="en-US" sz="1200" dirty="0" smtClean="0"/>
              <a:t>&lt;/form&gt;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774534" y="1758380"/>
            <a:ext cx="1611732" cy="26760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68906" y="3954088"/>
            <a:ext cx="2962982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MyService</a:t>
            </a:r>
            <a:r>
              <a:rPr lang="en-US" sz="1200" b="1" u="sng" dirty="0" smtClean="0"/>
              <a:t>:</a:t>
            </a:r>
          </a:p>
          <a:p>
            <a:r>
              <a:rPr lang="en-US" sz="1200" dirty="0" err="1" smtClean="0"/>
              <a:t>itemArray</a:t>
            </a:r>
            <a:r>
              <a:rPr lang="en-US" sz="1200" dirty="0" smtClean="0"/>
              <a:t> = [];</a:t>
            </a:r>
            <a:endParaRPr lang="en-US" sz="1200" dirty="0"/>
          </a:p>
          <a:p>
            <a:endParaRPr lang="en-US" sz="1200" b="1" u="sng" dirty="0" smtClean="0"/>
          </a:p>
          <a:p>
            <a:r>
              <a:rPr lang="en-US" sz="1200" dirty="0" err="1" smtClean="0"/>
              <a:t>this.getItemAt</a:t>
            </a:r>
            <a:r>
              <a:rPr lang="en-US" sz="1200" dirty="0" smtClean="0"/>
              <a:t> = function(</a:t>
            </a:r>
            <a:r>
              <a:rPr lang="en-US" sz="1200" dirty="0" err="1" smtClean="0"/>
              <a:t>pIdx</a:t>
            </a:r>
            <a:r>
              <a:rPr lang="en-US" sz="1200" dirty="0" smtClean="0"/>
              <a:t>){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1. </a:t>
            </a:r>
            <a:r>
              <a:rPr lang="en-US" sz="1200" dirty="0" err="1" smtClean="0"/>
              <a:t>this.getItems</a:t>
            </a:r>
            <a:r>
              <a:rPr lang="en-US" sz="1200" dirty="0" smtClean="0"/>
              <a:t>();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2.  return item at </a:t>
            </a:r>
            <a:r>
              <a:rPr lang="en-US" sz="1200" dirty="0" err="1" smtClean="0"/>
              <a:t>pIdx</a:t>
            </a:r>
            <a:endParaRPr lang="en-US" sz="1200" dirty="0" smtClean="0"/>
          </a:p>
          <a:p>
            <a:r>
              <a:rPr lang="en-US" sz="1200" dirty="0"/>
              <a:t>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this.editItem</a:t>
            </a:r>
            <a:r>
              <a:rPr lang="en-US" sz="1200" dirty="0" smtClean="0"/>
              <a:t> = function(</a:t>
            </a:r>
            <a:r>
              <a:rPr lang="en-US" sz="1200" dirty="0" err="1" smtClean="0"/>
              <a:t>pItem</a:t>
            </a:r>
            <a:r>
              <a:rPr lang="en-US" sz="1200" dirty="0" smtClean="0"/>
              <a:t>, </a:t>
            </a:r>
            <a:r>
              <a:rPr lang="en-US" sz="1200" dirty="0" err="1" smtClean="0"/>
              <a:t>pIdx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(item has already been called from local storage!)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1.  modify item in array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2.  </a:t>
            </a:r>
            <a:r>
              <a:rPr lang="en-US" sz="1200" dirty="0" err="1" smtClean="0"/>
              <a:t>stringify</a:t>
            </a:r>
            <a:r>
              <a:rPr lang="en-US" sz="1200" dirty="0" smtClean="0"/>
              <a:t> array</a:t>
            </a:r>
          </a:p>
          <a:p>
            <a:r>
              <a:rPr lang="en-US" sz="1200" dirty="0" smtClean="0"/>
              <a:t>   3.  return array to local storage</a:t>
            </a:r>
          </a:p>
          <a:p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23283" y="7684786"/>
            <a:ext cx="6208604" cy="12211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2881" y="7918593"/>
            <a:ext cx="6208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LOCAL STORAGE</a:t>
            </a:r>
            <a:endParaRPr lang="en-US" sz="20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44337" y="4689022"/>
            <a:ext cx="1448931" cy="797785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44337" y="5210024"/>
            <a:ext cx="1448931" cy="276783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4343750" y="5782856"/>
            <a:ext cx="2887664" cy="1383810"/>
          </a:xfrm>
          <a:prstGeom prst="bentConnector3">
            <a:avLst>
              <a:gd name="adj1" fmla="val 384"/>
            </a:avLst>
          </a:prstGeom>
          <a:ln>
            <a:solidFill>
              <a:srgbClr val="D9969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39879" y="6707907"/>
            <a:ext cx="16280" cy="1432756"/>
          </a:xfrm>
          <a:prstGeom prst="straightConnector1">
            <a:avLst/>
          </a:prstGeom>
          <a:ln>
            <a:solidFill>
              <a:srgbClr val="D9969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0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468</Words>
  <Application>Microsoft Macintosh PowerPoint</Application>
  <PresentationFormat>On-screen Show (4:3)</PresentationFormat>
  <Paragraphs>107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Rhodes</dc:creator>
  <cp:lastModifiedBy>Kelly Rhodes</cp:lastModifiedBy>
  <cp:revision>11</cp:revision>
  <dcterms:created xsi:type="dcterms:W3CDTF">2015-04-21T19:35:57Z</dcterms:created>
  <dcterms:modified xsi:type="dcterms:W3CDTF">2015-04-23T15:27:42Z</dcterms:modified>
</cp:coreProperties>
</file>