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1" r:id="rId5"/>
    <p:sldId id="257" r:id="rId6"/>
    <p:sldId id="260" r:id="rId7"/>
    <p:sldId id="262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4BA5-C9F4-0947-A1A8-41202E36234D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7547-782C-6F44-B88D-88BD64E7F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otools.net/forge/p/router" TargetMode="External"/><Relationship Id="rId3" Type="http://schemas.openxmlformats.org/officeDocument/2006/relationships/hyperlink" Target="http://mootools.net/core/docs/1.5.1/Request/Requ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(or how do I deal with a legacy system?)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this scenario…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work for a web design / development firm.  One of their previous customers needs an update to their site but doesn’t have the budget for a complete rebuild.  Your PM assures the customer that your team is so talented that they will be able to update the site for the customer’s budget.</a:t>
            </a:r>
          </a:p>
          <a:p>
            <a:r>
              <a:rPr lang="en-US" dirty="0" smtClean="0"/>
              <a:t>…You then realize you are working on a sunset system when you start poking around the code.</a:t>
            </a:r>
          </a:p>
          <a:p>
            <a:r>
              <a:rPr lang="en-US" dirty="0" smtClean="0"/>
              <a:t>What do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MooTools</a:t>
            </a:r>
            <a:r>
              <a:rPr lang="en-US" dirty="0" smtClean="0"/>
              <a:t> -- What </a:t>
            </a:r>
            <a:r>
              <a:rPr lang="en-US" dirty="0" smtClean="0"/>
              <a:t>is 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(per the website…)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MOO = My Object Orientated Tools</a:t>
            </a:r>
          </a:p>
          <a:p>
            <a:r>
              <a:rPr lang="en-US" dirty="0" smtClean="0"/>
              <a:t>Written in 2006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MooTools</a:t>
            </a:r>
            <a:r>
              <a:rPr lang="en-US" dirty="0" smtClean="0"/>
              <a:t> </a:t>
            </a:r>
            <a:r>
              <a:rPr lang="en-US" dirty="0"/>
              <a:t>is a compact, modular, Object-Oriented JavaScript framework designed for the intermediate to advanced JavaScript developer</a:t>
            </a:r>
            <a:r>
              <a:rPr lang="en-US" dirty="0" smtClean="0"/>
              <a:t>.” </a:t>
            </a:r>
            <a:endParaRPr lang="en-US" dirty="0"/>
          </a:p>
          <a:p>
            <a:r>
              <a:rPr lang="en-US" dirty="0" smtClean="0"/>
              <a:t>“It </a:t>
            </a:r>
            <a:r>
              <a:rPr lang="en-US" dirty="0"/>
              <a:t>allows you to write powerful, flexible, and cross-browser code with its elegant, well documented, and coherent API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29 at 8.11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1" t="21847" r="7070" b="2086"/>
          <a:stretch/>
        </p:blipFill>
        <p:spPr>
          <a:xfrm>
            <a:off x="156488" y="941006"/>
            <a:ext cx="8877856" cy="52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mootools.net</a:t>
            </a:r>
            <a:r>
              <a:rPr lang="en-US" dirty="0" smtClean="0"/>
              <a:t>/core/builder to get the version that best suites your needs or can download from Google APIs</a:t>
            </a:r>
          </a:p>
          <a:p>
            <a:r>
              <a:rPr lang="en-US" dirty="0" smtClean="0"/>
              <a:t>You will need LOTS of plugins to accomplish what we’ve easily down with Angular &amp; Angular-Route</a:t>
            </a:r>
            <a:endParaRPr lang="en-US" dirty="0"/>
          </a:p>
          <a:p>
            <a:pPr lvl="1"/>
            <a:r>
              <a:rPr lang="en-US" dirty="0" smtClean="0"/>
              <a:t>For example, for </a:t>
            </a:r>
            <a:r>
              <a:rPr lang="en-US" dirty="0" smtClean="0"/>
              <a:t>local storage: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mootools.net</a:t>
            </a:r>
            <a:r>
              <a:rPr lang="en-US" dirty="0" smtClean="0"/>
              <a:t>/forge/p/storage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MooTools</a:t>
            </a:r>
            <a:r>
              <a:rPr lang="en-US" dirty="0" smtClean="0"/>
              <a:t> is no longer an “it” JS framework</a:t>
            </a:r>
          </a:p>
          <a:p>
            <a:pPr lvl="1"/>
            <a:r>
              <a:rPr lang="en-US" dirty="0" smtClean="0"/>
              <a:t>i.e. it was cool &amp; relevant when I was cool &amp; relevant</a:t>
            </a:r>
          </a:p>
          <a:p>
            <a:r>
              <a:rPr lang="en-US" dirty="0" smtClean="0"/>
              <a:t>Finding relevant documentation was difficult</a:t>
            </a:r>
          </a:p>
          <a:p>
            <a:pPr lvl="1"/>
            <a:r>
              <a:rPr lang="en-US" dirty="0" smtClean="0"/>
              <a:t>Many plugins I needed were no longer available</a:t>
            </a:r>
          </a:p>
          <a:p>
            <a:pPr lvl="1"/>
            <a:r>
              <a:rPr lang="en-US" dirty="0" smtClean="0"/>
              <a:t>Many of the demo sites were no longer available</a:t>
            </a:r>
          </a:p>
          <a:p>
            <a:pPr lvl="1"/>
            <a:r>
              <a:rPr lang="en-US" dirty="0" smtClean="0"/>
              <a:t>YouTube videos focused more on the aesthetic packages </a:t>
            </a:r>
            <a:r>
              <a:rPr lang="en-US" dirty="0" err="1" smtClean="0"/>
              <a:t>MooTools</a:t>
            </a:r>
            <a:r>
              <a:rPr lang="en-US" dirty="0" smtClean="0"/>
              <a:t> offers versus client side data manipulation </a:t>
            </a:r>
          </a:p>
          <a:p>
            <a:r>
              <a:rPr lang="en-US" dirty="0" smtClean="0"/>
              <a:t>Assessment:  Not plug &amp; play friendly for what we’re doing!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Time!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32445"/>
              </p:ext>
            </p:extLst>
          </p:nvPr>
        </p:nvGraphicFramePr>
        <p:xfrm>
          <a:off x="457200" y="1600200"/>
          <a:ext cx="8229600" cy="405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373"/>
                <a:gridCol w="2422252"/>
                <a:gridCol w="4077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MooTools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angular-route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 route code from http://</a:t>
                      </a:r>
                      <a:r>
                        <a:rPr lang="en-US" dirty="0" err="1" smtClean="0"/>
                        <a:t>mootools.net</a:t>
                      </a:r>
                      <a:r>
                        <a:rPr lang="en-US" dirty="0" smtClean="0"/>
                        <a:t>/forge/p/router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to DOM easily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define your own!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easily define</a:t>
                      </a:r>
                      <a:r>
                        <a:rPr lang="en-US" baseline="0" dirty="0" smtClean="0"/>
                        <a:t> functions linked to $scope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with PHP???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that I could find; define your</a:t>
                      </a:r>
                      <a:r>
                        <a:rPr lang="en-US" baseline="0" dirty="0" smtClean="0"/>
                        <a:t> 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that I could find; define your 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a plugin for that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Easy!  (for a change!)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update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(via block diagramming) the current (legacy)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copy of the legacy code to </a:t>
            </a:r>
            <a:r>
              <a:rPr lang="en-US" smtClean="0"/>
              <a:t>play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small, testable incremental changes</a:t>
            </a:r>
          </a:p>
          <a:p>
            <a:pPr marL="914400" lvl="1" indent="-514350"/>
            <a:r>
              <a:rPr lang="en-US" dirty="0" smtClean="0"/>
              <a:t>Know that whatever changes you make could affect the entire system!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0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plugins /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Routes: </a:t>
            </a:r>
            <a:r>
              <a:rPr lang="en-US" dirty="0">
                <a:hlinkClick r:id="rId2"/>
              </a:rPr>
              <a:t>http://mootools.net/forge/p/</a:t>
            </a:r>
            <a:r>
              <a:rPr lang="en-US" dirty="0" smtClean="0">
                <a:hlinkClick r:id="rId2"/>
              </a:rPr>
              <a:t>router</a:t>
            </a:r>
            <a:endParaRPr lang="en-US" dirty="0" smtClean="0"/>
          </a:p>
          <a:p>
            <a:r>
              <a:rPr lang="en-US" dirty="0"/>
              <a:t>Requests: </a:t>
            </a:r>
            <a:r>
              <a:rPr lang="en-US" dirty="0">
                <a:hlinkClick r:id="rId3"/>
              </a:rPr>
              <a:t>http://mootools.net/core/docs/1.5.1/Request/</a:t>
            </a:r>
            <a:r>
              <a:rPr lang="en-US" dirty="0" smtClean="0">
                <a:hlinkClick r:id="rId3"/>
              </a:rPr>
              <a:t>Request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476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MooTools</vt:lpstr>
      <vt:lpstr>Imagine this scenario…</vt:lpstr>
      <vt:lpstr>MooTools -- What is it? (per the website…)</vt:lpstr>
      <vt:lpstr>PowerPoint Presentation</vt:lpstr>
      <vt:lpstr>Getting started</vt:lpstr>
      <vt:lpstr>Unfortunately…</vt:lpstr>
      <vt:lpstr>Comparison Time!</vt:lpstr>
      <vt:lpstr>So what do you do?</vt:lpstr>
      <vt:lpstr>More plugins / 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MooTools</dc:title>
  <dc:creator>Kelly Rhodes</dc:creator>
  <cp:lastModifiedBy>Kelly Rhodes</cp:lastModifiedBy>
  <cp:revision>15</cp:revision>
  <dcterms:created xsi:type="dcterms:W3CDTF">2015-04-28T21:45:09Z</dcterms:created>
  <dcterms:modified xsi:type="dcterms:W3CDTF">2015-04-30T11:39:43Z</dcterms:modified>
</cp:coreProperties>
</file>