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79300" cy="9134475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704" y="-120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992" y="365803"/>
            <a:ext cx="2740343" cy="7793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65" y="365803"/>
            <a:ext cx="8018039" cy="7793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5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2131378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0FB8-578F-F449-A0A3-F9BA5361BF3A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34AE-677A-EA46-AE60-CD8A000C5C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15611"/>
            <a:ext cx="12179300" cy="491930"/>
          </a:xfrm>
          <a:prstGeom prst="rect">
            <a:avLst/>
          </a:prstGeom>
          <a:solidFill>
            <a:srgbClr val="C0504D"/>
          </a:solidFill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Kelly Rhodes,</a:t>
            </a:r>
            <a:r>
              <a:rPr lang="en-US" b="0" cap="none" spc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Programming for Web Applications I,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Elbow Connector 70"/>
          <p:cNvCxnSpPr/>
          <p:nvPr/>
        </p:nvCxnSpPr>
        <p:spPr>
          <a:xfrm rot="10800000">
            <a:off x="4628468" y="2693322"/>
            <a:ext cx="414466" cy="1566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294406" y="2078697"/>
            <a:ext cx="1380424" cy="92033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Search term entered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674830" y="2532783"/>
            <a:ext cx="310508" cy="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2042930" y="1918229"/>
            <a:ext cx="2169704" cy="128658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Is the first char whitespace?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27782" y="3116535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12634" y="2579495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9826" y="3149240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48489" y="2582879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99804" y="3171756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12634" y="2126243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966520" y="3230405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848485" y="1942941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8" name="Decision 37"/>
          <p:cNvSpPr/>
          <p:nvPr/>
        </p:nvSpPr>
        <p:spPr>
          <a:xfrm>
            <a:off x="4678781" y="1918229"/>
            <a:ext cx="2169704" cy="13087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Is the last char whitespace?</a:t>
            </a:r>
            <a:endParaRPr lang="en-US" sz="1400" dirty="0"/>
          </a:p>
        </p:txBody>
      </p:sp>
      <p:sp>
        <p:nvSpPr>
          <p:cNvPr id="39" name="Decision 38"/>
          <p:cNvSpPr/>
          <p:nvPr/>
        </p:nvSpPr>
        <p:spPr>
          <a:xfrm>
            <a:off x="7314636" y="1923223"/>
            <a:ext cx="2169704" cy="12853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Is char length less than 3?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8409292" y="3155182"/>
            <a:ext cx="1729" cy="452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17959" y="3283159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42" name="Alternate Process 41"/>
          <p:cNvSpPr/>
          <p:nvPr/>
        </p:nvSpPr>
        <p:spPr>
          <a:xfrm>
            <a:off x="7264152" y="3625880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Terminate search, encourage user to try again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470565" y="2564878"/>
            <a:ext cx="466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484340" y="2112151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2399804" y="3642937"/>
            <a:ext cx="1812830" cy="1013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first char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67" idx="1"/>
          </p:cNvCxnSpPr>
          <p:nvPr/>
        </p:nvCxnSpPr>
        <p:spPr>
          <a:xfrm rot="10800000">
            <a:off x="1985338" y="2582879"/>
            <a:ext cx="414466" cy="15668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845140" y="3642938"/>
            <a:ext cx="1812830" cy="1013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 last char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0010332" y="2029384"/>
            <a:ext cx="1812830" cy="10135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Perform Search</a:t>
            </a:r>
          </a:p>
          <a:p>
            <a:pPr algn="ctr"/>
            <a:r>
              <a:rPr lang="en-US" sz="1400" dirty="0" smtClean="0"/>
              <a:t>(see next page)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72" idx="2"/>
            <a:endCxn id="76" idx="0"/>
          </p:cNvCxnSpPr>
          <p:nvPr/>
        </p:nvCxnSpPr>
        <p:spPr>
          <a:xfrm>
            <a:off x="10916747" y="3042907"/>
            <a:ext cx="0" cy="253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Decision 75"/>
          <p:cNvSpPr/>
          <p:nvPr/>
        </p:nvSpPr>
        <p:spPr>
          <a:xfrm>
            <a:off x="9831895" y="5577322"/>
            <a:ext cx="2169704" cy="12853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Matches found?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76" idx="1"/>
          </p:cNvCxnSpPr>
          <p:nvPr/>
        </p:nvCxnSpPr>
        <p:spPr>
          <a:xfrm flipH="1" flipV="1">
            <a:off x="9147128" y="6203160"/>
            <a:ext cx="684767" cy="16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10916747" y="6862670"/>
            <a:ext cx="0" cy="55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0226" y="5890731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0168188" y="6936298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4" name="Alternate Process 83"/>
          <p:cNvSpPr/>
          <p:nvPr/>
        </p:nvSpPr>
        <p:spPr>
          <a:xfrm>
            <a:off x="6795713" y="5696398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Display “no results found”; terminate search</a:t>
            </a:r>
            <a:endParaRPr lang="en-US" sz="1400" dirty="0"/>
          </a:p>
        </p:txBody>
      </p:sp>
      <p:sp>
        <p:nvSpPr>
          <p:cNvPr id="85" name="Alternate Process 84"/>
          <p:cNvSpPr/>
          <p:nvPr/>
        </p:nvSpPr>
        <p:spPr>
          <a:xfrm>
            <a:off x="9782058" y="7418022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Display results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81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1234"/>
            <a:ext cx="12179300" cy="46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PERFORM SEARCH</a:t>
            </a:r>
            <a:endParaRPr lang="en-US" i="1" dirty="0"/>
          </a:p>
        </p:txBody>
      </p:sp>
      <p:sp>
        <p:nvSpPr>
          <p:cNvPr id="3" name="Data 2"/>
          <p:cNvSpPr/>
          <p:nvPr/>
        </p:nvSpPr>
        <p:spPr>
          <a:xfrm>
            <a:off x="257656" y="2227247"/>
            <a:ext cx="2705489" cy="809908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term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3" idx="5"/>
            <a:endCxn id="6" idx="1"/>
          </p:cNvCxnSpPr>
          <p:nvPr/>
        </p:nvCxnSpPr>
        <p:spPr>
          <a:xfrm>
            <a:off x="2692596" y="2632201"/>
            <a:ext cx="712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04854" y="2227247"/>
            <a:ext cx="2282181" cy="809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an array; elements are the individual words from the search term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 flipV="1">
            <a:off x="5687035" y="2618938"/>
            <a:ext cx="1122689" cy="13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09724" y="2213984"/>
            <a:ext cx="2282181" cy="809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 elements of array (words) to word in database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7950815" y="3023892"/>
            <a:ext cx="0" cy="473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ecision 11"/>
          <p:cNvSpPr/>
          <p:nvPr/>
        </p:nvSpPr>
        <p:spPr>
          <a:xfrm>
            <a:off x="6865963" y="3534145"/>
            <a:ext cx="2169704" cy="13087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Any matches?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2038" y="4842893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64742" y="4018479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7950815" y="4842893"/>
            <a:ext cx="0" cy="623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9035667" y="4188519"/>
            <a:ext cx="645188" cy="8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35321" y="5466880"/>
            <a:ext cx="2282181" cy="809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match to results array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9680855" y="3791843"/>
            <a:ext cx="2282181" cy="809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Don’t add anything to results array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20" idx="2"/>
            <a:endCxn id="34" idx="6"/>
          </p:cNvCxnSpPr>
          <p:nvPr/>
        </p:nvCxnSpPr>
        <p:spPr>
          <a:xfrm rot="5400000">
            <a:off x="8328432" y="4445001"/>
            <a:ext cx="2336764" cy="26502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/>
          <p:cNvSpPr/>
          <p:nvPr/>
        </p:nvSpPr>
        <p:spPr>
          <a:xfrm>
            <a:off x="7803587" y="6726834"/>
            <a:ext cx="368094" cy="423361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</p:cNvCxnSpPr>
          <p:nvPr/>
        </p:nvCxnSpPr>
        <p:spPr>
          <a:xfrm>
            <a:off x="7976412" y="6276788"/>
            <a:ext cx="11222" cy="478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Decision 40"/>
          <p:cNvSpPr/>
          <p:nvPr/>
        </p:nvSpPr>
        <p:spPr>
          <a:xfrm>
            <a:off x="6909965" y="7380283"/>
            <a:ext cx="2169704" cy="13087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More terms in database?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945362" y="3841067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48" name="Straight Arrow Connector 47"/>
          <p:cNvCxnSpPr>
            <a:stCxn id="34" idx="4"/>
            <a:endCxn id="41" idx="0"/>
          </p:cNvCxnSpPr>
          <p:nvPr/>
        </p:nvCxnSpPr>
        <p:spPr>
          <a:xfrm>
            <a:off x="7987634" y="7150195"/>
            <a:ext cx="7183" cy="23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89019" y="7552941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pPr algn="r"/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9053443" y="7742763"/>
            <a:ext cx="753887" cy="338421"/>
          </a:xfrm>
          <a:prstGeom prst="rect">
            <a:avLst/>
          </a:prstGeom>
          <a:noFill/>
        </p:spPr>
        <p:txBody>
          <a:bodyPr wrap="square" lIns="121789" tIns="60894" rIns="121789" bIns="60894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034341" y="8044370"/>
            <a:ext cx="607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1"/>
          </p:cNvCxnSpPr>
          <p:nvPr/>
        </p:nvCxnSpPr>
        <p:spPr>
          <a:xfrm rot="10800000">
            <a:off x="6331211" y="2816271"/>
            <a:ext cx="578755" cy="521838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onnector 55"/>
          <p:cNvSpPr/>
          <p:nvPr/>
        </p:nvSpPr>
        <p:spPr>
          <a:xfrm>
            <a:off x="6120925" y="2392910"/>
            <a:ext cx="368094" cy="423361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lternate Process 58"/>
          <p:cNvSpPr/>
          <p:nvPr/>
        </p:nvSpPr>
        <p:spPr>
          <a:xfrm>
            <a:off x="9641685" y="7527896"/>
            <a:ext cx="2280033" cy="101352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789" tIns="60894" rIns="121789" bIns="60894" spcCol="0" rtlCol="0" anchor="ctr"/>
          <a:lstStyle/>
          <a:p>
            <a:pPr algn="ctr"/>
            <a:r>
              <a:rPr lang="en-US" sz="1400" dirty="0" smtClean="0"/>
              <a:t>Exit search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56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120</Words>
  <Application>Microsoft Macintosh PowerPoint</Application>
  <PresentationFormat>Ledger Paper (11x17 in)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Rhodes</dc:creator>
  <cp:lastModifiedBy>Kelly Rhodes</cp:lastModifiedBy>
  <cp:revision>7</cp:revision>
  <dcterms:created xsi:type="dcterms:W3CDTF">2014-10-01T20:43:52Z</dcterms:created>
  <dcterms:modified xsi:type="dcterms:W3CDTF">2014-10-06T12:55:59Z</dcterms:modified>
</cp:coreProperties>
</file>