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704" y="-120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0FB8-578F-F449-A0A3-F9BA5361BF3A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15611"/>
            <a:ext cx="12179300" cy="491930"/>
          </a:xfrm>
          <a:prstGeom prst="rect">
            <a:avLst/>
          </a:prstGeom>
          <a:solidFill>
            <a:srgbClr val="C0504D"/>
          </a:solidFill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Kelly Rhodes,</a:t>
            </a:r>
            <a:r>
              <a:rPr lang="en-US" b="0" cap="none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Programming for Web Applications I, Duel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294406" y="2078697"/>
            <a:ext cx="1380424" cy="9203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Begin Fight</a:t>
            </a:r>
          </a:p>
          <a:p>
            <a:pPr algn="ctr"/>
            <a:r>
              <a:rPr lang="en-US" sz="1400" dirty="0"/>
              <a:t>P1 = P2 = </a:t>
            </a:r>
            <a:r>
              <a:rPr lang="en-US" sz="1400" dirty="0" smtClean="0"/>
              <a:t>100,</a:t>
            </a:r>
          </a:p>
          <a:p>
            <a:pPr algn="ctr"/>
            <a:r>
              <a:rPr lang="en-US" sz="1400" dirty="0" smtClean="0"/>
              <a:t>Round = 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1674830" y="2532783"/>
            <a:ext cx="310508" cy="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1985338" y="2132378"/>
            <a:ext cx="1490076" cy="80080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Inflict Damage to P1 &amp; P2</a:t>
            </a:r>
          </a:p>
        </p:txBody>
      </p: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2730376" y="2933187"/>
            <a:ext cx="10901" cy="328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1656425" y="3261940"/>
            <a:ext cx="2169704" cy="128658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Are both P1 &amp; P2 health &lt; 0?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41277" y="4460246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26129" y="3923206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lternate Process 25"/>
          <p:cNvSpPr/>
          <p:nvPr/>
        </p:nvSpPr>
        <p:spPr>
          <a:xfrm>
            <a:off x="1601260" y="4932092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Result = Tie</a:t>
            </a:r>
          </a:p>
          <a:p>
            <a:pPr algn="ctr"/>
            <a:r>
              <a:rPr lang="en-US" sz="1400" dirty="0"/>
              <a:t>(Both players die)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63321" y="4492951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61984" y="3926590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3299" y="4515467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826129" y="3469954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80015" y="4574116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1980" y="3286652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4" name="Alternate Process 33"/>
          <p:cNvSpPr/>
          <p:nvPr/>
        </p:nvSpPr>
        <p:spPr>
          <a:xfrm>
            <a:off x="4181947" y="4945052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Result = Player 2 Wins, Player 1 Dies</a:t>
            </a:r>
          </a:p>
        </p:txBody>
      </p:sp>
      <p:sp>
        <p:nvSpPr>
          <p:cNvPr id="38" name="Decision 37"/>
          <p:cNvSpPr/>
          <p:nvPr/>
        </p:nvSpPr>
        <p:spPr>
          <a:xfrm>
            <a:off x="4292276" y="3261940"/>
            <a:ext cx="2169704" cy="13087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Is just P1 health &lt; 0?</a:t>
            </a:r>
          </a:p>
        </p:txBody>
      </p:sp>
      <p:sp>
        <p:nvSpPr>
          <p:cNvPr id="39" name="Decision 38"/>
          <p:cNvSpPr/>
          <p:nvPr/>
        </p:nvSpPr>
        <p:spPr>
          <a:xfrm>
            <a:off x="6928131" y="3266934"/>
            <a:ext cx="2169704" cy="12853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Is just P2 health &lt; 0?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022787" y="4498893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1454" y="4626870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2" name="Alternate Process 41"/>
          <p:cNvSpPr/>
          <p:nvPr/>
        </p:nvSpPr>
        <p:spPr>
          <a:xfrm>
            <a:off x="6877647" y="4969591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Result = Player 1 Wins, Player 2 Dies</a:t>
            </a:r>
          </a:p>
        </p:txBody>
      </p:sp>
      <p:sp>
        <p:nvSpPr>
          <p:cNvPr id="43" name="Decision 42"/>
          <p:cNvSpPr/>
          <p:nvPr/>
        </p:nvSpPr>
        <p:spPr>
          <a:xfrm>
            <a:off x="9550207" y="3301227"/>
            <a:ext cx="2169704" cy="121472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/>
              <a:t>Is Round </a:t>
            </a:r>
            <a:r>
              <a:rPr lang="en-US" sz="1400" dirty="0" smtClean="0"/>
              <a:t>= </a:t>
            </a:r>
            <a:r>
              <a:rPr lang="en-US" sz="1400" dirty="0"/>
              <a:t>10?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084060" y="3908589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97835" y="3455862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695347" y="4515950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4014" y="4643927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61" name="Alternate Process 60"/>
          <p:cNvSpPr/>
          <p:nvPr/>
        </p:nvSpPr>
        <p:spPr>
          <a:xfrm>
            <a:off x="9550207" y="4986648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Result = Draw</a:t>
            </a:r>
          </a:p>
          <a:p>
            <a:pPr algn="ctr"/>
            <a:r>
              <a:rPr lang="en-US" sz="1400" dirty="0" smtClean="0"/>
              <a:t>End Program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43" idx="0"/>
          </p:cNvCxnSpPr>
          <p:nvPr/>
        </p:nvCxnSpPr>
        <p:spPr>
          <a:xfrm rot="16200000" flipV="1">
            <a:off x="9515188" y="2181355"/>
            <a:ext cx="762364" cy="14773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cess 63"/>
          <p:cNvSpPr/>
          <p:nvPr/>
        </p:nvSpPr>
        <p:spPr>
          <a:xfrm>
            <a:off x="7667604" y="2137522"/>
            <a:ext cx="1490076" cy="80080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Increase Round # by 1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1"/>
            <a:endCxn id="7" idx="3"/>
          </p:cNvCxnSpPr>
          <p:nvPr/>
        </p:nvCxnSpPr>
        <p:spPr>
          <a:xfrm flipH="1" flipV="1">
            <a:off x="3475414" y="2532783"/>
            <a:ext cx="4192190" cy="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66505" y="2947125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815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89</Words>
  <Application>Microsoft Macintosh PowerPoint</Application>
  <PresentationFormat>Ledger Paper (11x17 in)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Rhodes</dc:creator>
  <cp:lastModifiedBy>Kelly Rhodes</cp:lastModifiedBy>
  <cp:revision>5</cp:revision>
  <dcterms:created xsi:type="dcterms:W3CDTF">2014-10-01T20:43:52Z</dcterms:created>
  <dcterms:modified xsi:type="dcterms:W3CDTF">2014-10-06T11:40:43Z</dcterms:modified>
</cp:coreProperties>
</file>