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PostgreSQL: From Fundamentals to Advanced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Empowering Data-Driven Applications</a:t>
            </a:r>
          </a:p>
          <a:p>
            <a:r>
              <a:t>Presented by: Your Name</a:t>
            </a:r>
          </a:p>
          <a:p>
            <a:r>
              <a:t>Date / Organization Logo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Subqueries &amp; Advanced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Subqueries in SELECT, WHERE, FROM</a:t>
            </a:r>
          </a:p>
          <a:p>
            <a:r>
              <a:t>• Correlated subqueries</a:t>
            </a:r>
          </a:p>
          <a:p>
            <a:r>
              <a:t>• Real use case: active users with more than 5 posts in last month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Constraints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NOT NULL, UNIQUE, CHECK, DEFAULT</a:t>
            </a:r>
          </a:p>
          <a:p>
            <a:r>
              <a:t>• Multi-column uniqueness</a:t>
            </a:r>
          </a:p>
          <a:p>
            <a:r>
              <a:t>• Example: User input validation in schema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Real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Case Study: Social Media Platform</a:t>
            </a:r>
          </a:p>
          <a:p>
            <a:r>
              <a:t>• Tables: Users, Posts, Likes, Comments, Tags, Hashtags</a:t>
            </a:r>
          </a:p>
          <a:p>
            <a:r>
              <a:t>• Design goals: scalability, normalization, analytics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Performance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Indexing strategies</a:t>
            </a:r>
          </a:p>
          <a:p>
            <a:r>
              <a:t>• EXPLAIN ANALYZE</a:t>
            </a:r>
          </a:p>
          <a:p>
            <a:r>
              <a:t>• Avoiding common performance pitfalls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pgAdmin, DBeaver, Postico</a:t>
            </a:r>
          </a:p>
          <a:p>
            <a:r>
              <a:t>• psql CLI</a:t>
            </a:r>
          </a:p>
          <a:p>
            <a:r>
              <a:t>• ORMs &amp; integrations (SQLAlchemy, Prisma, etc.)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Mastered core SQL &amp; PostgreSQL features</a:t>
            </a:r>
          </a:p>
          <a:p>
            <a:r>
              <a:t>• Learned schema design &amp; real-world modeling</a:t>
            </a:r>
          </a:p>
          <a:p>
            <a:r>
              <a:t>• Ready to build and optimize real database applications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[Open Q&amp;A]</a:t>
            </a:r>
          </a:p>
          <a:p>
            <a:r>
              <a:t>• Contact info / LinkedIn / GitHub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Introduction to PostgreSQL</a:t>
            </a:r>
          </a:p>
          <a:p>
            <a:r>
              <a:t>• Core SQL Concepts</a:t>
            </a:r>
          </a:p>
          <a:p>
            <a:r>
              <a:t>• Schema Design Principles</a:t>
            </a:r>
          </a:p>
          <a:p>
            <a:r>
              <a:t>• Data Manipulation (DML)</a:t>
            </a:r>
          </a:p>
          <a:p>
            <a:r>
              <a:t>• Data Relationships &amp; Keys</a:t>
            </a:r>
          </a:p>
          <a:p>
            <a:r>
              <a:t>• Joins and Aggregations</a:t>
            </a:r>
          </a:p>
          <a:p>
            <a:r>
              <a:t>• Subqueries &amp; Advanced Queries</a:t>
            </a:r>
          </a:p>
          <a:p>
            <a:r>
              <a:t>• Constraints &amp; Validation</a:t>
            </a:r>
          </a:p>
          <a:p>
            <a:r>
              <a:t>• Real-World Schema: Social Media System</a:t>
            </a:r>
          </a:p>
          <a:p>
            <a:r>
              <a:t>•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PostgreSQL?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Open-source object-relational database</a:t>
            </a:r>
          </a:p>
          <a:p>
            <a:r>
              <a:t>• ACID-compliant, highly extensible</a:t>
            </a:r>
          </a:p>
          <a:p>
            <a:r>
              <a:t>• Strong support for standards (SQL, JSON, spatial data)</a:t>
            </a:r>
          </a:p>
          <a:p>
            <a:r>
              <a:t>• Used by Apple, Instagram, Reddit,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PostgreSQL?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Rich data types and indexing</a:t>
            </a:r>
          </a:p>
          <a:p>
            <a:r>
              <a:t>• Foreign key support and constraints</a:t>
            </a:r>
          </a:p>
          <a:p>
            <a:r>
              <a:t>• Full-text search, JSONB support</a:t>
            </a:r>
          </a:p>
          <a:p>
            <a:r>
              <a:t>• Active community &amp; frequent updates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SQL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TABLE, INSERT, SELECT, UPDATE, DELETE</a:t>
            </a:r>
          </a:p>
          <a:p>
            <a:r>
              <a:t>• Filtering with WHERE</a:t>
            </a:r>
          </a:p>
          <a:p>
            <a:r>
              <a:t>• Calculated fields &amp; expressions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Design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Normalization vs denormalization</a:t>
            </a:r>
          </a:p>
          <a:p>
            <a:r>
              <a:t>• Primary keys &amp; foreign keys</a:t>
            </a:r>
          </a:p>
          <a:p>
            <a:r>
              <a:t>• Designing relationships: One-to-One, One-to-Many, Many-to-Many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 schema diagram</a:t>
            </a:r>
          </a:p>
          <a:p>
            <a:r>
              <a:t>• Referential integrity examples</a:t>
            </a:r>
          </a:p>
          <a:p>
            <a:r>
              <a:t>• Cascade actions and deletion behavior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Joins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INNER, LEFT, RIGHT, FULL joins</a:t>
            </a:r>
          </a:p>
          <a:p>
            <a:r>
              <a:t>• Real-world join scenarios</a:t>
            </a:r>
          </a:p>
          <a:p>
            <a:r>
              <a:t>• Join performance tips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Aggregations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GROUP BY, HAVING, aggregate functions</a:t>
            </a:r>
          </a:p>
          <a:p>
            <a:r>
              <a:t>• Use cases: revenue calculations, grouped analytics</a:t>
            </a:r>
          </a:p>
          <a:p>
            <a:r>
              <a:t>• Demo Query: Top 5 customers by revenue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