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1AC-3240-4592-BA59-EBA9EC6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FAA6-3538-43BB-9AE8-DC70D471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4A77-64A5-4409-96B2-D40B888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637C-9D66-4D97-AF94-0B8457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775E-C076-4545-A421-44815B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6C4-44AB-4E01-BE7E-6F0BFE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2A60-A6F0-49EC-92C7-0832DB48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F812-CE07-4D09-B4CE-45F12D9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CFD-B41D-4AEC-A5D5-E6AE0572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B441-6AA4-4B86-888C-EB3086F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F0FE5-F614-41F8-907D-457DE457B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A47B-B9EB-422E-A850-134259DD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61CB-4B8B-4C4F-A92F-23D1FA1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B912-34A4-4F5C-844C-1FCD9D9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4988-E291-446F-AE1E-3E38C11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EA9-66F4-440F-BD8B-68032BF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3EC-F465-42FE-8C2D-4BA3765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F42B-5F81-4683-A96B-60F2F1D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0D0B-AECA-41CA-8BDB-2939100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0B37-2BE8-4AD0-87DD-B31697A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4ED-4F94-458D-A711-B026BE8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CB6D-CA1B-4CC9-8E68-790DC3FA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B292-2ACE-4752-AB30-4A55E5D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FB36-64F8-48CC-ACDA-19C0378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F5C4-7CEE-46B2-9D7C-ABBF161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62D5-2007-40A1-A129-1D792BE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5F5B-D846-4A3C-A1B2-407A816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AA1F-C94F-4529-A22C-84F2694C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BE8A-B2C8-46EE-91AA-0EC5EDC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4E53-A2FF-4652-AB92-8D03E8E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3AE1-B317-48DE-B513-AF584B2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3AB-2B81-427E-B4E4-AEF161C4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57DD-81B2-43A3-AE6E-33639924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D8CD-FE5A-4D45-9CF2-11E041EE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85B5-60B9-4194-936D-00D3781C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0D75-3B3F-4830-8531-C9D61658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4D167-8D15-49C5-9A5C-8DDC59D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511E-A621-4151-B880-D9B5BB4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11DE-A275-4237-845D-FA34A2C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89E-436F-433D-A62D-4F3A441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0BF8-368C-4344-9966-EAD4C6B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7B10-76B7-475D-B15D-DBC08EB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4502-D07A-41C3-8439-AED70D7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C2C0-C2B1-4B8F-AFC4-DF2DA23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5816C-8377-428A-950D-2D5665EB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EBC0-4346-47C2-B58D-85CD86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EE0-7B1F-4645-9027-F0A9D36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EF6-0E67-449A-84DA-7755782F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18F2B-B560-4B86-8C15-A5547A58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5A7-2BB4-4B3C-BEF4-D918A3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9B5A-59B7-41FF-BB32-53A9E5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2D6A-AD76-4B36-A021-14EB9CD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22D-EDC8-452A-AD4C-F07C2B0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CE1D-6661-4B1E-8E0B-D705A9D2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1EFD-7797-41A6-9258-885BC17B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A56C-9C06-41F4-8A25-2C3CB2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7EF-3EE5-4D7D-B221-6E657AC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68B-9677-4510-8EDF-6344F19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D34A7-F24B-415A-B089-6ED7E50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EDD-BBBE-4F78-B55A-11ABCAEF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BAFF-A58B-4191-B824-6EACD9F6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7FC7-4C34-460F-91A3-98185EFE8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5518-5F03-4029-90F7-89716067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visualize data that will help readers understand how countries have performed historically in the summer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details about the competitors,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dirty="0"/>
              <a:t>The main task is still to show historical performance for different countries, with the possibility to select your own country."</a:t>
            </a:r>
          </a:p>
        </p:txBody>
      </p:sp>
    </p:spTree>
    <p:extLst>
      <p:ext uri="{BB962C8B-B14F-4D97-AF65-F5344CB8AC3E}">
        <p14:creationId xmlns:p14="http://schemas.microsoft.com/office/powerpoint/2010/main" val="16842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Olympic Games Analysis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Lakshmi Gokavarap u</cp:lastModifiedBy>
  <cp:revision>2</cp:revision>
  <dcterms:created xsi:type="dcterms:W3CDTF">2021-08-15T07:54:51Z</dcterms:created>
  <dcterms:modified xsi:type="dcterms:W3CDTF">2022-05-20T20:15:15Z</dcterms:modified>
</cp:coreProperties>
</file>