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75" r:id="rId3"/>
    <p:sldId id="277" r:id="rId4"/>
    <p:sldId id="280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95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Saludo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b="1">
                <a:solidFill>
                  <a:srgbClr val="595959"/>
                </a:solidFill>
                <a:latin typeface="Calibri"/>
              </a:rPr>
              <a:t>All World Shirts</a:t>
            </a:r>
            <a:endParaRPr lang="es-ES" sz="2400" b="1">
              <a:solidFill>
                <a:srgbClr val="595959"/>
              </a:solidFill>
              <a:latin typeface="Calibri"/>
            </a:endParaRPr>
          </a:p>
          <a:p>
            <a:pPr algn="r"/>
            <a:r>
              <a:rPr lang="en-US" sz="2400" b="1">
                <a:solidFill>
                  <a:srgbClr val="595959"/>
                </a:solidFill>
                <a:latin typeface="Calibri"/>
              </a:rPr>
              <a:t>Camilo Martínez</a:t>
            </a:r>
            <a:endParaRPr lang="es-ES" sz="2400" b="1">
              <a:solidFill>
                <a:srgbClr val="595959"/>
              </a:solidFill>
              <a:latin typeface="Calibri"/>
            </a:endParaRPr>
          </a:p>
          <a:p>
            <a:pPr algn="r"/>
            <a:r>
              <a:rPr lang="en-US" sz="2400" b="1">
                <a:solidFill>
                  <a:srgbClr val="595959"/>
                </a:solidFill>
                <a:latin typeface="Calibri"/>
              </a:rPr>
              <a:t>Jonathan </a:t>
            </a:r>
            <a:r>
              <a:rPr lang="en-US" sz="2400" b="1" err="1">
                <a:solidFill>
                  <a:srgbClr val="595959"/>
                </a:solidFill>
                <a:latin typeface="Calibri"/>
              </a:rPr>
              <a:t>Leguizamon</a:t>
            </a:r>
            <a:endParaRPr lang="es-ES" sz="2400" b="1" err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>
              <a:solidFill>
                <a:srgbClr val="595959"/>
              </a:solidFill>
            </a:endParaRPr>
          </a:p>
          <a:p>
            <a:pPr algn="r"/>
            <a:r>
              <a:rPr lang="en-US" err="1">
                <a:solidFill>
                  <a:srgbClr val="595959"/>
                </a:solidFill>
              </a:rPr>
              <a:t>Nuevas</a:t>
            </a:r>
            <a:r>
              <a:rPr lang="en-US">
                <a:solidFill>
                  <a:srgbClr val="595959"/>
                </a:solidFill>
              </a:rPr>
              <a:t> </a:t>
            </a:r>
            <a:r>
              <a:rPr lang="en-US" err="1">
                <a:solidFill>
                  <a:srgbClr val="595959"/>
                </a:solidFill>
              </a:rPr>
              <a:t>Tecnologías</a:t>
            </a:r>
            <a:r>
              <a:rPr lang="en-US">
                <a:solidFill>
                  <a:srgbClr val="595959"/>
                </a:solidFill>
              </a:rPr>
              <a:t> de </a:t>
            </a:r>
            <a:r>
              <a:rPr lang="en-US" err="1">
                <a:solidFill>
                  <a:srgbClr val="595959"/>
                </a:solidFill>
              </a:rPr>
              <a:t>Desarrollo</a:t>
            </a:r>
          </a:p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Leonardo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Quiñonez</a:t>
            </a:r>
            <a:endParaRPr lang="en-US" err="1">
              <a:solidFill>
                <a:srgbClr val="595959"/>
              </a:solidFill>
            </a:endParaRPr>
          </a:p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03- 06 - 2017</a:t>
            </a: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8225" y="3143250"/>
            <a:ext cx="735071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 sz="2400">
                <a:solidFill>
                  <a:srgbClr val="595959"/>
                </a:solidFill>
                <a:latin typeface="Calibri"/>
              </a:rPr>
              <a:t>Aplicación web diseñada para una microempresa la cual se dedica a la venta de camisetas ya sean vendidas por unidad o al por mayor, con diseños de temporada o personalizadas según lo solicite el cliente.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</a:t>
            </a:r>
            <a:endParaRPr lang="es-CO" sz="2400" b="1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64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9144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>
                <a:solidFill>
                  <a:srgbClr val="595959"/>
                </a:solidFill>
                <a:latin typeface="Calibri"/>
              </a:rPr>
              <a:t>Casos de Uso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26971"/>
              </p:ext>
            </p:extLst>
          </p:nvPr>
        </p:nvGraphicFramePr>
        <p:xfrm>
          <a:off x="381000" y="1485900"/>
          <a:ext cx="7522844" cy="461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19">
                  <a:extLst>
                    <a:ext uri="{9D8B030D-6E8A-4147-A177-3AD203B41FA5}">
                      <a16:colId xmlns:a16="http://schemas.microsoft.com/office/drawing/2014/main" val="1223366993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5817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Caso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7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Ver colecciones disponibles.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Ver las camisetas de cada colección y su respectiva descripción, si e encuentren disponibles.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1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Buscar y comprar una o varias camisetas.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942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Seleccionar Talla y si es para hombre o para mujer.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Contactar a las tiendas.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Ver datos de la empresa.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5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Admin</a:t>
                      </a:r>
                      <a:r>
                        <a:rPr lang="es-ES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Ingresar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9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Admin</a:t>
                      </a:r>
                      <a:r>
                        <a:rPr lang="es-ES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Crear/Modificar Colecciones.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355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Admin</a:t>
                      </a:r>
                      <a:r>
                        <a:rPr lang="es-ES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Crear/Modificar Camisetas y sus </a:t>
                      </a:r>
                      <a:r>
                        <a:rPr lang="es-ES" err="1"/>
                        <a:t>respespectivas</a:t>
                      </a:r>
                      <a:r>
                        <a:rPr lang="es-ES"/>
                        <a:t> características(nombre, tallas, precio).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335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Admin</a:t>
                      </a:r>
                      <a:r>
                        <a:rPr lang="es-ES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/>
                        <a:t>Habilitar/Deshabilitar camisetas/colecciones.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3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7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>
                <a:solidFill>
                  <a:srgbClr val="595959"/>
                </a:solidFill>
                <a:latin typeface="Calibri"/>
              </a:rPr>
              <a:t>Diagrama de clases</a:t>
            </a:r>
          </a:p>
        </p:txBody>
      </p:sp>
      <p:pic>
        <p:nvPicPr>
          <p:cNvPr id="2" name="Imagen 2" descr="diagrama de clases.jpg"/>
          <p:cNvPicPr>
            <a:picLocks noChangeAspect="1"/>
          </p:cNvPicPr>
          <p:nvPr/>
        </p:nvPicPr>
        <p:blipFill rotWithShape="1">
          <a:blip r:embed="rId4"/>
          <a:srcRect l="1672" t="1330" r="1171" b="1596"/>
          <a:stretch/>
        </p:blipFill>
        <p:spPr>
          <a:xfrm>
            <a:off x="784225" y="1730375"/>
            <a:ext cx="7378709" cy="46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>
                <a:solidFill>
                  <a:srgbClr val="595959"/>
                </a:solidFill>
                <a:latin typeface="Calibri"/>
              </a:rPr>
              <a:t>Arquitectura</a:t>
            </a:r>
          </a:p>
        </p:txBody>
      </p:sp>
      <p:pic>
        <p:nvPicPr>
          <p:cNvPr id="2" name="Imagen 2" descr="Diagrama de arquitectura.jpg"/>
          <p:cNvPicPr>
            <a:picLocks noChangeAspect="1"/>
          </p:cNvPicPr>
          <p:nvPr/>
        </p:nvPicPr>
        <p:blipFill rotWithShape="1">
          <a:blip r:embed="rId4"/>
          <a:srcRect l="1069" t="2375" r="1069" b="2375"/>
          <a:stretch/>
        </p:blipFill>
        <p:spPr>
          <a:xfrm>
            <a:off x="460375" y="1447800"/>
            <a:ext cx="8140700" cy="45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>
                <a:solidFill>
                  <a:srgbClr val="595959"/>
                </a:solidFill>
                <a:latin typeface="Calibri"/>
              </a:rPr>
              <a:t>Descripción de Paquetes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1362075"/>
            <a:ext cx="8998721" cy="34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2017-06-02T17:57:15Z</dcterms:modified>
</cp:coreProperties>
</file>