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94EC84-5ED7-42D5-A4AD-B4F294B7FE57}"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7DE2B-FB00-437F-9BE3-70B923EEAA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67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4EC84-5ED7-42D5-A4AD-B4F294B7FE57}"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178879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4EC84-5ED7-42D5-A4AD-B4F294B7FE57}"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229488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4EC84-5ED7-42D5-A4AD-B4F294B7FE57}"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401396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94EC84-5ED7-42D5-A4AD-B4F294B7FE57}"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7DE2B-FB00-437F-9BE3-70B923EEAA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42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94EC84-5ED7-42D5-A4AD-B4F294B7FE57}"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3911142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94EC84-5ED7-42D5-A4AD-B4F294B7FE57}" type="datetimeFigureOut">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153210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94EC84-5ED7-42D5-A4AD-B4F294B7FE57}"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21116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94EC84-5ED7-42D5-A4AD-B4F294B7FE57}" type="datetimeFigureOut">
              <a:rPr lang="en-US" smtClean="0"/>
              <a:t>1/26/2019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1247870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94EC84-5ED7-42D5-A4AD-B4F294B7FE57}" type="datetimeFigureOut">
              <a:rPr lang="en-US" smtClean="0"/>
              <a:t>1/26/2019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97DE2B-FB00-437F-9BE3-70B923EEAA05}" type="slidenum">
              <a:rPr lang="en-US" smtClean="0"/>
              <a:t>‹#›</a:t>
            </a:fld>
            <a:endParaRPr lang="en-US"/>
          </a:p>
        </p:txBody>
      </p:sp>
    </p:spTree>
    <p:extLst>
      <p:ext uri="{BB962C8B-B14F-4D97-AF65-F5344CB8AC3E}">
        <p14:creationId xmlns:p14="http://schemas.microsoft.com/office/powerpoint/2010/main" val="503933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094EC84-5ED7-42D5-A4AD-B4F294B7FE57}"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1034073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94EC84-5ED7-42D5-A4AD-B4F294B7FE57}" type="datetimeFigureOut">
              <a:rPr lang="en-US" smtClean="0"/>
              <a:t>1/26/2019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397DE2B-FB00-437F-9BE3-70B923EEAA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08644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92CEB-B2EC-4821-BA82-689815160394}"/>
              </a:ext>
            </a:extLst>
          </p:cNvPr>
          <p:cNvSpPr>
            <a:spLocks noGrp="1"/>
          </p:cNvSpPr>
          <p:nvPr>
            <p:ph type="ctrTitle"/>
          </p:nvPr>
        </p:nvSpPr>
        <p:spPr>
          <a:xfrm>
            <a:off x="1097280" y="758952"/>
            <a:ext cx="10058400" cy="3892168"/>
          </a:xfrm>
        </p:spPr>
        <p:txBody>
          <a:bodyPr>
            <a:normAutofit/>
          </a:bodyPr>
          <a:lstStyle/>
          <a:p>
            <a:r>
              <a:rPr lang="en-US" dirty="0" err="1"/>
              <a:t>TAMUhack</a:t>
            </a:r>
            <a:r>
              <a:rPr lang="en-US" dirty="0"/>
              <a:t> Project</a:t>
            </a:r>
          </a:p>
        </p:txBody>
      </p:sp>
      <p:sp>
        <p:nvSpPr>
          <p:cNvPr id="10" name="Rectangle 9">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F1A70355-BB66-4DFD-8D5B-5A66C65023F8}"/>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Mia Benedek, Luis Aguero, Allison Ramsey</a:t>
            </a:r>
          </a:p>
        </p:txBody>
      </p:sp>
    </p:spTree>
    <p:extLst>
      <p:ext uri="{BB962C8B-B14F-4D97-AF65-F5344CB8AC3E}">
        <p14:creationId xmlns:p14="http://schemas.microsoft.com/office/powerpoint/2010/main" val="1536457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33F9-C4B6-4E64-B993-574B3E7B259E}"/>
              </a:ext>
            </a:extLst>
          </p:cNvPr>
          <p:cNvSpPr>
            <a:spLocks noGrp="1"/>
          </p:cNvSpPr>
          <p:nvPr>
            <p:ph type="title"/>
          </p:nvPr>
        </p:nvSpPr>
        <p:spPr/>
        <p:txBody>
          <a:bodyPr/>
          <a:lstStyle/>
          <a:p>
            <a:r>
              <a:rPr lang="en-US" dirty="0"/>
              <a:t>What is the purpose?</a:t>
            </a:r>
          </a:p>
        </p:txBody>
      </p:sp>
      <p:sp>
        <p:nvSpPr>
          <p:cNvPr id="3" name="Content Placeholder 2">
            <a:extLst>
              <a:ext uri="{FF2B5EF4-FFF2-40B4-BE49-F238E27FC236}">
                <a16:creationId xmlns:a16="http://schemas.microsoft.com/office/drawing/2014/main" id="{A9F19D59-0E08-41E2-A800-76854DC3274B}"/>
              </a:ext>
            </a:extLst>
          </p:cNvPr>
          <p:cNvSpPr>
            <a:spLocks noGrp="1"/>
          </p:cNvSpPr>
          <p:nvPr>
            <p:ph idx="1"/>
          </p:nvPr>
        </p:nvSpPr>
        <p:spPr/>
        <p:txBody>
          <a:bodyPr/>
          <a:lstStyle/>
          <a:p>
            <a:pPr>
              <a:lnSpc>
                <a:spcPct val="150000"/>
              </a:lnSpc>
              <a:buFont typeface="Wingdings" panose="05000000000000000000" pitchFamily="2" charset="2"/>
              <a:buChar char="§"/>
            </a:pPr>
            <a:r>
              <a:rPr lang="en-US" dirty="0"/>
              <a:t> Our program is an interactive way for students learning algebra to better grasp logarithms and equations in the form y = </a:t>
            </a:r>
            <a:r>
              <a:rPr lang="en-US" dirty="0" err="1"/>
              <a:t>ax^n</a:t>
            </a:r>
            <a:r>
              <a:rPr lang="en-US" dirty="0"/>
              <a:t> + b through easy to understand and thorough explanations.</a:t>
            </a:r>
          </a:p>
          <a:p>
            <a:pPr>
              <a:lnSpc>
                <a:spcPct val="150000"/>
              </a:lnSpc>
            </a:pPr>
            <a:endParaRPr lang="en-US" dirty="0"/>
          </a:p>
        </p:txBody>
      </p:sp>
    </p:spTree>
    <p:extLst>
      <p:ext uri="{BB962C8B-B14F-4D97-AF65-F5344CB8AC3E}">
        <p14:creationId xmlns:p14="http://schemas.microsoft.com/office/powerpoint/2010/main" val="2297067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588E-28FD-4782-9A51-3943D82378A9}"/>
              </a:ext>
            </a:extLst>
          </p:cNvPr>
          <p:cNvSpPr>
            <a:spLocks noGrp="1"/>
          </p:cNvSpPr>
          <p:nvPr>
            <p:ph type="title"/>
          </p:nvPr>
        </p:nvSpPr>
        <p:spPr/>
        <p:txBody>
          <a:bodyPr/>
          <a:lstStyle/>
          <a:p>
            <a:r>
              <a:rPr lang="en-US" dirty="0"/>
              <a:t>What does the program do?</a:t>
            </a:r>
          </a:p>
        </p:txBody>
      </p:sp>
      <p:sp>
        <p:nvSpPr>
          <p:cNvPr id="3" name="Content Placeholder 2">
            <a:extLst>
              <a:ext uri="{FF2B5EF4-FFF2-40B4-BE49-F238E27FC236}">
                <a16:creationId xmlns:a16="http://schemas.microsoft.com/office/drawing/2014/main" id="{D909175F-6307-46EA-B32E-4D5CD7A38F20}"/>
              </a:ext>
            </a:extLst>
          </p:cNvPr>
          <p:cNvSpPr>
            <a:spLocks noGrp="1"/>
          </p:cNvSpPr>
          <p:nvPr>
            <p:ph idx="1"/>
          </p:nvPr>
        </p:nvSpPr>
        <p:spPr/>
        <p:txBody>
          <a:bodyPr/>
          <a:lstStyle/>
          <a:p>
            <a:pPr>
              <a:lnSpc>
                <a:spcPct val="150000"/>
              </a:lnSpc>
              <a:buFont typeface="Wingdings" panose="05000000000000000000" pitchFamily="2" charset="2"/>
              <a:buChar char="§"/>
            </a:pPr>
            <a:r>
              <a:rPr lang="en-US" dirty="0"/>
              <a:t> The program starts with the user entering 3 numbers that will be the y-values associated with x = 0, 1, and 2.</a:t>
            </a:r>
          </a:p>
          <a:p>
            <a:pPr>
              <a:lnSpc>
                <a:spcPct val="150000"/>
              </a:lnSpc>
              <a:buFont typeface="Wingdings" panose="05000000000000000000" pitchFamily="2" charset="2"/>
              <a:buChar char="§"/>
            </a:pPr>
            <a:r>
              <a:rPr lang="en-US" dirty="0"/>
              <a:t> If possible, the program finds an equation in the form y = </a:t>
            </a:r>
            <a:r>
              <a:rPr lang="en-US" dirty="0" err="1"/>
              <a:t>ax^n</a:t>
            </a:r>
            <a:r>
              <a:rPr lang="en-US" dirty="0"/>
              <a:t> +b, explaining each step of the process, including how logarithms work and can be used to find n.</a:t>
            </a:r>
          </a:p>
          <a:p>
            <a:pPr marL="0" indent="0">
              <a:buNone/>
            </a:pPr>
            <a:endParaRPr lang="en-US" dirty="0"/>
          </a:p>
        </p:txBody>
      </p:sp>
    </p:spTree>
    <p:extLst>
      <p:ext uri="{BB962C8B-B14F-4D97-AF65-F5344CB8AC3E}">
        <p14:creationId xmlns:p14="http://schemas.microsoft.com/office/powerpoint/2010/main" val="380543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4C89-24CB-40F2-8FD3-54200C87B157}"/>
              </a:ext>
            </a:extLst>
          </p:cNvPr>
          <p:cNvSpPr>
            <a:spLocks noGrp="1"/>
          </p:cNvSpPr>
          <p:nvPr>
            <p:ph type="title"/>
          </p:nvPr>
        </p:nvSpPr>
        <p:spPr/>
        <p:txBody>
          <a:bodyPr/>
          <a:lstStyle/>
          <a:p>
            <a:r>
              <a:rPr lang="en-US" dirty="0"/>
              <a:t>What does the program do? in more detail</a:t>
            </a:r>
          </a:p>
        </p:txBody>
      </p:sp>
      <p:sp>
        <p:nvSpPr>
          <p:cNvPr id="3" name="Content Placeholder 2">
            <a:extLst>
              <a:ext uri="{FF2B5EF4-FFF2-40B4-BE49-F238E27FC236}">
                <a16:creationId xmlns:a16="http://schemas.microsoft.com/office/drawing/2014/main" id="{2D5CE5A9-5A80-46DA-8F40-6F7D560357AA}"/>
              </a:ext>
            </a:extLst>
          </p:cNvPr>
          <p:cNvSpPr>
            <a:spLocks noGrp="1"/>
          </p:cNvSpPr>
          <p:nvPr>
            <p:ph idx="1"/>
          </p:nvPr>
        </p:nvSpPr>
        <p:spPr/>
        <p:txBody>
          <a:bodyPr/>
          <a:lstStyle/>
          <a:p>
            <a:pPr>
              <a:buFont typeface="Wingdings" panose="05000000000000000000" pitchFamily="2" charset="2"/>
              <a:buChar char="§"/>
            </a:pPr>
            <a:r>
              <a:rPr lang="en-US" dirty="0"/>
              <a:t> </a:t>
            </a:r>
          </a:p>
        </p:txBody>
      </p:sp>
    </p:spTree>
    <p:extLst>
      <p:ext uri="{BB962C8B-B14F-4D97-AF65-F5344CB8AC3E}">
        <p14:creationId xmlns:p14="http://schemas.microsoft.com/office/powerpoint/2010/main" val="2626047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9DEF-E3C7-4F7E-AB5D-21B236AFE4A5}"/>
              </a:ext>
            </a:extLst>
          </p:cNvPr>
          <p:cNvSpPr>
            <a:spLocks noGrp="1"/>
          </p:cNvSpPr>
          <p:nvPr>
            <p:ph type="title"/>
          </p:nvPr>
        </p:nvSpPr>
        <p:spPr/>
        <p:txBody>
          <a:bodyPr/>
          <a:lstStyle/>
          <a:p>
            <a:r>
              <a:rPr lang="en-US" dirty="0"/>
              <a:t>What does the program teach?</a:t>
            </a:r>
          </a:p>
        </p:txBody>
      </p:sp>
      <p:sp>
        <p:nvSpPr>
          <p:cNvPr id="3" name="Content Placeholder 2">
            <a:extLst>
              <a:ext uri="{FF2B5EF4-FFF2-40B4-BE49-F238E27FC236}">
                <a16:creationId xmlns:a16="http://schemas.microsoft.com/office/drawing/2014/main" id="{6B628A2B-693F-4C13-9A80-A5988771A75E}"/>
              </a:ext>
            </a:extLst>
          </p:cNvPr>
          <p:cNvSpPr>
            <a:spLocks noGrp="1"/>
          </p:cNvSpPr>
          <p:nvPr>
            <p:ph idx="1"/>
          </p:nvPr>
        </p:nvSpPr>
        <p:spPr/>
        <p:txBody>
          <a:bodyPr/>
          <a:lstStyle/>
          <a:p>
            <a:pPr>
              <a:lnSpc>
                <a:spcPct val="150000"/>
              </a:lnSpc>
              <a:buFont typeface="Wingdings" panose="05000000000000000000" pitchFamily="2" charset="2"/>
              <a:buChar char="§"/>
            </a:pPr>
            <a:r>
              <a:rPr lang="en-US" dirty="0"/>
              <a:t> The first concept the program explains on the way to forming the equation is the y-intercept. It explains what it is and how it is obtained from the set of points the user input.</a:t>
            </a:r>
          </a:p>
          <a:p>
            <a:pPr>
              <a:lnSpc>
                <a:spcPct val="150000"/>
              </a:lnSpc>
              <a:buFont typeface="Wingdings" panose="05000000000000000000" pitchFamily="2" charset="2"/>
              <a:buChar char="§"/>
            </a:pPr>
            <a:r>
              <a:rPr lang="en-US" dirty="0"/>
              <a:t> In a similar manner, the program also explains coefficients and exponents.</a:t>
            </a:r>
          </a:p>
        </p:txBody>
      </p:sp>
    </p:spTree>
    <p:extLst>
      <p:ext uri="{BB962C8B-B14F-4D97-AF65-F5344CB8AC3E}">
        <p14:creationId xmlns:p14="http://schemas.microsoft.com/office/powerpoint/2010/main" val="2510895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D371-512E-4A15-95E7-D00C94274F14}"/>
              </a:ext>
            </a:extLst>
          </p:cNvPr>
          <p:cNvSpPr>
            <a:spLocks noGrp="1"/>
          </p:cNvSpPr>
          <p:nvPr>
            <p:ph type="title"/>
          </p:nvPr>
        </p:nvSpPr>
        <p:spPr/>
        <p:txBody>
          <a:bodyPr/>
          <a:lstStyle/>
          <a:p>
            <a:r>
              <a:rPr lang="en-US" dirty="0"/>
              <a:t>What does the program teach? + what problem does it solve?</a:t>
            </a:r>
          </a:p>
        </p:txBody>
      </p:sp>
      <p:sp>
        <p:nvSpPr>
          <p:cNvPr id="3" name="Content Placeholder 2">
            <a:extLst>
              <a:ext uri="{FF2B5EF4-FFF2-40B4-BE49-F238E27FC236}">
                <a16:creationId xmlns:a16="http://schemas.microsoft.com/office/drawing/2014/main" id="{CBFCFA71-B3D4-4674-A6CD-B4553A74E31C}"/>
              </a:ext>
            </a:extLst>
          </p:cNvPr>
          <p:cNvSpPr>
            <a:spLocks noGrp="1"/>
          </p:cNvSpPr>
          <p:nvPr>
            <p:ph idx="1"/>
          </p:nvPr>
        </p:nvSpPr>
        <p:spPr/>
        <p:txBody>
          <a:bodyPr/>
          <a:lstStyle/>
          <a:p>
            <a:pPr>
              <a:lnSpc>
                <a:spcPct val="150000"/>
              </a:lnSpc>
              <a:buFont typeface="Wingdings" panose="05000000000000000000" pitchFamily="2" charset="2"/>
              <a:buChar char="§"/>
            </a:pPr>
            <a:r>
              <a:rPr lang="en-US" dirty="0"/>
              <a:t> Many students find logarithms difficult to understand, so our program works as an educational tool that allows the user to explore what logarithms do and how to put them to use.</a:t>
            </a:r>
          </a:p>
        </p:txBody>
      </p:sp>
    </p:spTree>
    <p:extLst>
      <p:ext uri="{BB962C8B-B14F-4D97-AF65-F5344CB8AC3E}">
        <p14:creationId xmlns:p14="http://schemas.microsoft.com/office/powerpoint/2010/main" val="33817776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38</TotalTime>
  <Words>235</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Wingdings</vt:lpstr>
      <vt:lpstr>Retrospect</vt:lpstr>
      <vt:lpstr>TAMUhack Project</vt:lpstr>
      <vt:lpstr>What is the purpose?</vt:lpstr>
      <vt:lpstr>What does the program do?</vt:lpstr>
      <vt:lpstr>What does the program do? in more detail</vt:lpstr>
      <vt:lpstr>What does the program teach?</vt:lpstr>
      <vt:lpstr>What does the program teach? + what problem does it solve?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Allison Ramsey</dc:creator>
  <cp:lastModifiedBy>Allison Ramsey</cp:lastModifiedBy>
  <cp:revision>4</cp:revision>
  <dcterms:created xsi:type="dcterms:W3CDTF">2019-01-27T10:19:41Z</dcterms:created>
  <dcterms:modified xsi:type="dcterms:W3CDTF">2019-01-27T10:58:34Z</dcterms:modified>
</cp:coreProperties>
</file>