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26490-DCF2-4F3A-B6BE-B3FFBB120E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4CD83C-2C8C-4BA1-B6CE-583021687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1282A4-8271-490F-B071-8A918D45E8C6}"/>
              </a:ext>
            </a:extLst>
          </p:cNvPr>
          <p:cNvSpPr>
            <a:spLocks noGrp="1"/>
          </p:cNvSpPr>
          <p:nvPr>
            <p:ph type="dt" sz="half" idx="10"/>
          </p:nvPr>
        </p:nvSpPr>
        <p:spPr/>
        <p:txBody>
          <a:bodyPr/>
          <a:lstStyle/>
          <a:p>
            <a:fld id="{3094EC84-5ED7-42D5-A4AD-B4F294B7FE57}" type="datetimeFigureOut">
              <a:rPr lang="en-US" smtClean="0"/>
              <a:t>1/26/2019</a:t>
            </a:fld>
            <a:endParaRPr lang="en-US"/>
          </a:p>
        </p:txBody>
      </p:sp>
      <p:sp>
        <p:nvSpPr>
          <p:cNvPr id="5" name="Footer Placeholder 4">
            <a:extLst>
              <a:ext uri="{FF2B5EF4-FFF2-40B4-BE49-F238E27FC236}">
                <a16:creationId xmlns:a16="http://schemas.microsoft.com/office/drawing/2014/main" id="{8EFE791C-CCBA-4D54-85F4-5D5C6F372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A2EA53-7D4E-434C-AED7-9351C232072E}"/>
              </a:ext>
            </a:extLst>
          </p:cNvPr>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1254905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7745-714F-405D-9FE3-6664F6C705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559E57-22B6-4FD9-B450-17EED3A470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2C423-ABE8-41D2-BC59-F814176983A6}"/>
              </a:ext>
            </a:extLst>
          </p:cNvPr>
          <p:cNvSpPr>
            <a:spLocks noGrp="1"/>
          </p:cNvSpPr>
          <p:nvPr>
            <p:ph type="dt" sz="half" idx="10"/>
          </p:nvPr>
        </p:nvSpPr>
        <p:spPr/>
        <p:txBody>
          <a:bodyPr/>
          <a:lstStyle/>
          <a:p>
            <a:fld id="{3094EC84-5ED7-42D5-A4AD-B4F294B7FE57}" type="datetimeFigureOut">
              <a:rPr lang="en-US" smtClean="0"/>
              <a:t>1/26/2019</a:t>
            </a:fld>
            <a:endParaRPr lang="en-US"/>
          </a:p>
        </p:txBody>
      </p:sp>
      <p:sp>
        <p:nvSpPr>
          <p:cNvPr id="5" name="Footer Placeholder 4">
            <a:extLst>
              <a:ext uri="{FF2B5EF4-FFF2-40B4-BE49-F238E27FC236}">
                <a16:creationId xmlns:a16="http://schemas.microsoft.com/office/drawing/2014/main" id="{3C3807F3-BCB3-4B69-9771-AFC503923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EACAC-1701-447F-B0F2-2692D56F5BEF}"/>
              </a:ext>
            </a:extLst>
          </p:cNvPr>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4173290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89A576-9DC4-4CFC-8E81-34921A9F03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D1A580-B121-40EE-8DA2-ABE52344E71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CD152-76C5-46A8-B1C4-97AB274E585B}"/>
              </a:ext>
            </a:extLst>
          </p:cNvPr>
          <p:cNvSpPr>
            <a:spLocks noGrp="1"/>
          </p:cNvSpPr>
          <p:nvPr>
            <p:ph type="dt" sz="half" idx="10"/>
          </p:nvPr>
        </p:nvSpPr>
        <p:spPr/>
        <p:txBody>
          <a:bodyPr/>
          <a:lstStyle/>
          <a:p>
            <a:fld id="{3094EC84-5ED7-42D5-A4AD-B4F294B7FE57}" type="datetimeFigureOut">
              <a:rPr lang="en-US" smtClean="0"/>
              <a:t>1/26/2019</a:t>
            </a:fld>
            <a:endParaRPr lang="en-US"/>
          </a:p>
        </p:txBody>
      </p:sp>
      <p:sp>
        <p:nvSpPr>
          <p:cNvPr id="5" name="Footer Placeholder 4">
            <a:extLst>
              <a:ext uri="{FF2B5EF4-FFF2-40B4-BE49-F238E27FC236}">
                <a16:creationId xmlns:a16="http://schemas.microsoft.com/office/drawing/2014/main" id="{22EB4617-9D34-4275-97E0-4B3C647776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587A80-F66E-4C7F-841E-3AC6341537BF}"/>
              </a:ext>
            </a:extLst>
          </p:cNvPr>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1226362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EAD9-CB8B-437C-9E37-CC475F07BA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B03C8B-9C1A-4FAC-806B-97B025F91D1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D5D186-46DF-4D72-BA02-D94D4BBCE31D}"/>
              </a:ext>
            </a:extLst>
          </p:cNvPr>
          <p:cNvSpPr>
            <a:spLocks noGrp="1"/>
          </p:cNvSpPr>
          <p:nvPr>
            <p:ph type="dt" sz="half" idx="10"/>
          </p:nvPr>
        </p:nvSpPr>
        <p:spPr/>
        <p:txBody>
          <a:bodyPr/>
          <a:lstStyle/>
          <a:p>
            <a:fld id="{3094EC84-5ED7-42D5-A4AD-B4F294B7FE57}" type="datetimeFigureOut">
              <a:rPr lang="en-US" smtClean="0"/>
              <a:t>1/26/2019</a:t>
            </a:fld>
            <a:endParaRPr lang="en-US"/>
          </a:p>
        </p:txBody>
      </p:sp>
      <p:sp>
        <p:nvSpPr>
          <p:cNvPr id="5" name="Footer Placeholder 4">
            <a:extLst>
              <a:ext uri="{FF2B5EF4-FFF2-40B4-BE49-F238E27FC236}">
                <a16:creationId xmlns:a16="http://schemas.microsoft.com/office/drawing/2014/main" id="{52C23282-2019-41CA-9616-AC13FA1CC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E8620-7EFF-413B-A6FB-573E0D8E6ADD}"/>
              </a:ext>
            </a:extLst>
          </p:cNvPr>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331491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8F1D6-E97A-437D-BDC6-FD4BB613BE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A05E8C-84D2-4F02-A363-152411D638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6ABFB37-A82C-4CC7-9955-C6EE695A2469}"/>
              </a:ext>
            </a:extLst>
          </p:cNvPr>
          <p:cNvSpPr>
            <a:spLocks noGrp="1"/>
          </p:cNvSpPr>
          <p:nvPr>
            <p:ph type="dt" sz="half" idx="10"/>
          </p:nvPr>
        </p:nvSpPr>
        <p:spPr/>
        <p:txBody>
          <a:bodyPr/>
          <a:lstStyle/>
          <a:p>
            <a:fld id="{3094EC84-5ED7-42D5-A4AD-B4F294B7FE57}" type="datetimeFigureOut">
              <a:rPr lang="en-US" smtClean="0"/>
              <a:t>1/26/2019</a:t>
            </a:fld>
            <a:endParaRPr lang="en-US"/>
          </a:p>
        </p:txBody>
      </p:sp>
      <p:sp>
        <p:nvSpPr>
          <p:cNvPr id="5" name="Footer Placeholder 4">
            <a:extLst>
              <a:ext uri="{FF2B5EF4-FFF2-40B4-BE49-F238E27FC236}">
                <a16:creationId xmlns:a16="http://schemas.microsoft.com/office/drawing/2014/main" id="{116D1C44-59A7-4A15-BEDA-92BC2FF03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ED7AB-047C-4AAC-820E-327E9E18487F}"/>
              </a:ext>
            </a:extLst>
          </p:cNvPr>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226251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5267-57C8-403C-8774-A42DFA6C90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D62ED9-5E59-41E2-89C6-D07191819A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E8CB84-1447-468F-8F98-8BDC76CBDC5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03BBBA-C5D4-4C91-A5FD-821315028CCD}"/>
              </a:ext>
            </a:extLst>
          </p:cNvPr>
          <p:cNvSpPr>
            <a:spLocks noGrp="1"/>
          </p:cNvSpPr>
          <p:nvPr>
            <p:ph type="dt" sz="half" idx="10"/>
          </p:nvPr>
        </p:nvSpPr>
        <p:spPr/>
        <p:txBody>
          <a:bodyPr/>
          <a:lstStyle/>
          <a:p>
            <a:fld id="{3094EC84-5ED7-42D5-A4AD-B4F294B7FE57}" type="datetimeFigureOut">
              <a:rPr lang="en-US" smtClean="0"/>
              <a:t>1/26/2019</a:t>
            </a:fld>
            <a:endParaRPr lang="en-US"/>
          </a:p>
        </p:txBody>
      </p:sp>
      <p:sp>
        <p:nvSpPr>
          <p:cNvPr id="6" name="Footer Placeholder 5">
            <a:extLst>
              <a:ext uri="{FF2B5EF4-FFF2-40B4-BE49-F238E27FC236}">
                <a16:creationId xmlns:a16="http://schemas.microsoft.com/office/drawing/2014/main" id="{4D51B114-D9EB-4FB2-BDD9-DFA4C27189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4A210C-B34B-4E08-9A35-787291764891}"/>
              </a:ext>
            </a:extLst>
          </p:cNvPr>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2801819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FFB65-6D67-48D1-996E-2D3CB418E5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151177-06A8-4E20-A3A5-D528C3056B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8EC0A32-2024-4BB4-9E81-C33D755665A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7303CF-11F3-43E8-A3AC-E90E0B3BC0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8334FFD-677A-43C0-99E4-A914DB38582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9E953C-7524-4A7E-ACB0-CFA34E61E91F}"/>
              </a:ext>
            </a:extLst>
          </p:cNvPr>
          <p:cNvSpPr>
            <a:spLocks noGrp="1"/>
          </p:cNvSpPr>
          <p:nvPr>
            <p:ph type="dt" sz="half" idx="10"/>
          </p:nvPr>
        </p:nvSpPr>
        <p:spPr/>
        <p:txBody>
          <a:bodyPr/>
          <a:lstStyle/>
          <a:p>
            <a:fld id="{3094EC84-5ED7-42D5-A4AD-B4F294B7FE57}" type="datetimeFigureOut">
              <a:rPr lang="en-US" smtClean="0"/>
              <a:t>1/26/2019</a:t>
            </a:fld>
            <a:endParaRPr lang="en-US"/>
          </a:p>
        </p:txBody>
      </p:sp>
      <p:sp>
        <p:nvSpPr>
          <p:cNvPr id="8" name="Footer Placeholder 7">
            <a:extLst>
              <a:ext uri="{FF2B5EF4-FFF2-40B4-BE49-F238E27FC236}">
                <a16:creationId xmlns:a16="http://schemas.microsoft.com/office/drawing/2014/main" id="{FB02FD00-3AAD-460F-A731-2E6EECDB4C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4A3C71-407F-49F5-A9E4-304786A34B9A}"/>
              </a:ext>
            </a:extLst>
          </p:cNvPr>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1848142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E8BAE-2CB9-426B-9229-785F9F977E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1322EA-8EC0-4F9E-9FB4-8DB7092875D7}"/>
              </a:ext>
            </a:extLst>
          </p:cNvPr>
          <p:cNvSpPr>
            <a:spLocks noGrp="1"/>
          </p:cNvSpPr>
          <p:nvPr>
            <p:ph type="dt" sz="half" idx="10"/>
          </p:nvPr>
        </p:nvSpPr>
        <p:spPr/>
        <p:txBody>
          <a:bodyPr/>
          <a:lstStyle/>
          <a:p>
            <a:fld id="{3094EC84-5ED7-42D5-A4AD-B4F294B7FE57}" type="datetimeFigureOut">
              <a:rPr lang="en-US" smtClean="0"/>
              <a:t>1/26/2019</a:t>
            </a:fld>
            <a:endParaRPr lang="en-US"/>
          </a:p>
        </p:txBody>
      </p:sp>
      <p:sp>
        <p:nvSpPr>
          <p:cNvPr id="4" name="Footer Placeholder 3">
            <a:extLst>
              <a:ext uri="{FF2B5EF4-FFF2-40B4-BE49-F238E27FC236}">
                <a16:creationId xmlns:a16="http://schemas.microsoft.com/office/drawing/2014/main" id="{42F83896-637F-435C-A102-84404B90C9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7E49E1-7474-49E5-83FB-C7C59B88C73F}"/>
              </a:ext>
            </a:extLst>
          </p:cNvPr>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159765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82C48F-BD73-4CF9-BABB-C4A5A0B5F88A}"/>
              </a:ext>
            </a:extLst>
          </p:cNvPr>
          <p:cNvSpPr>
            <a:spLocks noGrp="1"/>
          </p:cNvSpPr>
          <p:nvPr>
            <p:ph type="dt" sz="half" idx="10"/>
          </p:nvPr>
        </p:nvSpPr>
        <p:spPr/>
        <p:txBody>
          <a:bodyPr/>
          <a:lstStyle/>
          <a:p>
            <a:fld id="{3094EC84-5ED7-42D5-A4AD-B4F294B7FE57}" type="datetimeFigureOut">
              <a:rPr lang="en-US" smtClean="0"/>
              <a:t>1/26/2019</a:t>
            </a:fld>
            <a:endParaRPr lang="en-US"/>
          </a:p>
        </p:txBody>
      </p:sp>
      <p:sp>
        <p:nvSpPr>
          <p:cNvPr id="3" name="Footer Placeholder 2">
            <a:extLst>
              <a:ext uri="{FF2B5EF4-FFF2-40B4-BE49-F238E27FC236}">
                <a16:creationId xmlns:a16="http://schemas.microsoft.com/office/drawing/2014/main" id="{930BCCF7-BA91-4BF2-A483-6E43B2A908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CA4213-FB36-4FB6-8CCD-67D7B9570DF0}"/>
              </a:ext>
            </a:extLst>
          </p:cNvPr>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202284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7D1D-11B8-4DFB-BD1E-F7DC051C31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EF7400-01EE-411C-824E-CBBFD09930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BB923C-AFC4-45C8-9979-E6D260F14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F5331D-1FE2-4056-AEA9-D2F744FD6D79}"/>
              </a:ext>
            </a:extLst>
          </p:cNvPr>
          <p:cNvSpPr>
            <a:spLocks noGrp="1"/>
          </p:cNvSpPr>
          <p:nvPr>
            <p:ph type="dt" sz="half" idx="10"/>
          </p:nvPr>
        </p:nvSpPr>
        <p:spPr/>
        <p:txBody>
          <a:bodyPr/>
          <a:lstStyle/>
          <a:p>
            <a:fld id="{3094EC84-5ED7-42D5-A4AD-B4F294B7FE57}" type="datetimeFigureOut">
              <a:rPr lang="en-US" smtClean="0"/>
              <a:t>1/26/2019</a:t>
            </a:fld>
            <a:endParaRPr lang="en-US"/>
          </a:p>
        </p:txBody>
      </p:sp>
      <p:sp>
        <p:nvSpPr>
          <p:cNvPr id="6" name="Footer Placeholder 5">
            <a:extLst>
              <a:ext uri="{FF2B5EF4-FFF2-40B4-BE49-F238E27FC236}">
                <a16:creationId xmlns:a16="http://schemas.microsoft.com/office/drawing/2014/main" id="{7E0BB2E3-C914-4709-85B7-E0854C49E9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12BC-1613-4EE7-85AB-A53A290971C8}"/>
              </a:ext>
            </a:extLst>
          </p:cNvPr>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378760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1C07-65DE-49DC-B3C2-CBC7DB5436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121DC8-6B45-4406-9E6C-FB1525573A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AF4135-EDE6-4FF1-B8A9-CE6C3BFA2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CC9C2B-B9ED-4DBB-A659-DB7ED22474E1}"/>
              </a:ext>
            </a:extLst>
          </p:cNvPr>
          <p:cNvSpPr>
            <a:spLocks noGrp="1"/>
          </p:cNvSpPr>
          <p:nvPr>
            <p:ph type="dt" sz="half" idx="10"/>
          </p:nvPr>
        </p:nvSpPr>
        <p:spPr/>
        <p:txBody>
          <a:bodyPr/>
          <a:lstStyle/>
          <a:p>
            <a:fld id="{3094EC84-5ED7-42D5-A4AD-B4F294B7FE57}" type="datetimeFigureOut">
              <a:rPr lang="en-US" smtClean="0"/>
              <a:t>1/26/2019</a:t>
            </a:fld>
            <a:endParaRPr lang="en-US"/>
          </a:p>
        </p:txBody>
      </p:sp>
      <p:sp>
        <p:nvSpPr>
          <p:cNvPr id="6" name="Footer Placeholder 5">
            <a:extLst>
              <a:ext uri="{FF2B5EF4-FFF2-40B4-BE49-F238E27FC236}">
                <a16:creationId xmlns:a16="http://schemas.microsoft.com/office/drawing/2014/main" id="{4A1D9B52-85D4-4948-A36C-55FE9EE557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C0DFDF-2A7A-4B0C-A0D4-1D4094E35253}"/>
              </a:ext>
            </a:extLst>
          </p:cNvPr>
          <p:cNvSpPr>
            <a:spLocks noGrp="1"/>
          </p:cNvSpPr>
          <p:nvPr>
            <p:ph type="sldNum" sz="quarter" idx="12"/>
          </p:nvPr>
        </p:nvSpPr>
        <p:spPr/>
        <p:txBody>
          <a:bodyPr/>
          <a:lstStyle/>
          <a:p>
            <a:fld id="{D397DE2B-FB00-437F-9BE3-70B923EEAA05}" type="slidenum">
              <a:rPr lang="en-US" smtClean="0"/>
              <a:t>‹#›</a:t>
            </a:fld>
            <a:endParaRPr lang="en-US"/>
          </a:p>
        </p:txBody>
      </p:sp>
    </p:spTree>
    <p:extLst>
      <p:ext uri="{BB962C8B-B14F-4D97-AF65-F5344CB8AC3E}">
        <p14:creationId xmlns:p14="http://schemas.microsoft.com/office/powerpoint/2010/main" val="2802765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E8A58F-8439-4EA3-90D0-8C6BC629FD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815905-9DD2-4C5F-A49C-AD8922AF0D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A1289-8243-47BF-B9C5-F3B8AC61BA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4EC84-5ED7-42D5-A4AD-B4F294B7FE57}" type="datetimeFigureOut">
              <a:rPr lang="en-US" smtClean="0"/>
              <a:t>1/26/2019</a:t>
            </a:fld>
            <a:endParaRPr lang="en-US"/>
          </a:p>
        </p:txBody>
      </p:sp>
      <p:sp>
        <p:nvSpPr>
          <p:cNvPr id="5" name="Footer Placeholder 4">
            <a:extLst>
              <a:ext uri="{FF2B5EF4-FFF2-40B4-BE49-F238E27FC236}">
                <a16:creationId xmlns:a16="http://schemas.microsoft.com/office/drawing/2014/main" id="{47AC99A9-7637-4F76-BD76-8840D68DFD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6CFCEE-CB48-4D12-A058-0363B0864D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7DE2B-FB00-437F-9BE3-70B923EEAA05}" type="slidenum">
              <a:rPr lang="en-US" smtClean="0"/>
              <a:t>‹#›</a:t>
            </a:fld>
            <a:endParaRPr lang="en-US"/>
          </a:p>
        </p:txBody>
      </p:sp>
    </p:spTree>
    <p:extLst>
      <p:ext uri="{BB962C8B-B14F-4D97-AF65-F5344CB8AC3E}">
        <p14:creationId xmlns:p14="http://schemas.microsoft.com/office/powerpoint/2010/main" val="6143670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2CEB-B2EC-4821-BA82-689815160394}"/>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F1A70355-BB66-4DFD-8D5B-5A66C65023F8}"/>
              </a:ext>
            </a:extLst>
          </p:cNvPr>
          <p:cNvSpPr>
            <a:spLocks noGrp="1"/>
          </p:cNvSpPr>
          <p:nvPr>
            <p:ph type="subTitle" idx="1"/>
          </p:nvPr>
        </p:nvSpPr>
        <p:spPr/>
        <p:txBody>
          <a:bodyPr/>
          <a:lstStyle/>
          <a:p>
            <a:r>
              <a:rPr lang="en-US" dirty="0"/>
              <a:t>Mia </a:t>
            </a:r>
            <a:r>
              <a:rPr lang="en-US" dirty="0" err="1"/>
              <a:t>Benedek</a:t>
            </a:r>
            <a:r>
              <a:rPr lang="en-US" dirty="0"/>
              <a:t>, Luis Aguero, Allison Ramsey</a:t>
            </a:r>
          </a:p>
        </p:txBody>
      </p:sp>
    </p:spTree>
    <p:extLst>
      <p:ext uri="{BB962C8B-B14F-4D97-AF65-F5344CB8AC3E}">
        <p14:creationId xmlns:p14="http://schemas.microsoft.com/office/powerpoint/2010/main" val="1536457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33F9-C4B6-4E64-B993-574B3E7B259E}"/>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A9F19D59-0E08-41E2-A800-76854DC3274B}"/>
              </a:ext>
            </a:extLst>
          </p:cNvPr>
          <p:cNvSpPr>
            <a:spLocks noGrp="1"/>
          </p:cNvSpPr>
          <p:nvPr>
            <p:ph idx="1"/>
          </p:nvPr>
        </p:nvSpPr>
        <p:spPr/>
        <p:txBody>
          <a:bodyPr/>
          <a:lstStyle/>
          <a:p>
            <a:pPr>
              <a:lnSpc>
                <a:spcPct val="150000"/>
              </a:lnSpc>
            </a:pPr>
            <a:r>
              <a:rPr lang="en-US" dirty="0"/>
              <a:t>Our program is an interactive way for students learning algebra to better grasp logarithms and equations in the form y = </a:t>
            </a:r>
            <a:r>
              <a:rPr lang="en-US" dirty="0" err="1"/>
              <a:t>ax^n</a:t>
            </a:r>
            <a:r>
              <a:rPr lang="en-US" dirty="0"/>
              <a:t> + b through easy to understand and thorough explanations.</a:t>
            </a:r>
          </a:p>
          <a:p>
            <a:pPr>
              <a:lnSpc>
                <a:spcPct val="150000"/>
              </a:lnSpc>
            </a:pPr>
            <a:endParaRPr lang="en-US" dirty="0"/>
          </a:p>
        </p:txBody>
      </p:sp>
    </p:spTree>
    <p:extLst>
      <p:ext uri="{BB962C8B-B14F-4D97-AF65-F5344CB8AC3E}">
        <p14:creationId xmlns:p14="http://schemas.microsoft.com/office/powerpoint/2010/main" val="2297067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4588E-28FD-4782-9A51-3943D82378A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909175F-6307-46EA-B32E-4D5CD7A38F20}"/>
              </a:ext>
            </a:extLst>
          </p:cNvPr>
          <p:cNvSpPr>
            <a:spLocks noGrp="1"/>
          </p:cNvSpPr>
          <p:nvPr>
            <p:ph idx="1"/>
          </p:nvPr>
        </p:nvSpPr>
        <p:spPr/>
        <p:txBody>
          <a:bodyPr/>
          <a:lstStyle/>
          <a:p>
            <a:pPr>
              <a:lnSpc>
                <a:spcPct val="150000"/>
              </a:lnSpc>
            </a:pPr>
            <a:r>
              <a:rPr lang="en-US" dirty="0"/>
              <a:t>The program starts with the user entering 3 numbers that will be the y-values associated with x = 0, 1, and 2.</a:t>
            </a:r>
          </a:p>
          <a:p>
            <a:pPr>
              <a:lnSpc>
                <a:spcPct val="150000"/>
              </a:lnSpc>
            </a:pPr>
            <a:r>
              <a:rPr lang="en-US" dirty="0"/>
              <a:t>If possible, the program finds an equation in the form y = </a:t>
            </a:r>
            <a:r>
              <a:rPr lang="en-US" dirty="0" err="1"/>
              <a:t>ax^n</a:t>
            </a:r>
            <a:r>
              <a:rPr lang="en-US" dirty="0"/>
              <a:t> +b, explaining each step of the process, including how logarithms work and can be used to find n.</a:t>
            </a:r>
          </a:p>
          <a:p>
            <a:pPr marL="0" indent="0">
              <a:buNone/>
            </a:pPr>
            <a:endParaRPr lang="en-US" dirty="0"/>
          </a:p>
        </p:txBody>
      </p:sp>
    </p:spTree>
    <p:extLst>
      <p:ext uri="{BB962C8B-B14F-4D97-AF65-F5344CB8AC3E}">
        <p14:creationId xmlns:p14="http://schemas.microsoft.com/office/powerpoint/2010/main" val="380543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79DEF-E3C7-4F7E-AB5D-21B236AFE4A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B628A2B-693F-4C13-9A80-A5988771A75E}"/>
              </a:ext>
            </a:extLst>
          </p:cNvPr>
          <p:cNvSpPr>
            <a:spLocks noGrp="1"/>
          </p:cNvSpPr>
          <p:nvPr>
            <p:ph idx="1"/>
          </p:nvPr>
        </p:nvSpPr>
        <p:spPr/>
        <p:txBody>
          <a:bodyPr/>
          <a:lstStyle/>
          <a:p>
            <a:pPr>
              <a:lnSpc>
                <a:spcPct val="150000"/>
              </a:lnSpc>
            </a:pPr>
            <a:r>
              <a:rPr lang="en-US" dirty="0"/>
              <a:t>The first concept the program explains on the way to forming the equation is the y-intercept. It explains what it is and how it is obtained from the set of points the user input.</a:t>
            </a:r>
          </a:p>
          <a:p>
            <a:pPr>
              <a:lnSpc>
                <a:spcPct val="150000"/>
              </a:lnSpc>
            </a:pPr>
            <a:r>
              <a:rPr lang="en-US" dirty="0"/>
              <a:t>In a similar manner, the program also explains coefficients and exponents.</a:t>
            </a:r>
          </a:p>
        </p:txBody>
      </p:sp>
    </p:spTree>
    <p:extLst>
      <p:ext uri="{BB962C8B-B14F-4D97-AF65-F5344CB8AC3E}">
        <p14:creationId xmlns:p14="http://schemas.microsoft.com/office/powerpoint/2010/main" val="2510895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2D371-512E-4A15-95E7-D00C94274F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FCFA71-B3D4-4674-A6CD-B4553A74E31C}"/>
              </a:ext>
            </a:extLst>
          </p:cNvPr>
          <p:cNvSpPr>
            <a:spLocks noGrp="1"/>
          </p:cNvSpPr>
          <p:nvPr>
            <p:ph idx="1"/>
          </p:nvPr>
        </p:nvSpPr>
        <p:spPr/>
        <p:txBody>
          <a:bodyPr/>
          <a:lstStyle/>
          <a:p>
            <a:pPr>
              <a:lnSpc>
                <a:spcPct val="150000"/>
              </a:lnSpc>
            </a:pPr>
            <a:r>
              <a:rPr lang="en-US" dirty="0"/>
              <a:t>Many students find logarithms difficult to understand, so our program works as an educational tool that allows the user to explore what logarithms do and how to put them to use.</a:t>
            </a:r>
          </a:p>
        </p:txBody>
      </p:sp>
    </p:spTree>
    <p:extLst>
      <p:ext uri="{BB962C8B-B14F-4D97-AF65-F5344CB8AC3E}">
        <p14:creationId xmlns:p14="http://schemas.microsoft.com/office/powerpoint/2010/main" val="3381777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TotalTime>
  <Words>188</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Purpose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Allison Ramsey</dc:creator>
  <cp:lastModifiedBy>Allison Ramsey</cp:lastModifiedBy>
  <cp:revision>9</cp:revision>
  <dcterms:created xsi:type="dcterms:W3CDTF">2019-01-27T03:56:36Z</dcterms:created>
  <dcterms:modified xsi:type="dcterms:W3CDTF">2019-01-27T09:44:15Z</dcterms:modified>
</cp:coreProperties>
</file>