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2D5B6-A6D3-447B-98CE-67358B902637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5AA1CE-8B62-4F8B-A461-9C9841496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2AA9B3-D803-40FC-8C5F-21D7B21CDF5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5DD35-FCEC-466D-8F9F-7EE90141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3254-D30E-4621-81F7-8891527B0B8B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015C-5955-4ACC-89BA-BE854A7A891E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76CA-2088-44DF-9707-1CCB2AF4C6C3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83C-D2D8-45C8-9C98-DAFCA0BEFC0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109-A28A-4E81-A011-35E6D0F43AC7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A78-6E39-4393-A045-C1AD56282FBB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0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AA8A-E4A7-4A91-B6D0-67EA23138379}" type="datetime1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2292-1D7F-481C-B85A-99F9F4AE3B52}" type="datetime1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3313-A596-4220-ACB1-ECF4A0AFC28F}" type="datetime1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2D6-F190-4C6B-B0BE-6ED595CCF55C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6856-6BDE-4111-B0CE-2F5822450138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DEC4-A4D4-41C7-ABCA-4528E5197DB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DA9E-7E99-4D3C-A0AF-52BF3B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continued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 detail. (talk about design principles)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 detail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 detail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(demonstration)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background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problem (uncertain data)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basic layout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detail – computation of complexes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– cont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DA9E-7E99-4D3C-A0AF-52BF3B4BA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70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Title slide</vt:lpstr>
      <vt:lpstr>outline</vt:lpstr>
      <vt:lpstr>Motivation - background</vt:lpstr>
      <vt:lpstr>Motivation problem (uncertain data)</vt:lpstr>
      <vt:lpstr>Picture of basic layout</vt:lpstr>
      <vt:lpstr>Related Work</vt:lpstr>
      <vt:lpstr>PowerPoint Presentation</vt:lpstr>
      <vt:lpstr>Tech detail – computation of complexes</vt:lpstr>
      <vt:lpstr>Computation – cont.</vt:lpstr>
      <vt:lpstr>Computation continued</vt:lpstr>
      <vt:lpstr>Vis detail. (talk about design principles)</vt:lpstr>
      <vt:lpstr>Vis detail</vt:lpstr>
      <vt:lpstr>Vis detail</vt:lpstr>
      <vt:lpstr>Result (demonstration)</vt:lpstr>
      <vt:lpstr>contributions</vt:lpstr>
      <vt:lpstr>conclusions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Sodergren</dc:creator>
  <cp:lastModifiedBy>Tim Sodergren</cp:lastModifiedBy>
  <cp:revision>2</cp:revision>
  <cp:lastPrinted>2017-04-29T20:46:51Z</cp:lastPrinted>
  <dcterms:created xsi:type="dcterms:W3CDTF">2017-04-29T20:45:25Z</dcterms:created>
  <dcterms:modified xsi:type="dcterms:W3CDTF">2017-04-29T21:07:06Z</dcterms:modified>
</cp:coreProperties>
</file>