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7D9F7D-B051-4334-9610-C4CB95A1DA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794D97-3E33-4745-976D-D95A7BF641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39172E-0EB7-42CB-9588-E25DCBFBAE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A0676-AD97-4F0D-903A-E0EE0CE474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1F13B8-EC5D-47CE-95BD-1C9084EAFF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5C00AA-19E5-4AB3-9B08-E560E00265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B8D708-95B2-417F-95B8-93E31B8358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837E59-56D2-42CD-A7B8-B049E43CBD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A0202C-36FE-4A28-8C6C-FF71AFFA94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41F428-B753-4BAD-A063-BD6E711A0C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799177-73DE-4ECA-BA92-E642BBCE67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F02E9A-0A60-4CD2-8F90-CDDCCB06C6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43CE6C-B8FC-4B44-AB53-B799688C21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D72CF6-890C-4CDB-A0FE-2F4F4171E3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7A7907-8BEB-4728-8AFE-2EF603A35E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2CA06F-BC32-41A8-8AEB-F8A4A519AA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511D27-12BF-4E55-8667-2A95402B51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E51E40-F6F9-4643-9634-B4194FE368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371F67-A25A-4D51-B7FE-5F812DC046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349282-D192-4AE1-A9C6-BD72437750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65E234-90C3-49B9-8FE2-43DF36850F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D429D5-2EAB-4783-AE8B-8338F178E4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F4412D-7BE4-4F4B-9889-53BD021FD8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B4FB826-BF24-4483-9931-471A544F3A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79712D-C3CA-4D24-BEBF-BD9526CE32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1B6704-5116-4968-BBB1-CDAE907C20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03310D-7FDE-4429-99DA-FD229C452C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48A702-9F14-41AB-A6AA-BE8B4962AD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343B77-150D-46C1-9383-FE055F7F7D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B50444-E241-4933-8C4C-4A591B5101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A5F37C-6C72-43CB-A6CD-6928DE83A4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840193-E04F-4D3E-B4BC-9B6426FBB2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D18823-45FF-4BF5-9F13-BA422F66E8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EF7AC4-F786-42C9-BE2E-60F654F38C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4981F7-7094-4EBC-96B9-ACD7B47189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A0E9A90-7E5A-41BF-BAEF-298F4FEDD1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C47E43-594C-4CDC-9592-BDBC164C33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9081E1-A87B-4BF8-B342-3B20A129E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B3D389-AAA5-448C-8A8D-C7FE55EDB3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84D3BCE-3913-4140-8F6C-E59F145790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E71AC6-CA24-4424-B78F-E5F7B75AC7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DABBB4-3D5D-4C46-A206-377B896879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B73013-76F1-4316-A175-D89897807D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99E15-54B7-4F14-A15A-31BC8B82CB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6905AB-B7F0-4D0B-A94D-CCE3E4309A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039AC7-9CEF-4CB6-9013-3E514852F8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83F6A2-D412-4279-9910-FF8B0A87C1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A00B32-FA9F-41FD-AA82-A81EFD8A2A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B8F6E2B-75CB-47BF-AE41-470C72AE8B4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1CE2B356-C4CD-4E68-BCE7-DB34F3F1454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8787ED6B-39B6-4B01-BA23-ACBC4D478C7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2A136743-7927-40EC-92FC-6BCF48C6FBB2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620360" y="914400"/>
            <a:ext cx="6837840" cy="3850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2022-10-05T17:20:22Z</dcterms:created>
  <dc:creator/>
  <dc:description/>
  <dc:language>en-US</dc:language>
  <cp:lastModifiedBy/>
  <dcterms:modified xsi:type="dcterms:W3CDTF">2022-10-05T17:21:57Z</dcterms:modified>
  <cp:revision>2</cp:revision>
  <dc:subject/>
  <dc:title>Blueprint Plans</dc:title>
</cp:coreProperties>
</file>