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04" r:id="rId3"/>
    <p:sldId id="257" r:id="rId4"/>
    <p:sldId id="258" r:id="rId5"/>
    <p:sldId id="308" r:id="rId6"/>
    <p:sldId id="259" r:id="rId7"/>
    <p:sldId id="295" r:id="rId8"/>
    <p:sldId id="260" r:id="rId9"/>
    <p:sldId id="269" r:id="rId10"/>
    <p:sldId id="261" r:id="rId11"/>
    <p:sldId id="296" r:id="rId12"/>
    <p:sldId id="301" r:id="rId13"/>
    <p:sldId id="303" r:id="rId14"/>
    <p:sldId id="309" r:id="rId15"/>
    <p:sldId id="310" r:id="rId16"/>
    <p:sldId id="262" r:id="rId17"/>
    <p:sldId id="264" r:id="rId18"/>
    <p:sldId id="306" r:id="rId19"/>
    <p:sldId id="271" r:id="rId20"/>
    <p:sldId id="307" r:id="rId21"/>
    <p:sldId id="263" r:id="rId22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24"/>
      <p:bold r:id="rId25"/>
      <p:italic r:id="rId26"/>
      <p:boldItalic r:id="rId27"/>
    </p:embeddedFont>
    <p:embeddedFont>
      <p:font typeface="Cavolini" panose="03000502040302020204" pitchFamily="66" charset="0"/>
      <p:regular r:id="rId28"/>
      <p:bold r:id="rId29"/>
      <p:italic r:id="rId30"/>
      <p:boldItalic r:id="rId31"/>
    </p:embeddedFont>
    <p:embeddedFont>
      <p:font typeface="Fira Sans Extra Condensed" panose="020B05030500000200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FFADC4-B1E8-47C7-AC0E-982DC0183C03}">
  <a:tblStyle styleId="{47FFADC4-B1E8-47C7-AC0E-982DC0183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8758" autoAdjust="0"/>
  </p:normalViewPr>
  <p:slideViewPr>
    <p:cSldViewPr snapToGrid="0">
      <p:cViewPr varScale="1">
        <p:scale>
          <a:sx n="97" d="100"/>
          <a:sy n="97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ea67f8950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ea67f8950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12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ea67f8950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ea67f8950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69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ea67f8950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ea67f8950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ea67f8950_0_1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ea67f8950_0_1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ea67f8950_0_1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ea67f8950_0_1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0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ef0c9eee9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ef0c9eee9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ef0c9eee9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ef0c9eee9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ea67f8950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ea67f8950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55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a67f8950_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a67f8950_0_1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ea67f8950_0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ea67f8950_0_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ea67f8950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ea67f8950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ea67f8950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ea67f8950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ef0c9ee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ef0c9ee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ea67f8950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ea67f8950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ea67f8950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ea67f8950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3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916462" y="534636"/>
            <a:ext cx="3914700" cy="3342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IN" dirty="0">
                <a:latin typeface="Calisto MT" panose="02040603050505030304" pitchFamily="18" charset="0"/>
              </a:rPr>
            </a:br>
            <a:br>
              <a:rPr lang="en-IN" dirty="0">
                <a:latin typeface="Calisto MT" panose="02040603050505030304" pitchFamily="18" charset="0"/>
              </a:rPr>
            </a:br>
            <a:br>
              <a:rPr lang="en-IN" dirty="0">
                <a:latin typeface="Calisto MT" panose="02040603050505030304" pitchFamily="18" charset="0"/>
              </a:rPr>
            </a:br>
            <a:br>
              <a:rPr lang="en-IN" dirty="0">
                <a:latin typeface="Calisto MT" panose="02040603050505030304" pitchFamily="18" charset="0"/>
              </a:rPr>
            </a:br>
            <a:br>
              <a:rPr lang="en-IN" dirty="0">
                <a:latin typeface="Calisto MT" panose="02040603050505030304" pitchFamily="18" charset="0"/>
              </a:rPr>
            </a:br>
            <a:r>
              <a:rPr lang="en-CA" dirty="0">
                <a:latin typeface="Calisto MT" panose="02040603050505030304" pitchFamily="18" charset="0"/>
              </a:rPr>
              <a:t>VeriCheck</a:t>
            </a:r>
            <a:br>
              <a:rPr lang="en-CA" b="0" i="0" dirty="0">
                <a:solidFill>
                  <a:srgbClr val="D1D5DB"/>
                </a:solidFill>
                <a:effectLst/>
                <a:latin typeface="Calisto MT" panose="02040603050505030304" pitchFamily="18" charset="0"/>
              </a:rPr>
            </a:br>
            <a:br>
              <a:rPr lang="en-IN" dirty="0">
                <a:latin typeface="Calisto MT" panose="02040603050505030304" pitchFamily="18" charset="0"/>
              </a:rPr>
            </a:br>
            <a:r>
              <a:rPr lang="en-IN" sz="2400" dirty="0">
                <a:latin typeface="Calisto MT" panose="02040603050505030304" pitchFamily="18" charset="0"/>
              </a:rPr>
              <a:t>The fake news detector</a:t>
            </a:r>
          </a:p>
        </p:txBody>
      </p:sp>
      <p:grpSp>
        <p:nvGrpSpPr>
          <p:cNvPr id="60" name="Google Shape;60;p15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0"/>
          <p:cNvSpPr txBox="1">
            <a:spLocks noGrp="1"/>
          </p:cNvSpPr>
          <p:nvPr>
            <p:ph type="title"/>
          </p:nvPr>
        </p:nvSpPr>
        <p:spPr>
          <a:xfrm>
            <a:off x="613318" y="41828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Calisto MT" panose="02040603050505030304" pitchFamily="18" charset="0"/>
                <a:cs typeface="Cavolini" panose="03000502040302020204" pitchFamily="66" charset="0"/>
              </a:rPr>
              <a:t>Data Cleaning</a:t>
            </a:r>
            <a:endParaRPr sz="24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sp>
        <p:nvSpPr>
          <p:cNvPr id="646" name="Google Shape;646;p20"/>
          <p:cNvSpPr txBox="1"/>
          <p:nvPr/>
        </p:nvSpPr>
        <p:spPr>
          <a:xfrm>
            <a:off x="230459" y="3641506"/>
            <a:ext cx="1448833" cy="107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Address inconsistent or incorrect data</a:t>
            </a:r>
            <a:endParaRPr b="1" dirty="0">
              <a:solidFill>
                <a:schemeClr val="tx1"/>
              </a:solidFill>
              <a:latin typeface="Calisto MT" panose="02040603050505030304" pitchFamily="18" charset="0"/>
              <a:ea typeface="Fira Sans Extra Condensed"/>
              <a:cs typeface="Cavolini" panose="03000502040302020204" pitchFamily="66" charset="0"/>
              <a:sym typeface="Fira Sans Extra Condensed"/>
            </a:endParaRPr>
          </a:p>
        </p:txBody>
      </p:sp>
      <p:sp>
        <p:nvSpPr>
          <p:cNvPr id="652" name="Google Shape;652;p20"/>
          <p:cNvSpPr txBox="1"/>
          <p:nvPr/>
        </p:nvSpPr>
        <p:spPr>
          <a:xfrm>
            <a:off x="468352" y="1425906"/>
            <a:ext cx="1210940" cy="945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Removed irrelevant data</a:t>
            </a:r>
            <a:endParaRPr b="1" dirty="0">
              <a:solidFill>
                <a:schemeClr val="tx1"/>
              </a:solidFill>
              <a:latin typeface="Calisto MT" panose="02040603050505030304" pitchFamily="18" charset="0"/>
              <a:ea typeface="Fira Sans Extra Condensed"/>
              <a:cs typeface="Cavolini" panose="03000502040302020204" pitchFamily="66" charset="0"/>
              <a:sym typeface="Fira Sans Extra Condensed"/>
            </a:endParaRPr>
          </a:p>
        </p:txBody>
      </p:sp>
      <p:sp>
        <p:nvSpPr>
          <p:cNvPr id="655" name="Google Shape;655;p20"/>
          <p:cNvSpPr txBox="1"/>
          <p:nvPr/>
        </p:nvSpPr>
        <p:spPr>
          <a:xfrm>
            <a:off x="7839218" y="3641506"/>
            <a:ext cx="1001700" cy="79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000000"/>
              </a:solidFill>
              <a:latin typeface="Calisto MT" panose="02040603050505030304" pitchFamily="18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8" name="Google Shape;658;p20"/>
          <p:cNvSpPr txBox="1"/>
          <p:nvPr/>
        </p:nvSpPr>
        <p:spPr>
          <a:xfrm>
            <a:off x="7581198" y="2265160"/>
            <a:ext cx="1001551" cy="67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dirty="0">
                <a:solidFill>
                  <a:srgbClr val="000000"/>
                </a:solidFill>
                <a:latin typeface="Calisto MT" panose="02040603050505030304" pitchFamily="18" charset="0"/>
                <a:ea typeface="Fira Sans Extra Condensed"/>
                <a:cs typeface="Cavolini" panose="03000502040302020204" pitchFamily="66" charset="0"/>
                <a:sym typeface="Fira Sans Extra Condensed"/>
              </a:rPr>
              <a:t>Handled Missing values</a:t>
            </a:r>
            <a:endParaRPr dirty="0">
              <a:solidFill>
                <a:srgbClr val="000000"/>
              </a:solidFill>
              <a:latin typeface="Calisto MT" panose="02040603050505030304" pitchFamily="18" charset="0"/>
              <a:ea typeface="Fira Sans Extra Condensed"/>
              <a:cs typeface="Cavolini" panose="03000502040302020204" pitchFamily="66" charset="0"/>
              <a:sym typeface="Fira Sans Extra Condensed"/>
            </a:endParaRPr>
          </a:p>
        </p:txBody>
      </p:sp>
      <p:grpSp>
        <p:nvGrpSpPr>
          <p:cNvPr id="663" name="Google Shape;663;p20"/>
          <p:cNvGrpSpPr/>
          <p:nvPr/>
        </p:nvGrpSpPr>
        <p:grpSpPr>
          <a:xfrm>
            <a:off x="3113881" y="1583744"/>
            <a:ext cx="3228486" cy="3154536"/>
            <a:chOff x="2957763" y="1575862"/>
            <a:chExt cx="3228486" cy="3154536"/>
          </a:xfrm>
        </p:grpSpPr>
        <p:sp>
          <p:nvSpPr>
            <p:cNvPr id="664" name="Google Shape;664;p20"/>
            <p:cNvSpPr/>
            <p:nvPr/>
          </p:nvSpPr>
          <p:spPr>
            <a:xfrm>
              <a:off x="2957763" y="1575862"/>
              <a:ext cx="3228486" cy="3137672"/>
            </a:xfrm>
            <a:custGeom>
              <a:avLst/>
              <a:gdLst/>
              <a:ahLst/>
              <a:cxnLst/>
              <a:rect l="l" t="t" r="r" b="b"/>
              <a:pathLst>
                <a:path w="35977" h="34965" extrusionOk="0">
                  <a:moveTo>
                    <a:pt x="8719" y="1"/>
                  </a:moveTo>
                  <a:cubicBezTo>
                    <a:pt x="8395" y="1"/>
                    <a:pt x="8071" y="25"/>
                    <a:pt x="7751" y="73"/>
                  </a:cubicBezTo>
                  <a:cubicBezTo>
                    <a:pt x="6034" y="331"/>
                    <a:pt x="4443" y="1289"/>
                    <a:pt x="3451" y="2661"/>
                  </a:cubicBezTo>
                  <a:cubicBezTo>
                    <a:pt x="2726" y="3664"/>
                    <a:pt x="2326" y="4865"/>
                    <a:pt x="2189" y="6081"/>
                  </a:cubicBezTo>
                  <a:cubicBezTo>
                    <a:pt x="1875" y="8958"/>
                    <a:pt x="3000" y="11774"/>
                    <a:pt x="3825" y="14555"/>
                  </a:cubicBezTo>
                  <a:cubicBezTo>
                    <a:pt x="4656" y="17336"/>
                    <a:pt x="5163" y="20472"/>
                    <a:pt x="3719" y="23015"/>
                  </a:cubicBezTo>
                  <a:cubicBezTo>
                    <a:pt x="2878" y="24499"/>
                    <a:pt x="1450" y="25629"/>
                    <a:pt x="715" y="27163"/>
                  </a:cubicBezTo>
                  <a:cubicBezTo>
                    <a:pt x="1" y="28648"/>
                    <a:pt x="31" y="30441"/>
                    <a:pt x="796" y="31900"/>
                  </a:cubicBezTo>
                  <a:cubicBezTo>
                    <a:pt x="1556" y="33364"/>
                    <a:pt x="3035" y="34463"/>
                    <a:pt x="4702" y="34807"/>
                  </a:cubicBezTo>
                  <a:lnTo>
                    <a:pt x="30369" y="34964"/>
                  </a:lnTo>
                  <a:cubicBezTo>
                    <a:pt x="32770" y="33642"/>
                    <a:pt x="34579" y="31368"/>
                    <a:pt x="35278" y="28795"/>
                  </a:cubicBezTo>
                  <a:cubicBezTo>
                    <a:pt x="35977" y="26226"/>
                    <a:pt x="35551" y="23395"/>
                    <a:pt x="34128" y="21115"/>
                  </a:cubicBezTo>
                  <a:cubicBezTo>
                    <a:pt x="33530" y="20158"/>
                    <a:pt x="32755" y="19281"/>
                    <a:pt x="32375" y="18223"/>
                  </a:cubicBezTo>
                  <a:cubicBezTo>
                    <a:pt x="31671" y="16267"/>
                    <a:pt x="32426" y="14150"/>
                    <a:pt x="32932" y="12144"/>
                  </a:cubicBezTo>
                  <a:cubicBezTo>
                    <a:pt x="33439" y="10133"/>
                    <a:pt x="33586" y="7727"/>
                    <a:pt x="32031" y="6298"/>
                  </a:cubicBezTo>
                  <a:cubicBezTo>
                    <a:pt x="31045" y="5392"/>
                    <a:pt x="29665" y="5144"/>
                    <a:pt x="28262" y="5144"/>
                  </a:cubicBezTo>
                  <a:cubicBezTo>
                    <a:pt x="27690" y="5144"/>
                    <a:pt x="27114" y="5185"/>
                    <a:pt x="26560" y="5240"/>
                  </a:cubicBezTo>
                  <a:cubicBezTo>
                    <a:pt x="24940" y="5400"/>
                    <a:pt x="23320" y="5613"/>
                    <a:pt x="21694" y="5613"/>
                  </a:cubicBezTo>
                  <a:cubicBezTo>
                    <a:pt x="21423" y="5613"/>
                    <a:pt x="21152" y="5607"/>
                    <a:pt x="20881" y="5594"/>
                  </a:cubicBezTo>
                  <a:cubicBezTo>
                    <a:pt x="18987" y="5508"/>
                    <a:pt x="17052" y="5037"/>
                    <a:pt x="15557" y="3913"/>
                  </a:cubicBezTo>
                  <a:cubicBezTo>
                    <a:pt x="14509" y="3122"/>
                    <a:pt x="13724" y="2048"/>
                    <a:pt x="12665" y="1273"/>
                  </a:cubicBezTo>
                  <a:cubicBezTo>
                    <a:pt x="11544" y="450"/>
                    <a:pt x="10129" y="1"/>
                    <a:pt x="8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267835" y="2782867"/>
              <a:ext cx="633345" cy="726377"/>
            </a:xfrm>
            <a:custGeom>
              <a:avLst/>
              <a:gdLst/>
              <a:ahLst/>
              <a:cxnLst/>
              <a:rect l="l" t="t" r="r" b="b"/>
              <a:pathLst>
                <a:path w="7863" h="9018" extrusionOk="0">
                  <a:moveTo>
                    <a:pt x="310" y="1"/>
                  </a:moveTo>
                  <a:cubicBezTo>
                    <a:pt x="137" y="1"/>
                    <a:pt x="1" y="142"/>
                    <a:pt x="1" y="315"/>
                  </a:cubicBezTo>
                  <a:lnTo>
                    <a:pt x="1" y="315"/>
                  </a:lnTo>
                  <a:lnTo>
                    <a:pt x="1" y="8708"/>
                  </a:lnTo>
                  <a:cubicBezTo>
                    <a:pt x="1" y="8881"/>
                    <a:pt x="137" y="9017"/>
                    <a:pt x="310" y="9017"/>
                  </a:cubicBezTo>
                  <a:lnTo>
                    <a:pt x="310" y="9017"/>
                  </a:lnTo>
                  <a:lnTo>
                    <a:pt x="7548" y="9017"/>
                  </a:lnTo>
                  <a:cubicBezTo>
                    <a:pt x="7721" y="9017"/>
                    <a:pt x="7863" y="8881"/>
                    <a:pt x="7863" y="8708"/>
                  </a:cubicBezTo>
                  <a:lnTo>
                    <a:pt x="7863" y="8708"/>
                  </a:lnTo>
                  <a:lnTo>
                    <a:pt x="7863" y="315"/>
                  </a:lnTo>
                  <a:cubicBezTo>
                    <a:pt x="7863" y="142"/>
                    <a:pt x="7721" y="1"/>
                    <a:pt x="7548" y="1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606135" y="3442632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606135" y="3376099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9"/>
                  </a:lnTo>
                  <a:lnTo>
                    <a:pt x="2938" y="209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606135" y="3309245"/>
              <a:ext cx="236729" cy="16754"/>
            </a:xfrm>
            <a:custGeom>
              <a:avLst/>
              <a:gdLst/>
              <a:ahLst/>
              <a:cxnLst/>
              <a:rect l="l" t="t" r="r" b="b"/>
              <a:pathLst>
                <a:path w="2939" h="208" extrusionOk="0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606135" y="3242713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606135" y="3176180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326232" y="3109326"/>
              <a:ext cx="516632" cy="16754"/>
            </a:xfrm>
            <a:custGeom>
              <a:avLst/>
              <a:gdLst/>
              <a:ahLst/>
              <a:cxnLst/>
              <a:rect l="l" t="t" r="r" b="b"/>
              <a:pathLst>
                <a:path w="6414" h="208" extrusionOk="0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326232" y="3042794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326232" y="2976261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1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326232" y="2909327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1"/>
                  </a:moveTo>
                  <a:lnTo>
                    <a:pt x="0" y="209"/>
                  </a:lnTo>
                  <a:lnTo>
                    <a:pt x="6413" y="209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326232" y="3174569"/>
              <a:ext cx="244059" cy="284897"/>
            </a:xfrm>
            <a:custGeom>
              <a:avLst/>
              <a:gdLst/>
              <a:ahLst/>
              <a:cxnLst/>
              <a:rect l="l" t="t" r="r" b="b"/>
              <a:pathLst>
                <a:path w="3030" h="3537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lnTo>
                    <a:pt x="0" y="3344"/>
                  </a:lnTo>
                  <a:cubicBezTo>
                    <a:pt x="0" y="3450"/>
                    <a:pt x="86" y="3536"/>
                    <a:pt x="193" y="3536"/>
                  </a:cubicBezTo>
                  <a:lnTo>
                    <a:pt x="2837" y="3536"/>
                  </a:lnTo>
                  <a:cubicBezTo>
                    <a:pt x="2943" y="3536"/>
                    <a:pt x="3029" y="3450"/>
                    <a:pt x="3029" y="3344"/>
                  </a:cubicBezTo>
                  <a:lnTo>
                    <a:pt x="3029" y="193"/>
                  </a:lnTo>
                  <a:cubicBezTo>
                    <a:pt x="3029" y="87"/>
                    <a:pt x="2943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267835" y="2693540"/>
              <a:ext cx="633345" cy="166089"/>
            </a:xfrm>
            <a:custGeom>
              <a:avLst/>
              <a:gdLst/>
              <a:ahLst/>
              <a:cxnLst/>
              <a:rect l="l" t="t" r="r" b="b"/>
              <a:pathLst>
                <a:path w="7863" h="2062" extrusionOk="0">
                  <a:moveTo>
                    <a:pt x="310" y="0"/>
                  </a:moveTo>
                  <a:cubicBezTo>
                    <a:pt x="137" y="0"/>
                    <a:pt x="1" y="137"/>
                    <a:pt x="1" y="309"/>
                  </a:cubicBezTo>
                  <a:lnTo>
                    <a:pt x="1" y="309"/>
                  </a:lnTo>
                  <a:lnTo>
                    <a:pt x="1" y="2062"/>
                  </a:lnTo>
                  <a:lnTo>
                    <a:pt x="7863" y="2062"/>
                  </a:lnTo>
                  <a:lnTo>
                    <a:pt x="7863" y="309"/>
                  </a:lnTo>
                  <a:cubicBezTo>
                    <a:pt x="7863" y="137"/>
                    <a:pt x="7721" y="0"/>
                    <a:pt x="7548" y="0"/>
                  </a:cubicBezTo>
                  <a:lnTo>
                    <a:pt x="7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3333629" y="1985881"/>
              <a:ext cx="632942" cy="597018"/>
            </a:xfrm>
            <a:custGeom>
              <a:avLst/>
              <a:gdLst/>
              <a:ahLst/>
              <a:cxnLst/>
              <a:rect l="l" t="t" r="r" b="b"/>
              <a:pathLst>
                <a:path w="7858" h="7412" extrusionOk="0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7072"/>
                  </a:lnTo>
                  <a:cubicBezTo>
                    <a:pt x="1" y="7259"/>
                    <a:pt x="147" y="7411"/>
                    <a:pt x="335" y="7411"/>
                  </a:cubicBezTo>
                  <a:lnTo>
                    <a:pt x="335" y="7411"/>
                  </a:lnTo>
                  <a:lnTo>
                    <a:pt x="7523" y="7411"/>
                  </a:lnTo>
                  <a:cubicBezTo>
                    <a:pt x="7710" y="7411"/>
                    <a:pt x="7857" y="7259"/>
                    <a:pt x="7857" y="7072"/>
                  </a:cubicBezTo>
                  <a:lnTo>
                    <a:pt x="7857" y="7072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3333629" y="1985881"/>
              <a:ext cx="632942" cy="211840"/>
            </a:xfrm>
            <a:custGeom>
              <a:avLst/>
              <a:gdLst/>
              <a:ahLst/>
              <a:cxnLst/>
              <a:rect l="l" t="t" r="r" b="b"/>
              <a:pathLst>
                <a:path w="7858" h="2630" extrusionOk="0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2629"/>
                  </a:lnTo>
                  <a:lnTo>
                    <a:pt x="7857" y="2629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3391945" y="2515883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3391945" y="2449351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3391945" y="2382899"/>
              <a:ext cx="516229" cy="16754"/>
            </a:xfrm>
            <a:custGeom>
              <a:avLst/>
              <a:gdLst/>
              <a:ahLst/>
              <a:cxnLst/>
              <a:rect l="l" t="t" r="r" b="b"/>
              <a:pathLst>
                <a:path w="6409" h="208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3391945" y="2315964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391945" y="2249432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256522" y="3761636"/>
              <a:ext cx="554972" cy="636567"/>
            </a:xfrm>
            <a:custGeom>
              <a:avLst/>
              <a:gdLst/>
              <a:ahLst/>
              <a:cxnLst/>
              <a:rect l="l" t="t" r="r" b="b"/>
              <a:pathLst>
                <a:path w="6890" h="7903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7629"/>
                  </a:lnTo>
                  <a:cubicBezTo>
                    <a:pt x="0" y="7781"/>
                    <a:pt x="122" y="7903"/>
                    <a:pt x="274" y="7903"/>
                  </a:cubicBezTo>
                  <a:lnTo>
                    <a:pt x="274" y="7903"/>
                  </a:lnTo>
                  <a:lnTo>
                    <a:pt x="6616" y="7903"/>
                  </a:lnTo>
                  <a:cubicBezTo>
                    <a:pt x="6768" y="7903"/>
                    <a:pt x="6890" y="7781"/>
                    <a:pt x="6890" y="7629"/>
                  </a:cubicBezTo>
                  <a:lnTo>
                    <a:pt x="6890" y="7629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307509" y="4339806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3307509" y="4281409"/>
              <a:ext cx="452596" cy="14821"/>
            </a:xfrm>
            <a:custGeom>
              <a:avLst/>
              <a:gdLst/>
              <a:ahLst/>
              <a:cxnLst/>
              <a:rect l="l" t="t" r="r" b="b"/>
              <a:pathLst>
                <a:path w="5619" h="184" extrusionOk="0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307509" y="4223092"/>
              <a:ext cx="452596" cy="14337"/>
            </a:xfrm>
            <a:custGeom>
              <a:avLst/>
              <a:gdLst/>
              <a:ahLst/>
              <a:cxnLst/>
              <a:rect l="l" t="t" r="r" b="b"/>
              <a:pathLst>
                <a:path w="5619" h="178" extrusionOk="0">
                  <a:moveTo>
                    <a:pt x="1" y="0"/>
                  </a:moveTo>
                  <a:lnTo>
                    <a:pt x="1" y="178"/>
                  </a:lnTo>
                  <a:lnTo>
                    <a:pt x="5618" y="178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3307509" y="4164373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618" y="182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3307509" y="4105976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3307509" y="4047660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3307509" y="3865703"/>
              <a:ext cx="452596" cy="138381"/>
            </a:xfrm>
            <a:custGeom>
              <a:avLst/>
              <a:gdLst/>
              <a:ahLst/>
              <a:cxnLst/>
              <a:rect l="l" t="t" r="r" b="b"/>
              <a:pathLst>
                <a:path w="5619" h="1718" extrusionOk="0">
                  <a:moveTo>
                    <a:pt x="137" y="0"/>
                  </a:moveTo>
                  <a:cubicBezTo>
                    <a:pt x="61" y="0"/>
                    <a:pt x="1" y="61"/>
                    <a:pt x="1" y="137"/>
                  </a:cubicBezTo>
                  <a:lnTo>
                    <a:pt x="1" y="1580"/>
                  </a:lnTo>
                  <a:cubicBezTo>
                    <a:pt x="1" y="1656"/>
                    <a:pt x="61" y="1717"/>
                    <a:pt x="137" y="1717"/>
                  </a:cubicBezTo>
                  <a:lnTo>
                    <a:pt x="5487" y="1717"/>
                  </a:lnTo>
                  <a:cubicBezTo>
                    <a:pt x="5557" y="1717"/>
                    <a:pt x="5618" y="1656"/>
                    <a:pt x="5618" y="1580"/>
                  </a:cubicBezTo>
                  <a:lnTo>
                    <a:pt x="5618" y="137"/>
                  </a:lnTo>
                  <a:cubicBezTo>
                    <a:pt x="5618" y="61"/>
                    <a:pt x="5557" y="0"/>
                    <a:pt x="5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3256522" y="3761636"/>
              <a:ext cx="554972" cy="67016"/>
            </a:xfrm>
            <a:custGeom>
              <a:avLst/>
              <a:gdLst/>
              <a:ahLst/>
              <a:cxnLst/>
              <a:rect l="l" t="t" r="r" b="b"/>
              <a:pathLst>
                <a:path w="6890" h="832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831"/>
                  </a:lnTo>
                  <a:lnTo>
                    <a:pt x="6890" y="831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2973109" y="2974556"/>
              <a:ext cx="1121382" cy="382359"/>
            </a:xfrm>
            <a:custGeom>
              <a:avLst/>
              <a:gdLst/>
              <a:ahLst/>
              <a:cxnLst/>
              <a:rect l="l" t="t" r="r" b="b"/>
              <a:pathLst>
                <a:path w="13922" h="4747" extrusionOk="0">
                  <a:moveTo>
                    <a:pt x="1637" y="0"/>
                  </a:moveTo>
                  <a:cubicBezTo>
                    <a:pt x="735" y="0"/>
                    <a:pt x="1" y="735"/>
                    <a:pt x="1" y="1637"/>
                  </a:cubicBezTo>
                  <a:lnTo>
                    <a:pt x="1" y="1637"/>
                  </a:lnTo>
                  <a:cubicBezTo>
                    <a:pt x="1" y="2543"/>
                    <a:pt x="735" y="3273"/>
                    <a:pt x="1637" y="3273"/>
                  </a:cubicBezTo>
                  <a:lnTo>
                    <a:pt x="1637" y="3273"/>
                  </a:lnTo>
                  <a:lnTo>
                    <a:pt x="9327" y="3273"/>
                  </a:lnTo>
                  <a:lnTo>
                    <a:pt x="11885" y="4651"/>
                  </a:lnTo>
                  <a:cubicBezTo>
                    <a:pt x="12067" y="4747"/>
                    <a:pt x="12285" y="4615"/>
                    <a:pt x="12285" y="4407"/>
                  </a:cubicBezTo>
                  <a:lnTo>
                    <a:pt x="12285" y="4407"/>
                  </a:lnTo>
                  <a:lnTo>
                    <a:pt x="12285" y="3273"/>
                  </a:lnTo>
                  <a:cubicBezTo>
                    <a:pt x="13192" y="3273"/>
                    <a:pt x="13921" y="2543"/>
                    <a:pt x="13921" y="1637"/>
                  </a:cubicBezTo>
                  <a:lnTo>
                    <a:pt x="13921" y="1637"/>
                  </a:lnTo>
                  <a:cubicBezTo>
                    <a:pt x="13921" y="735"/>
                    <a:pt x="13192" y="0"/>
                    <a:pt x="12285" y="0"/>
                  </a:cubicBezTo>
                  <a:lnTo>
                    <a:pt x="12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881257" y="1964247"/>
              <a:ext cx="652515" cy="386064"/>
            </a:xfrm>
            <a:custGeom>
              <a:avLst/>
              <a:gdLst/>
              <a:ahLst/>
              <a:cxnLst/>
              <a:rect l="l" t="t" r="r" b="b"/>
              <a:pathLst>
                <a:path w="8101" h="4793" extrusionOk="0">
                  <a:moveTo>
                    <a:pt x="320" y="1"/>
                  </a:moveTo>
                  <a:cubicBezTo>
                    <a:pt x="143" y="1"/>
                    <a:pt x="1" y="142"/>
                    <a:pt x="1" y="320"/>
                  </a:cubicBezTo>
                  <a:lnTo>
                    <a:pt x="1" y="320"/>
                  </a:lnTo>
                  <a:lnTo>
                    <a:pt x="1" y="4474"/>
                  </a:lnTo>
                  <a:cubicBezTo>
                    <a:pt x="1" y="4651"/>
                    <a:pt x="143" y="4793"/>
                    <a:pt x="320" y="4793"/>
                  </a:cubicBezTo>
                  <a:lnTo>
                    <a:pt x="320" y="4793"/>
                  </a:lnTo>
                  <a:lnTo>
                    <a:pt x="7777" y="4793"/>
                  </a:lnTo>
                  <a:cubicBezTo>
                    <a:pt x="7954" y="4793"/>
                    <a:pt x="8101" y="4651"/>
                    <a:pt x="8101" y="4474"/>
                  </a:cubicBezTo>
                  <a:lnTo>
                    <a:pt x="8101" y="4474"/>
                  </a:lnTo>
                  <a:lnTo>
                    <a:pt x="8101" y="320"/>
                  </a:lnTo>
                  <a:cubicBezTo>
                    <a:pt x="8101" y="142"/>
                    <a:pt x="7954" y="1"/>
                    <a:pt x="7777" y="1"/>
                  </a:cubicBezTo>
                  <a:lnTo>
                    <a:pt x="7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921692" y="2004279"/>
              <a:ext cx="571726" cy="306081"/>
            </a:xfrm>
            <a:custGeom>
              <a:avLst/>
              <a:gdLst/>
              <a:ahLst/>
              <a:cxnLst/>
              <a:rect l="l" t="t" r="r" b="b"/>
              <a:pathLst>
                <a:path w="7098" h="3800" extrusionOk="0">
                  <a:moveTo>
                    <a:pt x="76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81"/>
                  </a:lnTo>
                  <a:lnTo>
                    <a:pt x="0" y="3718"/>
                  </a:lnTo>
                  <a:cubicBezTo>
                    <a:pt x="0" y="3764"/>
                    <a:pt x="36" y="3799"/>
                    <a:pt x="76" y="3799"/>
                  </a:cubicBezTo>
                  <a:lnTo>
                    <a:pt x="76" y="3799"/>
                  </a:lnTo>
                  <a:lnTo>
                    <a:pt x="7016" y="3799"/>
                  </a:lnTo>
                  <a:cubicBezTo>
                    <a:pt x="7062" y="3799"/>
                    <a:pt x="7097" y="3764"/>
                    <a:pt x="7097" y="3718"/>
                  </a:cubicBezTo>
                  <a:lnTo>
                    <a:pt x="7097" y="3718"/>
                  </a:lnTo>
                  <a:lnTo>
                    <a:pt x="7097" y="81"/>
                  </a:lnTo>
                  <a:cubicBezTo>
                    <a:pt x="7097" y="36"/>
                    <a:pt x="7062" y="0"/>
                    <a:pt x="7016" y="0"/>
                  </a:cubicBez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107354" y="2057279"/>
              <a:ext cx="199999" cy="199999"/>
            </a:xfrm>
            <a:custGeom>
              <a:avLst/>
              <a:gdLst/>
              <a:ahLst/>
              <a:cxnLst/>
              <a:rect l="l" t="t" r="r" b="b"/>
              <a:pathLst>
                <a:path w="2483" h="2483" extrusionOk="0">
                  <a:moveTo>
                    <a:pt x="0" y="1242"/>
                  </a:moveTo>
                  <a:cubicBezTo>
                    <a:pt x="0" y="1926"/>
                    <a:pt x="557" y="2483"/>
                    <a:pt x="1241" y="2483"/>
                  </a:cubicBezTo>
                  <a:lnTo>
                    <a:pt x="1241" y="2483"/>
                  </a:lnTo>
                  <a:cubicBezTo>
                    <a:pt x="1930" y="2483"/>
                    <a:pt x="2482" y="1926"/>
                    <a:pt x="2482" y="1242"/>
                  </a:cubicBezTo>
                  <a:lnTo>
                    <a:pt x="2482" y="1242"/>
                  </a:lnTo>
                  <a:cubicBezTo>
                    <a:pt x="2482" y="558"/>
                    <a:pt x="1930" y="1"/>
                    <a:pt x="1241" y="1"/>
                  </a:cubicBezTo>
                  <a:lnTo>
                    <a:pt x="1241" y="1"/>
                  </a:lnTo>
                  <a:cubicBezTo>
                    <a:pt x="557" y="1"/>
                    <a:pt x="0" y="558"/>
                    <a:pt x="0" y="1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175900" y="2108265"/>
              <a:ext cx="87797" cy="100040"/>
            </a:xfrm>
            <a:custGeom>
              <a:avLst/>
              <a:gdLst/>
              <a:ahLst/>
              <a:cxnLst/>
              <a:rect l="l" t="t" r="r" b="b"/>
              <a:pathLst>
                <a:path w="1090" h="1242" extrusionOk="0">
                  <a:moveTo>
                    <a:pt x="0" y="92"/>
                  </a:moveTo>
                  <a:lnTo>
                    <a:pt x="0" y="1125"/>
                  </a:lnTo>
                  <a:cubicBezTo>
                    <a:pt x="0" y="1196"/>
                    <a:pt x="71" y="1242"/>
                    <a:pt x="132" y="1206"/>
                  </a:cubicBezTo>
                  <a:lnTo>
                    <a:pt x="132" y="1206"/>
                  </a:lnTo>
                  <a:lnTo>
                    <a:pt x="1029" y="690"/>
                  </a:lnTo>
                  <a:cubicBezTo>
                    <a:pt x="1089" y="654"/>
                    <a:pt x="1089" y="568"/>
                    <a:pt x="1029" y="533"/>
                  </a:cubicBezTo>
                  <a:lnTo>
                    <a:pt x="1029" y="533"/>
                  </a:lnTo>
                  <a:lnTo>
                    <a:pt x="132" y="11"/>
                  </a:lnTo>
                  <a:cubicBezTo>
                    <a:pt x="117" y="6"/>
                    <a:pt x="101" y="1"/>
                    <a:pt x="86" y="1"/>
                  </a:cubicBezTo>
                  <a:lnTo>
                    <a:pt x="86" y="1"/>
                  </a:lnTo>
                  <a:cubicBezTo>
                    <a:pt x="41" y="1"/>
                    <a:pt x="0" y="36"/>
                    <a:pt x="0" y="92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274966" y="3735941"/>
              <a:ext cx="619088" cy="578251"/>
            </a:xfrm>
            <a:custGeom>
              <a:avLst/>
              <a:gdLst/>
              <a:ahLst/>
              <a:cxnLst/>
              <a:rect l="l" t="t" r="r" b="b"/>
              <a:pathLst>
                <a:path w="7686" h="7179" extrusionOk="0">
                  <a:moveTo>
                    <a:pt x="148" y="2553"/>
                  </a:moveTo>
                  <a:cubicBezTo>
                    <a:pt x="143" y="2558"/>
                    <a:pt x="138" y="2558"/>
                    <a:pt x="138" y="2563"/>
                  </a:cubicBezTo>
                  <a:lnTo>
                    <a:pt x="138" y="2563"/>
                  </a:lnTo>
                  <a:lnTo>
                    <a:pt x="127" y="2568"/>
                  </a:lnTo>
                  <a:lnTo>
                    <a:pt x="127" y="2568"/>
                  </a:lnTo>
                  <a:cubicBezTo>
                    <a:pt x="51" y="2629"/>
                    <a:pt x="1" y="2720"/>
                    <a:pt x="1" y="2822"/>
                  </a:cubicBezTo>
                  <a:lnTo>
                    <a:pt x="1" y="2822"/>
                  </a:lnTo>
                  <a:lnTo>
                    <a:pt x="1" y="6859"/>
                  </a:lnTo>
                  <a:cubicBezTo>
                    <a:pt x="1" y="7036"/>
                    <a:pt x="143" y="7178"/>
                    <a:pt x="320" y="7178"/>
                  </a:cubicBezTo>
                  <a:lnTo>
                    <a:pt x="320" y="7178"/>
                  </a:lnTo>
                  <a:lnTo>
                    <a:pt x="7371" y="7178"/>
                  </a:lnTo>
                  <a:cubicBezTo>
                    <a:pt x="7543" y="7178"/>
                    <a:pt x="7685" y="7036"/>
                    <a:pt x="7685" y="6859"/>
                  </a:cubicBezTo>
                  <a:lnTo>
                    <a:pt x="7685" y="6859"/>
                  </a:lnTo>
                  <a:lnTo>
                    <a:pt x="7685" y="2822"/>
                  </a:lnTo>
                  <a:cubicBezTo>
                    <a:pt x="7685" y="2720"/>
                    <a:pt x="7635" y="2629"/>
                    <a:pt x="7564" y="2568"/>
                  </a:cubicBezTo>
                  <a:lnTo>
                    <a:pt x="7564" y="2568"/>
                  </a:lnTo>
                  <a:lnTo>
                    <a:pt x="7564" y="2568"/>
                  </a:lnTo>
                  <a:lnTo>
                    <a:pt x="7554" y="2563"/>
                  </a:lnTo>
                  <a:cubicBezTo>
                    <a:pt x="7549" y="2558"/>
                    <a:pt x="7543" y="2558"/>
                    <a:pt x="7538" y="2553"/>
                  </a:cubicBezTo>
                  <a:lnTo>
                    <a:pt x="7538" y="2553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408836" y="3788539"/>
              <a:ext cx="351348" cy="391783"/>
            </a:xfrm>
            <a:custGeom>
              <a:avLst/>
              <a:gdLst/>
              <a:ahLst/>
              <a:cxnLst/>
              <a:rect l="l" t="t" r="r" b="b"/>
              <a:pathLst>
                <a:path w="4362" h="4864" extrusionOk="0">
                  <a:moveTo>
                    <a:pt x="162" y="1"/>
                  </a:moveTo>
                  <a:cubicBezTo>
                    <a:pt x="76" y="1"/>
                    <a:pt x="0" y="72"/>
                    <a:pt x="0" y="158"/>
                  </a:cubicBezTo>
                  <a:lnTo>
                    <a:pt x="0" y="158"/>
                  </a:lnTo>
                  <a:lnTo>
                    <a:pt x="0" y="4864"/>
                  </a:lnTo>
                  <a:lnTo>
                    <a:pt x="4362" y="4864"/>
                  </a:lnTo>
                  <a:lnTo>
                    <a:pt x="4362" y="158"/>
                  </a:lnTo>
                  <a:cubicBezTo>
                    <a:pt x="4362" y="72"/>
                    <a:pt x="4291" y="1"/>
                    <a:pt x="4205" y="1"/>
                  </a:cubicBezTo>
                  <a:lnTo>
                    <a:pt x="4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5434531" y="3841217"/>
              <a:ext cx="300362" cy="9424"/>
            </a:xfrm>
            <a:custGeom>
              <a:avLst/>
              <a:gdLst/>
              <a:ahLst/>
              <a:cxnLst/>
              <a:rect l="l" t="t" r="r" b="b"/>
              <a:pathLst>
                <a:path w="3729" h="117" extrusionOk="0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5434531" y="3886484"/>
              <a:ext cx="300362" cy="9424"/>
            </a:xfrm>
            <a:custGeom>
              <a:avLst/>
              <a:gdLst/>
              <a:ahLst/>
              <a:cxnLst/>
              <a:rect l="l" t="t" r="r" b="b"/>
              <a:pathLst>
                <a:path w="3729" h="117" extrusionOk="0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5434531" y="3931752"/>
              <a:ext cx="300362" cy="9505"/>
            </a:xfrm>
            <a:custGeom>
              <a:avLst/>
              <a:gdLst/>
              <a:ahLst/>
              <a:cxnLst/>
              <a:rect l="l" t="t" r="r" b="b"/>
              <a:pathLst>
                <a:path w="3729" h="118" extrusionOk="0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434531" y="3977020"/>
              <a:ext cx="300362" cy="9505"/>
            </a:xfrm>
            <a:custGeom>
              <a:avLst/>
              <a:gdLst/>
              <a:ahLst/>
              <a:cxnLst/>
              <a:rect l="l" t="t" r="r" b="b"/>
              <a:pathLst>
                <a:path w="3729" h="118" extrusionOk="0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5434531" y="4021965"/>
              <a:ext cx="300362" cy="9827"/>
            </a:xfrm>
            <a:custGeom>
              <a:avLst/>
              <a:gdLst/>
              <a:ahLst/>
              <a:cxnLst/>
              <a:rect l="l" t="t" r="r" b="b"/>
              <a:pathLst>
                <a:path w="3729" h="122" extrusionOk="0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5434531" y="4067233"/>
              <a:ext cx="300362" cy="9827"/>
            </a:xfrm>
            <a:custGeom>
              <a:avLst/>
              <a:gdLst/>
              <a:ahLst/>
              <a:cxnLst/>
              <a:rect l="l" t="t" r="r" b="b"/>
              <a:pathLst>
                <a:path w="3729" h="122" extrusionOk="0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274966" y="3983544"/>
              <a:ext cx="619088" cy="330647"/>
            </a:xfrm>
            <a:custGeom>
              <a:avLst/>
              <a:gdLst/>
              <a:ahLst/>
              <a:cxnLst/>
              <a:rect l="l" t="t" r="r" b="b"/>
              <a:pathLst>
                <a:path w="7686" h="4105" extrusionOk="0">
                  <a:moveTo>
                    <a:pt x="3846" y="1769"/>
                  </a:moveTo>
                  <a:lnTo>
                    <a:pt x="1" y="193"/>
                  </a:lnTo>
                  <a:lnTo>
                    <a:pt x="1" y="3785"/>
                  </a:lnTo>
                  <a:cubicBezTo>
                    <a:pt x="1" y="3962"/>
                    <a:pt x="143" y="4104"/>
                    <a:pt x="320" y="4104"/>
                  </a:cubicBezTo>
                  <a:lnTo>
                    <a:pt x="320" y="4104"/>
                  </a:lnTo>
                  <a:lnTo>
                    <a:pt x="7371" y="4104"/>
                  </a:lnTo>
                  <a:cubicBezTo>
                    <a:pt x="7543" y="4104"/>
                    <a:pt x="7685" y="3962"/>
                    <a:pt x="7685" y="3785"/>
                  </a:cubicBezTo>
                  <a:lnTo>
                    <a:pt x="7685" y="3785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687128" y="4109923"/>
              <a:ext cx="113491" cy="140555"/>
            </a:xfrm>
            <a:custGeom>
              <a:avLst/>
              <a:gdLst/>
              <a:ahLst/>
              <a:cxnLst/>
              <a:rect l="l" t="t" r="r" b="b"/>
              <a:pathLst>
                <a:path w="1409" h="1745" extrusionOk="0">
                  <a:moveTo>
                    <a:pt x="45" y="0"/>
                  </a:moveTo>
                  <a:cubicBezTo>
                    <a:pt x="36" y="0"/>
                    <a:pt x="27" y="3"/>
                    <a:pt x="20" y="7"/>
                  </a:cubicBezTo>
                  <a:cubicBezTo>
                    <a:pt x="0" y="23"/>
                    <a:pt x="0" y="48"/>
                    <a:pt x="15" y="63"/>
                  </a:cubicBezTo>
                  <a:lnTo>
                    <a:pt x="1332" y="1730"/>
                  </a:lnTo>
                  <a:cubicBezTo>
                    <a:pt x="1337" y="1740"/>
                    <a:pt x="1353" y="1745"/>
                    <a:pt x="1363" y="1745"/>
                  </a:cubicBezTo>
                  <a:cubicBezTo>
                    <a:pt x="1373" y="1745"/>
                    <a:pt x="1378" y="1745"/>
                    <a:pt x="1388" y="1740"/>
                  </a:cubicBezTo>
                  <a:cubicBezTo>
                    <a:pt x="1403" y="1725"/>
                    <a:pt x="1408" y="1699"/>
                    <a:pt x="1393" y="1684"/>
                  </a:cubicBezTo>
                  <a:lnTo>
                    <a:pt x="76" y="12"/>
                  </a:lnTo>
                  <a:cubicBezTo>
                    <a:pt x="68" y="4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368804" y="4109923"/>
              <a:ext cx="113572" cy="140555"/>
            </a:xfrm>
            <a:custGeom>
              <a:avLst/>
              <a:gdLst/>
              <a:ahLst/>
              <a:cxnLst/>
              <a:rect l="l" t="t" r="r" b="b"/>
              <a:pathLst>
                <a:path w="1410" h="1745" extrusionOk="0">
                  <a:moveTo>
                    <a:pt x="1360" y="0"/>
                  </a:moveTo>
                  <a:cubicBezTo>
                    <a:pt x="1349" y="0"/>
                    <a:pt x="1339" y="4"/>
                    <a:pt x="1333" y="12"/>
                  </a:cubicBezTo>
                  <a:lnTo>
                    <a:pt x="11" y="1684"/>
                  </a:lnTo>
                  <a:cubicBezTo>
                    <a:pt x="1" y="1699"/>
                    <a:pt x="1" y="1725"/>
                    <a:pt x="21" y="1740"/>
                  </a:cubicBezTo>
                  <a:cubicBezTo>
                    <a:pt x="26" y="1745"/>
                    <a:pt x="36" y="1745"/>
                    <a:pt x="41" y="1745"/>
                  </a:cubicBezTo>
                  <a:cubicBezTo>
                    <a:pt x="57" y="1745"/>
                    <a:pt x="67" y="1740"/>
                    <a:pt x="77" y="1730"/>
                  </a:cubicBezTo>
                  <a:lnTo>
                    <a:pt x="1394" y="63"/>
                  </a:lnTo>
                  <a:cubicBezTo>
                    <a:pt x="1409" y="48"/>
                    <a:pt x="1404" y="23"/>
                    <a:pt x="1389" y="7"/>
                  </a:cubicBezTo>
                  <a:cubicBezTo>
                    <a:pt x="1380" y="3"/>
                    <a:pt x="1370" y="0"/>
                    <a:pt x="13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3319349" y="4660966"/>
              <a:ext cx="2509377" cy="69432"/>
            </a:xfrm>
            <a:custGeom>
              <a:avLst/>
              <a:gdLst/>
              <a:ahLst/>
              <a:cxnLst/>
              <a:rect l="l" t="t" r="r" b="b"/>
              <a:pathLst>
                <a:path w="31154" h="862" extrusionOk="0">
                  <a:moveTo>
                    <a:pt x="431" y="0"/>
                  </a:moveTo>
                  <a:cubicBezTo>
                    <a:pt x="193" y="0"/>
                    <a:pt x="0" y="193"/>
                    <a:pt x="0" y="431"/>
                  </a:cubicBezTo>
                  <a:lnTo>
                    <a:pt x="0" y="431"/>
                  </a:lnTo>
                  <a:cubicBezTo>
                    <a:pt x="0" y="669"/>
                    <a:pt x="193" y="861"/>
                    <a:pt x="431" y="861"/>
                  </a:cubicBezTo>
                  <a:lnTo>
                    <a:pt x="431" y="861"/>
                  </a:lnTo>
                  <a:lnTo>
                    <a:pt x="30723" y="861"/>
                  </a:lnTo>
                  <a:cubicBezTo>
                    <a:pt x="30961" y="861"/>
                    <a:pt x="31154" y="669"/>
                    <a:pt x="31154" y="431"/>
                  </a:cubicBezTo>
                  <a:lnTo>
                    <a:pt x="31154" y="431"/>
                  </a:lnTo>
                  <a:cubicBezTo>
                    <a:pt x="31154" y="193"/>
                    <a:pt x="30961" y="0"/>
                    <a:pt x="30723" y="0"/>
                  </a:cubicBezTo>
                  <a:lnTo>
                    <a:pt x="30723" y="0"/>
                  </a:lnTo>
                  <a:close/>
                </a:path>
              </a:pathLst>
            </a:custGeom>
            <a:solidFill>
              <a:srgbClr val="614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4074967" y="3600057"/>
              <a:ext cx="998547" cy="393394"/>
            </a:xfrm>
            <a:custGeom>
              <a:avLst/>
              <a:gdLst/>
              <a:ahLst/>
              <a:cxnLst/>
              <a:rect l="l" t="t" r="r" b="b"/>
              <a:pathLst>
                <a:path w="12397" h="4884" extrusionOk="0">
                  <a:moveTo>
                    <a:pt x="1637" y="791"/>
                  </a:moveTo>
                  <a:cubicBezTo>
                    <a:pt x="690" y="953"/>
                    <a:pt x="1" y="1768"/>
                    <a:pt x="1" y="2731"/>
                  </a:cubicBezTo>
                  <a:lnTo>
                    <a:pt x="1" y="2731"/>
                  </a:lnTo>
                  <a:lnTo>
                    <a:pt x="1" y="4884"/>
                  </a:lnTo>
                  <a:lnTo>
                    <a:pt x="6196" y="4884"/>
                  </a:lnTo>
                  <a:lnTo>
                    <a:pt x="6196" y="4884"/>
                  </a:lnTo>
                  <a:lnTo>
                    <a:pt x="12396" y="4884"/>
                  </a:lnTo>
                  <a:lnTo>
                    <a:pt x="12396" y="2731"/>
                  </a:lnTo>
                  <a:cubicBezTo>
                    <a:pt x="12396" y="1768"/>
                    <a:pt x="11702" y="953"/>
                    <a:pt x="10760" y="791"/>
                  </a:cubicBezTo>
                  <a:lnTo>
                    <a:pt x="10760" y="791"/>
                  </a:lnTo>
                  <a:lnTo>
                    <a:pt x="61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4196594" y="2545288"/>
              <a:ext cx="742648" cy="1008294"/>
            </a:xfrm>
            <a:custGeom>
              <a:avLst/>
              <a:gdLst/>
              <a:ahLst/>
              <a:cxnLst/>
              <a:rect l="l" t="t" r="r" b="b"/>
              <a:pathLst>
                <a:path w="9220" h="12518" extrusionOk="0">
                  <a:moveTo>
                    <a:pt x="2523" y="1956"/>
                  </a:moveTo>
                  <a:cubicBezTo>
                    <a:pt x="1282" y="2478"/>
                    <a:pt x="254" y="3557"/>
                    <a:pt x="228" y="5512"/>
                  </a:cubicBezTo>
                  <a:lnTo>
                    <a:pt x="228" y="5512"/>
                  </a:lnTo>
                  <a:cubicBezTo>
                    <a:pt x="188" y="8531"/>
                    <a:pt x="831" y="8258"/>
                    <a:pt x="482" y="9914"/>
                  </a:cubicBezTo>
                  <a:lnTo>
                    <a:pt x="482" y="9914"/>
                  </a:lnTo>
                  <a:cubicBezTo>
                    <a:pt x="0" y="12178"/>
                    <a:pt x="988" y="12518"/>
                    <a:pt x="4610" y="12518"/>
                  </a:cubicBezTo>
                  <a:lnTo>
                    <a:pt x="4610" y="12518"/>
                  </a:lnTo>
                  <a:cubicBezTo>
                    <a:pt x="8237" y="12518"/>
                    <a:pt x="9220" y="12178"/>
                    <a:pt x="8744" y="9914"/>
                  </a:cubicBezTo>
                  <a:lnTo>
                    <a:pt x="8744" y="9914"/>
                  </a:lnTo>
                  <a:cubicBezTo>
                    <a:pt x="8389" y="8258"/>
                    <a:pt x="9037" y="8531"/>
                    <a:pt x="8992" y="5512"/>
                  </a:cubicBezTo>
                  <a:lnTo>
                    <a:pt x="8992" y="5512"/>
                  </a:lnTo>
                  <a:cubicBezTo>
                    <a:pt x="8967" y="3425"/>
                    <a:pt x="7796" y="2336"/>
                    <a:pt x="6444" y="1860"/>
                  </a:cubicBezTo>
                  <a:lnTo>
                    <a:pt x="6444" y="1860"/>
                  </a:lnTo>
                  <a:cubicBezTo>
                    <a:pt x="6393" y="827"/>
                    <a:pt x="5532" y="1"/>
                    <a:pt x="4483" y="1"/>
                  </a:cubicBezTo>
                  <a:lnTo>
                    <a:pt x="4483" y="1"/>
                  </a:lnTo>
                  <a:cubicBezTo>
                    <a:pt x="3405" y="1"/>
                    <a:pt x="2528" y="877"/>
                    <a:pt x="2523" y="1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4403843" y="3388701"/>
              <a:ext cx="340796" cy="312202"/>
            </a:xfrm>
            <a:custGeom>
              <a:avLst/>
              <a:gdLst/>
              <a:ahLst/>
              <a:cxnLst/>
              <a:rect l="l" t="t" r="r" b="b"/>
              <a:pathLst>
                <a:path w="4231" h="3876" extrusionOk="0">
                  <a:moveTo>
                    <a:pt x="913" y="2832"/>
                  </a:moveTo>
                  <a:lnTo>
                    <a:pt x="1" y="2989"/>
                  </a:lnTo>
                  <a:cubicBezTo>
                    <a:pt x="1" y="2989"/>
                    <a:pt x="1" y="3369"/>
                    <a:pt x="2113" y="3876"/>
                  </a:cubicBezTo>
                  <a:lnTo>
                    <a:pt x="2113" y="3876"/>
                  </a:lnTo>
                  <a:cubicBezTo>
                    <a:pt x="4231" y="3369"/>
                    <a:pt x="4231" y="2989"/>
                    <a:pt x="4231" y="2989"/>
                  </a:cubicBezTo>
                  <a:lnTo>
                    <a:pt x="4231" y="2989"/>
                  </a:lnTo>
                  <a:lnTo>
                    <a:pt x="3298" y="2832"/>
                  </a:lnTo>
                  <a:lnTo>
                    <a:pt x="3207" y="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4271664" y="2851771"/>
              <a:ext cx="603945" cy="612886"/>
            </a:xfrm>
            <a:custGeom>
              <a:avLst/>
              <a:gdLst/>
              <a:ahLst/>
              <a:cxnLst/>
              <a:rect l="l" t="t" r="r" b="b"/>
              <a:pathLst>
                <a:path w="7498" h="7609" extrusionOk="0">
                  <a:moveTo>
                    <a:pt x="122" y="1900"/>
                  </a:moveTo>
                  <a:cubicBezTo>
                    <a:pt x="41" y="2269"/>
                    <a:pt x="1" y="2654"/>
                    <a:pt x="1" y="3050"/>
                  </a:cubicBezTo>
                  <a:lnTo>
                    <a:pt x="1" y="3050"/>
                  </a:lnTo>
                  <a:cubicBezTo>
                    <a:pt x="1" y="5567"/>
                    <a:pt x="1677" y="7609"/>
                    <a:pt x="3749" y="7609"/>
                  </a:cubicBezTo>
                  <a:lnTo>
                    <a:pt x="3749" y="7609"/>
                  </a:lnTo>
                  <a:cubicBezTo>
                    <a:pt x="5816" y="7609"/>
                    <a:pt x="7493" y="5567"/>
                    <a:pt x="7498" y="3050"/>
                  </a:cubicBezTo>
                  <a:lnTo>
                    <a:pt x="7498" y="3050"/>
                  </a:lnTo>
                  <a:cubicBezTo>
                    <a:pt x="7498" y="2654"/>
                    <a:pt x="7452" y="2269"/>
                    <a:pt x="7376" y="1900"/>
                  </a:cubicBezTo>
                  <a:lnTo>
                    <a:pt x="7376" y="1900"/>
                  </a:lnTo>
                  <a:cubicBezTo>
                    <a:pt x="4256" y="2062"/>
                    <a:pt x="2792" y="0"/>
                    <a:pt x="2792" y="0"/>
                  </a:cubicBezTo>
                  <a:lnTo>
                    <a:pt x="2792" y="0"/>
                  </a:lnTo>
                  <a:cubicBezTo>
                    <a:pt x="2792" y="0"/>
                    <a:pt x="1363" y="1900"/>
                    <a:pt x="122" y="190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4881249" y="3083909"/>
              <a:ext cx="52275" cy="124124"/>
            </a:xfrm>
            <a:custGeom>
              <a:avLst/>
              <a:gdLst/>
              <a:ahLst/>
              <a:cxnLst/>
              <a:rect l="l" t="t" r="r" b="b"/>
              <a:pathLst>
                <a:path w="649" h="1541" extrusionOk="0">
                  <a:moveTo>
                    <a:pt x="0" y="1540"/>
                  </a:moveTo>
                  <a:cubicBezTo>
                    <a:pt x="294" y="1449"/>
                    <a:pt x="532" y="1196"/>
                    <a:pt x="588" y="872"/>
                  </a:cubicBezTo>
                  <a:lnTo>
                    <a:pt x="588" y="872"/>
                  </a:lnTo>
                  <a:cubicBezTo>
                    <a:pt x="649" y="517"/>
                    <a:pt x="482" y="178"/>
                    <a:pt x="193" y="0"/>
                  </a:cubicBezTo>
                  <a:lnTo>
                    <a:pt x="193" y="0"/>
                  </a:lnTo>
                  <a:cubicBezTo>
                    <a:pt x="228" y="750"/>
                    <a:pt x="122" y="1236"/>
                    <a:pt x="0" y="1540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4212945" y="3083909"/>
              <a:ext cx="52678" cy="123721"/>
            </a:xfrm>
            <a:custGeom>
              <a:avLst/>
              <a:gdLst/>
              <a:ahLst/>
              <a:cxnLst/>
              <a:rect l="l" t="t" r="r" b="b"/>
              <a:pathLst>
                <a:path w="654" h="1536" extrusionOk="0">
                  <a:moveTo>
                    <a:pt x="61" y="872"/>
                  </a:moveTo>
                  <a:cubicBezTo>
                    <a:pt x="122" y="1196"/>
                    <a:pt x="360" y="1444"/>
                    <a:pt x="654" y="1535"/>
                  </a:cubicBezTo>
                  <a:lnTo>
                    <a:pt x="654" y="1535"/>
                  </a:lnTo>
                  <a:cubicBezTo>
                    <a:pt x="527" y="1231"/>
                    <a:pt x="426" y="750"/>
                    <a:pt x="456" y="0"/>
                  </a:cubicBezTo>
                  <a:lnTo>
                    <a:pt x="456" y="0"/>
                  </a:lnTo>
                  <a:cubicBezTo>
                    <a:pt x="167" y="178"/>
                    <a:pt x="0" y="517"/>
                    <a:pt x="61" y="872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964456" y="4473192"/>
              <a:ext cx="1204910" cy="53967"/>
            </a:xfrm>
            <a:custGeom>
              <a:avLst/>
              <a:gdLst/>
              <a:ahLst/>
              <a:cxnLst/>
              <a:rect l="l" t="t" r="r" b="b"/>
              <a:pathLst>
                <a:path w="14959" h="670" extrusionOk="0">
                  <a:moveTo>
                    <a:pt x="167" y="1"/>
                  </a:moveTo>
                  <a:cubicBezTo>
                    <a:pt x="76" y="1"/>
                    <a:pt x="0" y="77"/>
                    <a:pt x="0" y="168"/>
                  </a:cubicBezTo>
                  <a:lnTo>
                    <a:pt x="0" y="168"/>
                  </a:lnTo>
                  <a:lnTo>
                    <a:pt x="0" y="502"/>
                  </a:lnTo>
                  <a:cubicBezTo>
                    <a:pt x="0" y="593"/>
                    <a:pt x="76" y="669"/>
                    <a:pt x="167" y="669"/>
                  </a:cubicBezTo>
                  <a:lnTo>
                    <a:pt x="167" y="669"/>
                  </a:lnTo>
                  <a:lnTo>
                    <a:pt x="14787" y="669"/>
                  </a:lnTo>
                  <a:cubicBezTo>
                    <a:pt x="14883" y="669"/>
                    <a:pt x="14959" y="593"/>
                    <a:pt x="14959" y="502"/>
                  </a:cubicBezTo>
                  <a:lnTo>
                    <a:pt x="14959" y="502"/>
                  </a:lnTo>
                  <a:lnTo>
                    <a:pt x="14959" y="168"/>
                  </a:lnTo>
                  <a:cubicBezTo>
                    <a:pt x="14959" y="77"/>
                    <a:pt x="14883" y="1"/>
                    <a:pt x="14787" y="1"/>
                  </a:cubicBezTo>
                  <a:lnTo>
                    <a:pt x="14787" y="1"/>
                  </a:lnTo>
                  <a:close/>
                </a:path>
              </a:pathLst>
            </a:custGeom>
            <a:solidFill>
              <a:srgbClr val="35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931753" y="3748587"/>
              <a:ext cx="1282961" cy="724686"/>
            </a:xfrm>
            <a:custGeom>
              <a:avLst/>
              <a:gdLst/>
              <a:ahLst/>
              <a:cxnLst/>
              <a:rect l="l" t="t" r="r" b="b"/>
              <a:pathLst>
                <a:path w="15928" h="8997" extrusionOk="0">
                  <a:moveTo>
                    <a:pt x="274" y="0"/>
                  </a:moveTo>
                  <a:cubicBezTo>
                    <a:pt x="122" y="0"/>
                    <a:pt x="1" y="132"/>
                    <a:pt x="21" y="284"/>
                  </a:cubicBezTo>
                  <a:lnTo>
                    <a:pt x="21" y="284"/>
                  </a:lnTo>
                  <a:lnTo>
                    <a:pt x="1176" y="8997"/>
                  </a:lnTo>
                  <a:lnTo>
                    <a:pt x="14757" y="8997"/>
                  </a:lnTo>
                  <a:lnTo>
                    <a:pt x="15907" y="284"/>
                  </a:lnTo>
                  <a:cubicBezTo>
                    <a:pt x="15927" y="132"/>
                    <a:pt x="15811" y="0"/>
                    <a:pt x="15659" y="0"/>
                  </a:cubicBezTo>
                  <a:lnTo>
                    <a:pt x="156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4513227" y="4050882"/>
              <a:ext cx="120016" cy="120096"/>
            </a:xfrm>
            <a:custGeom>
              <a:avLst/>
              <a:gdLst/>
              <a:ahLst/>
              <a:cxnLst/>
              <a:rect l="l" t="t" r="r" b="b"/>
              <a:pathLst>
                <a:path w="1490" h="1491" extrusionOk="0">
                  <a:moveTo>
                    <a:pt x="1490" y="745"/>
                  </a:moveTo>
                  <a:cubicBezTo>
                    <a:pt x="1490" y="1156"/>
                    <a:pt x="1160" y="1490"/>
                    <a:pt x="745" y="1490"/>
                  </a:cubicBezTo>
                  <a:cubicBezTo>
                    <a:pt x="335" y="1490"/>
                    <a:pt x="0" y="1156"/>
                    <a:pt x="0" y="745"/>
                  </a:cubicBezTo>
                  <a:cubicBezTo>
                    <a:pt x="0" y="335"/>
                    <a:pt x="335" y="1"/>
                    <a:pt x="745" y="1"/>
                  </a:cubicBezTo>
                  <a:cubicBezTo>
                    <a:pt x="1160" y="1"/>
                    <a:pt x="1490" y="335"/>
                    <a:pt x="1490" y="74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sp>
        <p:nvSpPr>
          <p:cNvPr id="719" name="Google Shape;719;p20"/>
          <p:cNvSpPr/>
          <p:nvPr/>
        </p:nvSpPr>
        <p:spPr>
          <a:xfrm>
            <a:off x="3495418" y="2140282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720" name="Google Shape;720;p20"/>
          <p:cNvSpPr/>
          <p:nvPr/>
        </p:nvSpPr>
        <p:spPr>
          <a:xfrm>
            <a:off x="5059893" y="2035957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721" name="Google Shape;721;p20"/>
          <p:cNvSpPr/>
          <p:nvPr/>
        </p:nvSpPr>
        <p:spPr>
          <a:xfrm>
            <a:off x="5242162" y="2451132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722" name="Google Shape;722;p20"/>
          <p:cNvSpPr/>
          <p:nvPr/>
        </p:nvSpPr>
        <p:spPr>
          <a:xfrm>
            <a:off x="3581143" y="2798482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723" name="Google Shape;723;p20"/>
          <p:cNvSpPr/>
          <p:nvPr/>
        </p:nvSpPr>
        <p:spPr>
          <a:xfrm>
            <a:off x="3581143" y="3641507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724" name="Google Shape;724;p20"/>
          <p:cNvSpPr/>
          <p:nvPr/>
        </p:nvSpPr>
        <p:spPr>
          <a:xfrm>
            <a:off x="5242162" y="374522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cxnSp>
        <p:nvCxnSpPr>
          <p:cNvPr id="725" name="Google Shape;725;p20"/>
          <p:cNvCxnSpPr>
            <a:cxnSpLocks/>
            <a:stCxn id="652" idx="3"/>
            <a:endCxn id="719" idx="0"/>
          </p:cNvCxnSpPr>
          <p:nvPr/>
        </p:nvCxnSpPr>
        <p:spPr>
          <a:xfrm>
            <a:off x="1679292" y="1898466"/>
            <a:ext cx="2126926" cy="241816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20"/>
          <p:cNvCxnSpPr>
            <a:cxnSpLocks/>
            <a:stCxn id="658" idx="1"/>
            <a:endCxn id="721" idx="6"/>
          </p:cNvCxnSpPr>
          <p:nvPr/>
        </p:nvCxnSpPr>
        <p:spPr>
          <a:xfrm rot="10800000" flipV="1">
            <a:off x="5863762" y="2603514"/>
            <a:ext cx="1717436" cy="1584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20"/>
          <p:cNvCxnSpPr>
            <a:cxnSpLocks/>
            <a:stCxn id="646" idx="3"/>
            <a:endCxn id="723" idx="2"/>
          </p:cNvCxnSpPr>
          <p:nvPr/>
        </p:nvCxnSpPr>
        <p:spPr>
          <a:xfrm flipV="1">
            <a:off x="1679292" y="3952307"/>
            <a:ext cx="1901851" cy="2291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20"/>
          <p:cNvCxnSpPr>
            <a:cxnSpLocks/>
          </p:cNvCxnSpPr>
          <p:nvPr/>
        </p:nvCxnSpPr>
        <p:spPr>
          <a:xfrm rot="10800000" flipV="1">
            <a:off x="5976055" y="3749862"/>
            <a:ext cx="945205" cy="1933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656;p20">
            <a:extLst>
              <a:ext uri="{FF2B5EF4-FFF2-40B4-BE49-F238E27FC236}">
                <a16:creationId xmlns:a16="http://schemas.microsoft.com/office/drawing/2014/main" id="{54A2A8C8-F7AD-8576-1874-B536E5A9F5B4}"/>
              </a:ext>
            </a:extLst>
          </p:cNvPr>
          <p:cNvSpPr txBox="1"/>
          <p:nvPr/>
        </p:nvSpPr>
        <p:spPr>
          <a:xfrm>
            <a:off x="6808969" y="3432714"/>
            <a:ext cx="2283533" cy="85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latin typeface="Calisto MT" panose="02040603050505030304" pitchFamily="18" charset="0"/>
                <a:ea typeface="Roboto"/>
                <a:cs typeface="Cavolini" panose="03000502040302020204" pitchFamily="66" charset="0"/>
                <a:sym typeface="Roboto"/>
              </a:rPr>
              <a:t>Checking accuracy of the data for developing machine learning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 txBox="1">
            <a:spLocks noGrp="1"/>
          </p:cNvSpPr>
          <p:nvPr>
            <p:ph type="title"/>
          </p:nvPr>
        </p:nvSpPr>
        <p:spPr>
          <a:xfrm>
            <a:off x="94593" y="9582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Calisto MT" panose="02040603050505030304" pitchFamily="18" charset="0"/>
                <a:cs typeface="Cavolini" panose="03000502040302020204" pitchFamily="66" charset="0"/>
              </a:rPr>
              <a:t>EDA</a:t>
            </a:r>
            <a:endParaRPr sz="24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3960538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08" name="Google Shape;808;p21"/>
          <p:cNvSpPr/>
          <p:nvPr/>
        </p:nvSpPr>
        <p:spPr>
          <a:xfrm>
            <a:off x="4864713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3DC79-5D18-36DC-54A8-2559EA29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37" y="668523"/>
            <a:ext cx="4834223" cy="4140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FBBB8-5EC8-8BF8-4D88-DF9A24CCBF9C}"/>
              </a:ext>
            </a:extLst>
          </p:cNvPr>
          <p:cNvSpPr txBox="1"/>
          <p:nvPr/>
        </p:nvSpPr>
        <p:spPr>
          <a:xfrm>
            <a:off x="346840" y="1655380"/>
            <a:ext cx="337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sto MT" panose="02040603050505030304" pitchFamily="18" charset="0"/>
                <a:cs typeface="Cavolini" panose="03000502040302020204" pitchFamily="66" charset="0"/>
              </a:rPr>
              <a:t>There are maximum news published in the months of September, October, November and December.</a:t>
            </a:r>
          </a:p>
        </p:txBody>
      </p:sp>
    </p:spTree>
    <p:extLst>
      <p:ext uri="{BB962C8B-B14F-4D97-AF65-F5344CB8AC3E}">
        <p14:creationId xmlns:p14="http://schemas.microsoft.com/office/powerpoint/2010/main" val="112603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1"/>
          <p:cNvSpPr/>
          <p:nvPr/>
        </p:nvSpPr>
        <p:spPr>
          <a:xfrm>
            <a:off x="3960538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08" name="Google Shape;808;p21"/>
          <p:cNvSpPr/>
          <p:nvPr/>
        </p:nvSpPr>
        <p:spPr>
          <a:xfrm>
            <a:off x="4864713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0DA78-34AD-671D-1795-4053D6246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9"/>
          <a:stretch/>
        </p:blipFill>
        <p:spPr>
          <a:xfrm>
            <a:off x="3398851" y="655639"/>
            <a:ext cx="5611142" cy="3832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4C821-4479-5E65-34D3-0701D536136E}"/>
              </a:ext>
            </a:extLst>
          </p:cNvPr>
          <p:cNvSpPr txBox="1"/>
          <p:nvPr/>
        </p:nvSpPr>
        <p:spPr>
          <a:xfrm>
            <a:off x="4551279" y="2758268"/>
            <a:ext cx="641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D5061-2051-C4D7-AB56-971381140CAE}"/>
              </a:ext>
            </a:extLst>
          </p:cNvPr>
          <p:cNvSpPr txBox="1"/>
          <p:nvPr/>
        </p:nvSpPr>
        <p:spPr>
          <a:xfrm>
            <a:off x="6668541" y="2758268"/>
            <a:ext cx="64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DCF7C-BD9F-68A8-DAC8-02527E3192CE}"/>
              </a:ext>
            </a:extLst>
          </p:cNvPr>
          <p:cNvSpPr txBox="1"/>
          <p:nvPr/>
        </p:nvSpPr>
        <p:spPr>
          <a:xfrm>
            <a:off x="370326" y="2212616"/>
            <a:ext cx="245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sto MT" panose="02040603050505030304" pitchFamily="18" charset="0"/>
                <a:cs typeface="Cavolini" panose="03000502040302020204" pitchFamily="66" charset="0"/>
              </a:rPr>
              <a:t>The ratio of fake news to true news is 1:1.</a:t>
            </a:r>
          </a:p>
        </p:txBody>
      </p:sp>
    </p:spTree>
    <p:extLst>
      <p:ext uri="{BB962C8B-B14F-4D97-AF65-F5344CB8AC3E}">
        <p14:creationId xmlns:p14="http://schemas.microsoft.com/office/powerpoint/2010/main" val="229512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1"/>
          <p:cNvSpPr/>
          <p:nvPr/>
        </p:nvSpPr>
        <p:spPr>
          <a:xfrm>
            <a:off x="3960538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808" name="Google Shape;808;p21"/>
          <p:cNvSpPr/>
          <p:nvPr/>
        </p:nvSpPr>
        <p:spPr>
          <a:xfrm>
            <a:off x="4864713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09AAD-38D7-1EA7-BE01-3152B95A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806561"/>
            <a:ext cx="5594705" cy="353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00D286-0D5D-4E06-9B0A-3369BAD15B90}"/>
              </a:ext>
            </a:extLst>
          </p:cNvPr>
          <p:cNvSpPr txBox="1"/>
          <p:nvPr/>
        </p:nvSpPr>
        <p:spPr>
          <a:xfrm>
            <a:off x="331076" y="2005466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sto MT" panose="02040603050505030304" pitchFamily="18" charset="0"/>
                <a:cs typeface="Cavolini" panose="03000502040302020204" pitchFamily="66" charset="0"/>
              </a:rPr>
              <a:t>The words like said, United States, Donald Trump are the most frequently used in both fake and genuine news.</a:t>
            </a:r>
          </a:p>
        </p:txBody>
      </p:sp>
    </p:spTree>
    <p:extLst>
      <p:ext uri="{BB962C8B-B14F-4D97-AF65-F5344CB8AC3E}">
        <p14:creationId xmlns:p14="http://schemas.microsoft.com/office/powerpoint/2010/main" val="28771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2F64C0-2F95-1471-4170-8BE6CE98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2" y="1069200"/>
            <a:ext cx="8615855" cy="3005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9911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F0BF-136C-1752-5A4D-96AF8F5D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sto MT" panose="02040603050505030304" pitchFamily="18" charset="0"/>
              </a:rPr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6C0FD-F106-D389-FAC2-79626B6C280C}"/>
              </a:ext>
            </a:extLst>
          </p:cNvPr>
          <p:cNvSpPr txBox="1"/>
          <p:nvPr/>
        </p:nvSpPr>
        <p:spPr>
          <a:xfrm>
            <a:off x="307427" y="1210582"/>
            <a:ext cx="487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/>
              <a:t>Front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6CD99-549E-EDA1-632F-044D6365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9" y="2120460"/>
            <a:ext cx="2449351" cy="1098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4A3C8-7642-A06F-D07E-0F548B3EA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93" y="1895536"/>
            <a:ext cx="2482249" cy="1352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AF2ED-F22F-8D60-BCEF-B468BED94B7A}"/>
              </a:ext>
            </a:extLst>
          </p:cNvPr>
          <p:cNvSpPr txBox="1"/>
          <p:nvPr/>
        </p:nvSpPr>
        <p:spPr>
          <a:xfrm>
            <a:off x="4682359" y="1151174"/>
            <a:ext cx="487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/>
              <a:t>Back 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5F9A06-95E5-C954-6DFC-72963A14C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729" y="2102492"/>
            <a:ext cx="3079696" cy="8871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A1B57A-36C4-89F7-310A-7F55088ECADA}"/>
              </a:ext>
            </a:extLst>
          </p:cNvPr>
          <p:cNvCxnSpPr/>
          <p:nvPr/>
        </p:nvCxnSpPr>
        <p:spPr>
          <a:xfrm>
            <a:off x="5423338" y="983100"/>
            <a:ext cx="0" cy="35337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 txBox="1">
            <a:spLocks noGrp="1"/>
          </p:cNvSpPr>
          <p:nvPr>
            <p:ph type="title"/>
          </p:nvPr>
        </p:nvSpPr>
        <p:spPr>
          <a:xfrm>
            <a:off x="426443" y="6874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Calisto MT" panose="02040603050505030304" pitchFamily="18" charset="0"/>
                <a:cs typeface="Cavolini" panose="03000502040302020204" pitchFamily="66" charset="0"/>
              </a:rPr>
              <a:t>Machine Learning Model</a:t>
            </a:r>
            <a:endParaRPr sz="24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sp>
        <p:nvSpPr>
          <p:cNvPr id="736" name="Google Shape;736;p21"/>
          <p:cNvSpPr/>
          <p:nvPr/>
        </p:nvSpPr>
        <p:spPr>
          <a:xfrm>
            <a:off x="3561515" y="4584582"/>
            <a:ext cx="2286429" cy="47936"/>
          </a:xfrm>
          <a:custGeom>
            <a:avLst/>
            <a:gdLst/>
            <a:ahLst/>
            <a:cxnLst/>
            <a:rect l="l" t="t" r="r" b="b"/>
            <a:pathLst>
              <a:path w="27092" h="568" extrusionOk="0">
                <a:moveTo>
                  <a:pt x="13546" y="1"/>
                </a:moveTo>
                <a:cubicBezTo>
                  <a:pt x="6064" y="1"/>
                  <a:pt x="1" y="127"/>
                  <a:pt x="1" y="284"/>
                </a:cubicBezTo>
                <a:cubicBezTo>
                  <a:pt x="1" y="441"/>
                  <a:pt x="6064" y="568"/>
                  <a:pt x="13546" y="568"/>
                </a:cubicBezTo>
                <a:cubicBezTo>
                  <a:pt x="21028" y="568"/>
                  <a:pt x="27092" y="441"/>
                  <a:pt x="27092" y="284"/>
                </a:cubicBezTo>
                <a:cubicBezTo>
                  <a:pt x="27092" y="127"/>
                  <a:pt x="21028" y="1"/>
                  <a:pt x="135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grpSp>
        <p:nvGrpSpPr>
          <p:cNvPr id="737" name="Google Shape;737;p21"/>
          <p:cNvGrpSpPr/>
          <p:nvPr/>
        </p:nvGrpSpPr>
        <p:grpSpPr>
          <a:xfrm>
            <a:off x="3609175" y="2195637"/>
            <a:ext cx="1925650" cy="1594930"/>
            <a:chOff x="5104564" y="2951012"/>
            <a:chExt cx="2128695" cy="1802912"/>
          </a:xfrm>
        </p:grpSpPr>
        <p:sp>
          <p:nvSpPr>
            <p:cNvPr id="738" name="Google Shape;738;p21"/>
            <p:cNvSpPr/>
            <p:nvPr/>
          </p:nvSpPr>
          <p:spPr>
            <a:xfrm>
              <a:off x="6987336" y="4391701"/>
              <a:ext cx="79163" cy="362223"/>
            </a:xfrm>
            <a:custGeom>
              <a:avLst/>
              <a:gdLst/>
              <a:ahLst/>
              <a:cxnLst/>
              <a:rect l="l" t="t" r="r" b="b"/>
              <a:pathLst>
                <a:path w="938" h="4292" extrusionOk="0">
                  <a:moveTo>
                    <a:pt x="1" y="1"/>
                  </a:moveTo>
                  <a:lnTo>
                    <a:pt x="310" y="173"/>
                  </a:lnTo>
                  <a:cubicBezTo>
                    <a:pt x="396" y="224"/>
                    <a:pt x="456" y="310"/>
                    <a:pt x="462" y="411"/>
                  </a:cubicBezTo>
                  <a:lnTo>
                    <a:pt x="771" y="4291"/>
                  </a:lnTo>
                  <a:lnTo>
                    <a:pt x="938" y="429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118993" y="4391701"/>
              <a:ext cx="79163" cy="362223"/>
            </a:xfrm>
            <a:custGeom>
              <a:avLst/>
              <a:gdLst/>
              <a:ahLst/>
              <a:cxnLst/>
              <a:rect l="l" t="t" r="r" b="b"/>
              <a:pathLst>
                <a:path w="938" h="4292" extrusionOk="0">
                  <a:moveTo>
                    <a:pt x="1" y="1"/>
                  </a:moveTo>
                  <a:lnTo>
                    <a:pt x="310" y="173"/>
                  </a:lnTo>
                  <a:cubicBezTo>
                    <a:pt x="396" y="224"/>
                    <a:pt x="457" y="310"/>
                    <a:pt x="462" y="411"/>
                  </a:cubicBezTo>
                  <a:lnTo>
                    <a:pt x="771" y="4291"/>
                  </a:lnTo>
                  <a:lnTo>
                    <a:pt x="938" y="429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5271329" y="4391701"/>
              <a:ext cx="79163" cy="362223"/>
            </a:xfrm>
            <a:custGeom>
              <a:avLst/>
              <a:gdLst/>
              <a:ahLst/>
              <a:cxnLst/>
              <a:rect l="l" t="t" r="r" b="b"/>
              <a:pathLst>
                <a:path w="938" h="4292" extrusionOk="0">
                  <a:moveTo>
                    <a:pt x="0" y="1"/>
                  </a:moveTo>
                  <a:lnTo>
                    <a:pt x="0" y="4291"/>
                  </a:lnTo>
                  <a:lnTo>
                    <a:pt x="167" y="4291"/>
                  </a:lnTo>
                  <a:lnTo>
                    <a:pt x="476" y="411"/>
                  </a:lnTo>
                  <a:cubicBezTo>
                    <a:pt x="481" y="310"/>
                    <a:pt x="542" y="224"/>
                    <a:pt x="628" y="17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5139672" y="4391701"/>
              <a:ext cx="79163" cy="362223"/>
            </a:xfrm>
            <a:custGeom>
              <a:avLst/>
              <a:gdLst/>
              <a:ahLst/>
              <a:cxnLst/>
              <a:rect l="l" t="t" r="r" b="b"/>
              <a:pathLst>
                <a:path w="938" h="4292" extrusionOk="0">
                  <a:moveTo>
                    <a:pt x="0" y="1"/>
                  </a:moveTo>
                  <a:lnTo>
                    <a:pt x="0" y="4291"/>
                  </a:lnTo>
                  <a:lnTo>
                    <a:pt x="167" y="4291"/>
                  </a:lnTo>
                  <a:lnTo>
                    <a:pt x="476" y="411"/>
                  </a:lnTo>
                  <a:cubicBezTo>
                    <a:pt x="481" y="310"/>
                    <a:pt x="542" y="224"/>
                    <a:pt x="628" y="17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5238414" y="4041129"/>
              <a:ext cx="1994845" cy="356653"/>
            </a:xfrm>
            <a:custGeom>
              <a:avLst/>
              <a:gdLst/>
              <a:ahLst/>
              <a:cxnLst/>
              <a:rect l="l" t="t" r="r" b="b"/>
              <a:pathLst>
                <a:path w="23637" h="4226" extrusionOk="0">
                  <a:moveTo>
                    <a:pt x="0" y="1"/>
                  </a:moveTo>
                  <a:lnTo>
                    <a:pt x="0" y="4226"/>
                  </a:lnTo>
                  <a:lnTo>
                    <a:pt x="23636" y="4226"/>
                  </a:lnTo>
                  <a:lnTo>
                    <a:pt x="23636" y="1"/>
                  </a:lnTo>
                  <a:close/>
                </a:path>
              </a:pathLst>
            </a:custGeom>
            <a:solidFill>
              <a:srgbClr val="9546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5104564" y="4041129"/>
              <a:ext cx="1994845" cy="356653"/>
            </a:xfrm>
            <a:custGeom>
              <a:avLst/>
              <a:gdLst/>
              <a:ahLst/>
              <a:cxnLst/>
              <a:rect l="l" t="t" r="r" b="b"/>
              <a:pathLst>
                <a:path w="23637" h="4226" extrusionOk="0">
                  <a:moveTo>
                    <a:pt x="1" y="1"/>
                  </a:moveTo>
                  <a:lnTo>
                    <a:pt x="1" y="4226"/>
                  </a:lnTo>
                  <a:lnTo>
                    <a:pt x="23637" y="4226"/>
                  </a:lnTo>
                  <a:lnTo>
                    <a:pt x="23637" y="1"/>
                  </a:lnTo>
                  <a:close/>
                </a:path>
              </a:pathLst>
            </a:custGeom>
            <a:solidFill>
              <a:srgbClr val="CD7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5120852" y="4057417"/>
              <a:ext cx="1962353" cy="324161"/>
            </a:xfrm>
            <a:custGeom>
              <a:avLst/>
              <a:gdLst/>
              <a:ahLst/>
              <a:cxnLst/>
              <a:rect l="l" t="t" r="r" b="b"/>
              <a:pathLst>
                <a:path w="23252" h="3841" fill="none" extrusionOk="0">
                  <a:moveTo>
                    <a:pt x="0" y="0"/>
                  </a:moveTo>
                  <a:lnTo>
                    <a:pt x="23251" y="0"/>
                  </a:lnTo>
                  <a:lnTo>
                    <a:pt x="23251" y="3840"/>
                  </a:lnTo>
                  <a:lnTo>
                    <a:pt x="0" y="384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5809939" y="4100627"/>
              <a:ext cx="586208" cy="237741"/>
            </a:xfrm>
            <a:custGeom>
              <a:avLst/>
              <a:gdLst/>
              <a:ahLst/>
              <a:cxnLst/>
              <a:rect l="l" t="t" r="r" b="b"/>
              <a:pathLst>
                <a:path w="6946" h="2817" fill="none" extrusionOk="0">
                  <a:moveTo>
                    <a:pt x="1" y="2816"/>
                  </a:moveTo>
                  <a:lnTo>
                    <a:pt x="6946" y="2816"/>
                  </a:lnTo>
                  <a:lnTo>
                    <a:pt x="694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6455984" y="4100627"/>
              <a:ext cx="583591" cy="237741"/>
            </a:xfrm>
            <a:custGeom>
              <a:avLst/>
              <a:gdLst/>
              <a:ahLst/>
              <a:cxnLst/>
              <a:rect l="l" t="t" r="r" b="b"/>
              <a:pathLst>
                <a:path w="6915" h="2817" fill="none" extrusionOk="0">
                  <a:moveTo>
                    <a:pt x="0" y="2816"/>
                  </a:moveTo>
                  <a:lnTo>
                    <a:pt x="6915" y="2816"/>
                  </a:lnTo>
                  <a:lnTo>
                    <a:pt x="69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164400" y="4100627"/>
              <a:ext cx="586208" cy="237741"/>
            </a:xfrm>
            <a:custGeom>
              <a:avLst/>
              <a:gdLst/>
              <a:ahLst/>
              <a:cxnLst/>
              <a:rect l="l" t="t" r="r" b="b"/>
              <a:pathLst>
                <a:path w="6946" h="2817" fill="none" extrusionOk="0">
                  <a:moveTo>
                    <a:pt x="6946" y="0"/>
                  </a:moveTo>
                  <a:lnTo>
                    <a:pt x="1" y="0"/>
                  </a:lnTo>
                  <a:lnTo>
                    <a:pt x="1" y="2816"/>
                  </a:lnTo>
                  <a:lnTo>
                    <a:pt x="6946" y="28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6081438" y="4150588"/>
              <a:ext cx="41100" cy="41100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4" y="1"/>
                  </a:moveTo>
                  <a:cubicBezTo>
                    <a:pt x="107" y="1"/>
                    <a:pt x="1" y="107"/>
                    <a:pt x="1" y="244"/>
                  </a:cubicBezTo>
                  <a:cubicBezTo>
                    <a:pt x="1" y="381"/>
                    <a:pt x="107" y="487"/>
                    <a:pt x="244" y="487"/>
                  </a:cubicBezTo>
                  <a:cubicBezTo>
                    <a:pt x="380" y="487"/>
                    <a:pt x="487" y="381"/>
                    <a:pt x="487" y="244"/>
                  </a:cubicBezTo>
                  <a:cubicBezTo>
                    <a:pt x="487" y="107"/>
                    <a:pt x="380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436743" y="4150588"/>
              <a:ext cx="41522" cy="41100"/>
            </a:xfrm>
            <a:custGeom>
              <a:avLst/>
              <a:gdLst/>
              <a:ahLst/>
              <a:cxnLst/>
              <a:rect l="l" t="t" r="r" b="b"/>
              <a:pathLst>
                <a:path w="492" h="487" extrusionOk="0">
                  <a:moveTo>
                    <a:pt x="244" y="1"/>
                  </a:moveTo>
                  <a:cubicBezTo>
                    <a:pt x="112" y="1"/>
                    <a:pt x="1" y="107"/>
                    <a:pt x="1" y="244"/>
                  </a:cubicBezTo>
                  <a:cubicBezTo>
                    <a:pt x="1" y="381"/>
                    <a:pt x="112" y="487"/>
                    <a:pt x="244" y="487"/>
                  </a:cubicBezTo>
                  <a:cubicBezTo>
                    <a:pt x="381" y="487"/>
                    <a:pt x="492" y="381"/>
                    <a:pt x="492" y="244"/>
                  </a:cubicBezTo>
                  <a:cubicBezTo>
                    <a:pt x="492" y="107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6731703" y="4150588"/>
              <a:ext cx="41522" cy="41100"/>
            </a:xfrm>
            <a:custGeom>
              <a:avLst/>
              <a:gdLst/>
              <a:ahLst/>
              <a:cxnLst/>
              <a:rect l="l" t="t" r="r" b="b"/>
              <a:pathLst>
                <a:path w="492" h="487" extrusionOk="0">
                  <a:moveTo>
                    <a:pt x="243" y="1"/>
                  </a:moveTo>
                  <a:cubicBezTo>
                    <a:pt x="112" y="1"/>
                    <a:pt x="0" y="107"/>
                    <a:pt x="0" y="244"/>
                  </a:cubicBezTo>
                  <a:cubicBezTo>
                    <a:pt x="0" y="381"/>
                    <a:pt x="112" y="487"/>
                    <a:pt x="243" y="487"/>
                  </a:cubicBezTo>
                  <a:cubicBezTo>
                    <a:pt x="380" y="487"/>
                    <a:pt x="492" y="381"/>
                    <a:pt x="492" y="244"/>
                  </a:cubicBezTo>
                  <a:cubicBezTo>
                    <a:pt x="492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952735" y="3913778"/>
              <a:ext cx="439614" cy="127436"/>
            </a:xfrm>
            <a:custGeom>
              <a:avLst/>
              <a:gdLst/>
              <a:ahLst/>
              <a:cxnLst/>
              <a:rect l="l" t="t" r="r" b="b"/>
              <a:pathLst>
                <a:path w="5209" h="1510" extrusionOk="0">
                  <a:moveTo>
                    <a:pt x="720" y="0"/>
                  </a:moveTo>
                  <a:lnTo>
                    <a:pt x="1" y="1510"/>
                  </a:lnTo>
                  <a:lnTo>
                    <a:pt x="153" y="1510"/>
                  </a:lnTo>
                  <a:lnTo>
                    <a:pt x="928" y="649"/>
                  </a:lnTo>
                  <a:lnTo>
                    <a:pt x="4276" y="649"/>
                  </a:lnTo>
                  <a:lnTo>
                    <a:pt x="5051" y="1510"/>
                  </a:lnTo>
                  <a:lnTo>
                    <a:pt x="5208" y="1510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992486" y="3913778"/>
              <a:ext cx="359691" cy="44139"/>
            </a:xfrm>
            <a:custGeom>
              <a:avLst/>
              <a:gdLst/>
              <a:ahLst/>
              <a:cxnLst/>
              <a:rect l="l" t="t" r="r" b="b"/>
              <a:pathLst>
                <a:path w="4262" h="523" extrusionOk="0">
                  <a:moveTo>
                    <a:pt x="249" y="0"/>
                  </a:moveTo>
                  <a:lnTo>
                    <a:pt x="1" y="522"/>
                  </a:lnTo>
                  <a:lnTo>
                    <a:pt x="4261" y="52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5322641" y="2951012"/>
              <a:ext cx="1699378" cy="986324"/>
            </a:xfrm>
            <a:custGeom>
              <a:avLst/>
              <a:gdLst/>
              <a:ahLst/>
              <a:cxnLst/>
              <a:rect l="l" t="t" r="r" b="b"/>
              <a:pathLst>
                <a:path w="20136" h="11687" extrusionOk="0">
                  <a:moveTo>
                    <a:pt x="0" y="1"/>
                  </a:moveTo>
                  <a:lnTo>
                    <a:pt x="0" y="11687"/>
                  </a:lnTo>
                  <a:lnTo>
                    <a:pt x="20136" y="11687"/>
                  </a:lnTo>
                  <a:lnTo>
                    <a:pt x="20136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5362391" y="2990762"/>
              <a:ext cx="1619878" cy="867074"/>
            </a:xfrm>
            <a:custGeom>
              <a:avLst/>
              <a:gdLst/>
              <a:ahLst/>
              <a:cxnLst/>
              <a:rect l="l" t="t" r="r" b="b"/>
              <a:pathLst>
                <a:path w="19194" h="10274" extrusionOk="0">
                  <a:moveTo>
                    <a:pt x="0" y="1"/>
                  </a:moveTo>
                  <a:lnTo>
                    <a:pt x="0" y="10274"/>
                  </a:lnTo>
                  <a:lnTo>
                    <a:pt x="19194" y="10274"/>
                  </a:lnTo>
                  <a:lnTo>
                    <a:pt x="19194" y="1"/>
                  </a:lnTo>
                  <a:close/>
                </a:path>
              </a:pathLst>
            </a:custGeom>
            <a:solidFill>
              <a:srgbClr val="FBF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listo MT" panose="02040603050505030304" pitchFamily="18" charset="0"/>
              </a:endParaRPr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6909946" y="3881287"/>
              <a:ext cx="15022" cy="15022"/>
            </a:xfrm>
            <a:custGeom>
              <a:avLst/>
              <a:gdLst/>
              <a:ahLst/>
              <a:cxnLst/>
              <a:rect l="l" t="t" r="r" b="b"/>
              <a:pathLst>
                <a:path w="178" h="178" extrusionOk="0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37"/>
                    <a:pt x="41" y="178"/>
                    <a:pt x="92" y="178"/>
                  </a:cubicBezTo>
                  <a:cubicBezTo>
                    <a:pt x="143" y="178"/>
                    <a:pt x="178" y="137"/>
                    <a:pt x="178" y="92"/>
                  </a:cubicBezTo>
                  <a:cubicBezTo>
                    <a:pt x="178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6875344" y="3881287"/>
              <a:ext cx="15022" cy="15022"/>
            </a:xfrm>
            <a:custGeom>
              <a:avLst/>
              <a:gdLst/>
              <a:ahLst/>
              <a:cxnLst/>
              <a:rect l="l" t="t" r="r" b="b"/>
              <a:pathLst>
                <a:path w="178" h="178" extrusionOk="0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37"/>
                    <a:pt x="41" y="178"/>
                    <a:pt x="92" y="178"/>
                  </a:cubicBezTo>
                  <a:cubicBezTo>
                    <a:pt x="142" y="178"/>
                    <a:pt x="178" y="137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6840742" y="3881287"/>
              <a:ext cx="15022" cy="15022"/>
            </a:xfrm>
            <a:custGeom>
              <a:avLst/>
              <a:gdLst/>
              <a:ahLst/>
              <a:cxnLst/>
              <a:rect l="l" t="t" r="r" b="b"/>
              <a:pathLst>
                <a:path w="178" h="178" extrusionOk="0">
                  <a:moveTo>
                    <a:pt x="91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37"/>
                    <a:pt x="41" y="178"/>
                    <a:pt x="91" y="178"/>
                  </a:cubicBezTo>
                  <a:cubicBezTo>
                    <a:pt x="142" y="178"/>
                    <a:pt x="177" y="137"/>
                    <a:pt x="177" y="92"/>
                  </a:cubicBezTo>
                  <a:cubicBezTo>
                    <a:pt x="177" y="41"/>
                    <a:pt x="142" y="0"/>
                    <a:pt x="91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6154946" y="3878755"/>
              <a:ext cx="34771" cy="35108"/>
            </a:xfrm>
            <a:custGeom>
              <a:avLst/>
              <a:gdLst/>
              <a:ahLst/>
              <a:cxnLst/>
              <a:rect l="l" t="t" r="r" b="b"/>
              <a:pathLst>
                <a:path w="412" h="416" fill="none" extrusionOk="0">
                  <a:moveTo>
                    <a:pt x="411" y="208"/>
                  </a:moveTo>
                  <a:cubicBezTo>
                    <a:pt x="411" y="324"/>
                    <a:pt x="320" y="415"/>
                    <a:pt x="209" y="415"/>
                  </a:cubicBezTo>
                  <a:cubicBezTo>
                    <a:pt x="92" y="415"/>
                    <a:pt x="1" y="324"/>
                    <a:pt x="1" y="208"/>
                  </a:cubicBezTo>
                  <a:cubicBezTo>
                    <a:pt x="1" y="96"/>
                    <a:pt x="92" y="0"/>
                    <a:pt x="209" y="0"/>
                  </a:cubicBezTo>
                  <a:cubicBezTo>
                    <a:pt x="320" y="0"/>
                    <a:pt x="411" y="96"/>
                    <a:pt x="411" y="208"/>
                  </a:cubicBezTo>
                  <a:close/>
                </a:path>
              </a:pathLst>
            </a:custGeom>
            <a:noFill/>
            <a:ln w="1650" cap="flat" cmpd="sng">
              <a:solidFill>
                <a:srgbClr val="200000"/>
              </a:solidFill>
              <a:prstDash val="solid"/>
              <a:miter lim="50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5362391" y="3087392"/>
              <a:ext cx="1188535" cy="336989"/>
            </a:xfrm>
            <a:custGeom>
              <a:avLst/>
              <a:gdLst/>
              <a:ahLst/>
              <a:cxnLst/>
              <a:rect l="l" t="t" r="r" b="b"/>
              <a:pathLst>
                <a:path w="14083" h="3993" extrusionOk="0">
                  <a:moveTo>
                    <a:pt x="5" y="1"/>
                  </a:moveTo>
                  <a:lnTo>
                    <a:pt x="0" y="3987"/>
                  </a:lnTo>
                  <a:lnTo>
                    <a:pt x="12735" y="3992"/>
                  </a:lnTo>
                  <a:lnTo>
                    <a:pt x="14083" y="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6659461" y="3083173"/>
              <a:ext cx="322811" cy="146679"/>
            </a:xfrm>
            <a:custGeom>
              <a:avLst/>
              <a:gdLst/>
              <a:ahLst/>
              <a:cxnLst/>
              <a:rect l="l" t="t" r="r" b="b"/>
              <a:pathLst>
                <a:path w="3825" h="1738" extrusionOk="0">
                  <a:moveTo>
                    <a:pt x="0" y="0"/>
                  </a:moveTo>
                  <a:lnTo>
                    <a:pt x="588" y="1737"/>
                  </a:lnTo>
                  <a:lnTo>
                    <a:pt x="3825" y="1737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6292595" y="3292639"/>
              <a:ext cx="689676" cy="565193"/>
            </a:xfrm>
            <a:custGeom>
              <a:avLst/>
              <a:gdLst/>
              <a:ahLst/>
              <a:cxnLst/>
              <a:rect l="l" t="t" r="r" b="b"/>
              <a:pathLst>
                <a:path w="8172" h="6697" extrusionOk="0">
                  <a:moveTo>
                    <a:pt x="8172" y="0"/>
                  </a:moveTo>
                  <a:cubicBezTo>
                    <a:pt x="4140" y="25"/>
                    <a:pt x="786" y="2893"/>
                    <a:pt x="1" y="6697"/>
                  </a:cubicBezTo>
                  <a:lnTo>
                    <a:pt x="8172" y="6697"/>
                  </a:lnTo>
                  <a:lnTo>
                    <a:pt x="8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5362391" y="3770140"/>
              <a:ext cx="1619878" cy="87686"/>
            </a:xfrm>
            <a:custGeom>
              <a:avLst/>
              <a:gdLst/>
              <a:ahLst/>
              <a:cxnLst/>
              <a:rect l="l" t="t" r="r" b="b"/>
              <a:pathLst>
                <a:path w="19194" h="1039" extrusionOk="0">
                  <a:moveTo>
                    <a:pt x="0" y="0"/>
                  </a:moveTo>
                  <a:lnTo>
                    <a:pt x="0" y="1039"/>
                  </a:lnTo>
                  <a:lnTo>
                    <a:pt x="19194" y="1039"/>
                  </a:lnTo>
                  <a:lnTo>
                    <a:pt x="19194" y="0"/>
                  </a:lnTo>
                  <a:close/>
                </a:path>
              </a:pathLst>
            </a:custGeom>
            <a:solidFill>
              <a:srgbClr val="CF3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5396149" y="3801788"/>
              <a:ext cx="287787" cy="24390"/>
            </a:xfrm>
            <a:custGeom>
              <a:avLst/>
              <a:gdLst/>
              <a:ahLst/>
              <a:cxnLst/>
              <a:rect l="l" t="t" r="r" b="b"/>
              <a:pathLst>
                <a:path w="3410" h="289" extrusionOk="0">
                  <a:moveTo>
                    <a:pt x="0" y="0"/>
                  </a:moveTo>
                  <a:lnTo>
                    <a:pt x="0" y="289"/>
                  </a:lnTo>
                  <a:lnTo>
                    <a:pt x="3410" y="289"/>
                  </a:lnTo>
                  <a:lnTo>
                    <a:pt x="34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747865" y="3109673"/>
              <a:ext cx="20170" cy="87264"/>
            </a:xfrm>
            <a:custGeom>
              <a:avLst/>
              <a:gdLst/>
              <a:ahLst/>
              <a:cxnLst/>
              <a:rect l="l" t="t" r="r" b="b"/>
              <a:pathLst>
                <a:path w="239" h="1034" extrusionOk="0">
                  <a:moveTo>
                    <a:pt x="1" y="0"/>
                  </a:moveTo>
                  <a:lnTo>
                    <a:pt x="1" y="1033"/>
                  </a:lnTo>
                  <a:lnTo>
                    <a:pt x="239" y="103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786771" y="3109673"/>
              <a:ext cx="20170" cy="87264"/>
            </a:xfrm>
            <a:custGeom>
              <a:avLst/>
              <a:gdLst/>
              <a:ahLst/>
              <a:cxnLst/>
              <a:rect l="l" t="t" r="r" b="b"/>
              <a:pathLst>
                <a:path w="239" h="1034" extrusionOk="0">
                  <a:moveTo>
                    <a:pt x="1" y="0"/>
                  </a:moveTo>
                  <a:lnTo>
                    <a:pt x="1" y="193"/>
                  </a:lnTo>
                  <a:lnTo>
                    <a:pt x="239" y="193"/>
                  </a:lnTo>
                  <a:lnTo>
                    <a:pt x="239" y="0"/>
                  </a:lnTo>
                  <a:close/>
                  <a:moveTo>
                    <a:pt x="1" y="289"/>
                  </a:moveTo>
                  <a:lnTo>
                    <a:pt x="1" y="1033"/>
                  </a:lnTo>
                  <a:lnTo>
                    <a:pt x="239" y="1033"/>
                  </a:lnTo>
                  <a:lnTo>
                    <a:pt x="239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6813356" y="3133978"/>
              <a:ext cx="71905" cy="62959"/>
            </a:xfrm>
            <a:custGeom>
              <a:avLst/>
              <a:gdLst/>
              <a:ahLst/>
              <a:cxnLst/>
              <a:rect l="l" t="t" r="r" b="b"/>
              <a:pathLst>
                <a:path w="852" h="746" extrusionOk="0">
                  <a:moveTo>
                    <a:pt x="1" y="1"/>
                  </a:moveTo>
                  <a:lnTo>
                    <a:pt x="295" y="745"/>
                  </a:lnTo>
                  <a:lnTo>
                    <a:pt x="558" y="745"/>
                  </a:lnTo>
                  <a:lnTo>
                    <a:pt x="852" y="1"/>
                  </a:lnTo>
                  <a:lnTo>
                    <a:pt x="614" y="1"/>
                  </a:lnTo>
                  <a:lnTo>
                    <a:pt x="426" y="517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6889438" y="3132712"/>
              <a:ext cx="67600" cy="65912"/>
            </a:xfrm>
            <a:custGeom>
              <a:avLst/>
              <a:gdLst/>
              <a:ahLst/>
              <a:cxnLst/>
              <a:rect l="l" t="t" r="r" b="b"/>
              <a:pathLst>
                <a:path w="801" h="781" extrusionOk="0">
                  <a:moveTo>
                    <a:pt x="411" y="158"/>
                  </a:moveTo>
                  <a:cubicBezTo>
                    <a:pt x="456" y="158"/>
                    <a:pt x="487" y="173"/>
                    <a:pt x="517" y="198"/>
                  </a:cubicBezTo>
                  <a:cubicBezTo>
                    <a:pt x="543" y="229"/>
                    <a:pt x="553" y="264"/>
                    <a:pt x="553" y="310"/>
                  </a:cubicBezTo>
                  <a:lnTo>
                    <a:pt x="244" y="310"/>
                  </a:lnTo>
                  <a:cubicBezTo>
                    <a:pt x="254" y="259"/>
                    <a:pt x="269" y="223"/>
                    <a:pt x="299" y="198"/>
                  </a:cubicBezTo>
                  <a:cubicBezTo>
                    <a:pt x="330" y="168"/>
                    <a:pt x="365" y="158"/>
                    <a:pt x="411" y="158"/>
                  </a:cubicBezTo>
                  <a:close/>
                  <a:moveTo>
                    <a:pt x="416" y="1"/>
                  </a:moveTo>
                  <a:cubicBezTo>
                    <a:pt x="284" y="1"/>
                    <a:pt x="183" y="31"/>
                    <a:pt x="112" y="102"/>
                  </a:cubicBezTo>
                  <a:cubicBezTo>
                    <a:pt x="36" y="173"/>
                    <a:pt x="1" y="269"/>
                    <a:pt x="1" y="391"/>
                  </a:cubicBezTo>
                  <a:cubicBezTo>
                    <a:pt x="1" y="512"/>
                    <a:pt x="36" y="608"/>
                    <a:pt x="112" y="679"/>
                  </a:cubicBezTo>
                  <a:cubicBezTo>
                    <a:pt x="188" y="745"/>
                    <a:pt x="294" y="781"/>
                    <a:pt x="426" y="781"/>
                  </a:cubicBezTo>
                  <a:cubicBezTo>
                    <a:pt x="482" y="781"/>
                    <a:pt x="537" y="776"/>
                    <a:pt x="598" y="766"/>
                  </a:cubicBezTo>
                  <a:cubicBezTo>
                    <a:pt x="654" y="755"/>
                    <a:pt x="710" y="735"/>
                    <a:pt x="765" y="715"/>
                  </a:cubicBezTo>
                  <a:lnTo>
                    <a:pt x="765" y="532"/>
                  </a:lnTo>
                  <a:cubicBezTo>
                    <a:pt x="710" y="563"/>
                    <a:pt x="654" y="583"/>
                    <a:pt x="603" y="598"/>
                  </a:cubicBezTo>
                  <a:cubicBezTo>
                    <a:pt x="548" y="614"/>
                    <a:pt x="497" y="624"/>
                    <a:pt x="446" y="624"/>
                  </a:cubicBezTo>
                  <a:cubicBezTo>
                    <a:pt x="386" y="624"/>
                    <a:pt x="340" y="608"/>
                    <a:pt x="304" y="578"/>
                  </a:cubicBezTo>
                  <a:cubicBezTo>
                    <a:pt x="269" y="553"/>
                    <a:pt x="249" y="512"/>
                    <a:pt x="244" y="457"/>
                  </a:cubicBezTo>
                  <a:lnTo>
                    <a:pt x="801" y="457"/>
                  </a:lnTo>
                  <a:lnTo>
                    <a:pt x="801" y="386"/>
                  </a:lnTo>
                  <a:cubicBezTo>
                    <a:pt x="801" y="269"/>
                    <a:pt x="765" y="173"/>
                    <a:pt x="695" y="102"/>
                  </a:cubicBezTo>
                  <a:cubicBezTo>
                    <a:pt x="624" y="36"/>
                    <a:pt x="532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5411931" y="3041229"/>
              <a:ext cx="89037" cy="75365"/>
            </a:xfrm>
            <a:custGeom>
              <a:avLst/>
              <a:gdLst/>
              <a:ahLst/>
              <a:cxnLst/>
              <a:rect l="l" t="t" r="r" b="b"/>
              <a:pathLst>
                <a:path w="1055" h="893" extrusionOk="0">
                  <a:moveTo>
                    <a:pt x="1" y="1"/>
                  </a:moveTo>
                  <a:lnTo>
                    <a:pt x="1" y="892"/>
                  </a:lnTo>
                  <a:lnTo>
                    <a:pt x="1054" y="89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sp>
        <p:nvSpPr>
          <p:cNvPr id="801" name="Google Shape;801;p21"/>
          <p:cNvSpPr/>
          <p:nvPr/>
        </p:nvSpPr>
        <p:spPr>
          <a:xfrm flipH="1">
            <a:off x="310002" y="1298914"/>
            <a:ext cx="3198900" cy="1303041"/>
          </a:xfrm>
          <a:prstGeom prst="roundRect">
            <a:avLst>
              <a:gd name="adj" fmla="val 253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Logistic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Accuracy : 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0.98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Training : 80 %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Validation : 20%</a:t>
            </a:r>
            <a:endParaRPr sz="1600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3960538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cxnSp>
        <p:nvCxnSpPr>
          <p:cNvPr id="807" name="Google Shape;807;p21"/>
          <p:cNvCxnSpPr>
            <a:cxnSpLocks/>
            <a:stCxn id="801" idx="1"/>
          </p:cNvCxnSpPr>
          <p:nvPr/>
        </p:nvCxnSpPr>
        <p:spPr>
          <a:xfrm>
            <a:off x="3508902" y="1950435"/>
            <a:ext cx="661956" cy="259620"/>
          </a:xfrm>
          <a:prstGeom prst="bentConnector3">
            <a:avLst>
              <a:gd name="adj1" fmla="val 1000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08" name="Google Shape;808;p21"/>
          <p:cNvSpPr/>
          <p:nvPr/>
        </p:nvSpPr>
        <p:spPr>
          <a:xfrm>
            <a:off x="4864713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grpSp>
        <p:nvGrpSpPr>
          <p:cNvPr id="809" name="Google Shape;809;p21"/>
          <p:cNvGrpSpPr/>
          <p:nvPr/>
        </p:nvGrpSpPr>
        <p:grpSpPr>
          <a:xfrm>
            <a:off x="5310214" y="1291563"/>
            <a:ext cx="3736629" cy="1321018"/>
            <a:chOff x="4831521" y="1161165"/>
            <a:chExt cx="3706824" cy="1321018"/>
          </a:xfrm>
        </p:grpSpPr>
        <p:sp>
          <p:nvSpPr>
            <p:cNvPr id="811" name="Google Shape;811;p21"/>
            <p:cNvSpPr/>
            <p:nvPr/>
          </p:nvSpPr>
          <p:spPr>
            <a:xfrm>
              <a:off x="5339445" y="1161165"/>
              <a:ext cx="3198900" cy="1321018"/>
            </a:xfrm>
            <a:prstGeom prst="roundRect">
              <a:avLst>
                <a:gd name="adj" fmla="val 253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600" b="0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Calisto MT" panose="02040603050505030304" pitchFamily="18" charset="0"/>
                  <a:cs typeface="Cavolini" panose="03000502040302020204" pitchFamily="66" charset="0"/>
                </a:rPr>
                <a:t>Decision Tree Classifier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i="0" u="none" strike="noStrike" dirty="0">
                  <a:solidFill>
                    <a:schemeClr val="tx1"/>
                  </a:solidFill>
                  <a:effectLst/>
                  <a:latin typeface="Calisto MT" panose="02040603050505030304" pitchFamily="18" charset="0"/>
                  <a:cs typeface="Cavolini" panose="03000502040302020204" pitchFamily="66" charset="0"/>
                </a:rPr>
                <a:t>Accuracy : 0.99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tx1"/>
                  </a:solidFill>
                  <a:latin typeface="Calisto MT" panose="02040603050505030304" pitchFamily="18" charset="0"/>
                  <a:cs typeface="Cavolini" panose="03000502040302020204" pitchFamily="66" charset="0"/>
                </a:rPr>
                <a:t>Training : 80 %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dirty="0">
                  <a:solidFill>
                    <a:schemeClr val="tx1"/>
                  </a:solidFill>
                  <a:latin typeface="Calisto MT" panose="02040603050505030304" pitchFamily="18" charset="0"/>
                  <a:cs typeface="Cavolini" panose="03000502040302020204" pitchFamily="66" charset="0"/>
                </a:rPr>
                <a:t>Validation : 20%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endParaRPr>
            </a:p>
          </p:txBody>
        </p:sp>
        <p:cxnSp>
          <p:nvCxnSpPr>
            <p:cNvPr id="816" name="Google Shape;816;p21"/>
            <p:cNvCxnSpPr>
              <a:cxnSpLocks/>
              <a:stCxn id="811" idx="1"/>
            </p:cNvCxnSpPr>
            <p:nvPr/>
          </p:nvCxnSpPr>
          <p:spPr>
            <a:xfrm rot="10800000" flipV="1">
              <a:off x="4831521" y="1821673"/>
              <a:ext cx="507924" cy="254191"/>
            </a:xfrm>
            <a:prstGeom prst="bentConnector3">
              <a:avLst>
                <a:gd name="adj1" fmla="val 10080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22AE32-F401-757A-2BC9-0D4F1A98F8EA}"/>
              </a:ext>
            </a:extLst>
          </p:cNvPr>
          <p:cNvSpPr txBox="1"/>
          <p:nvPr/>
        </p:nvSpPr>
        <p:spPr>
          <a:xfrm>
            <a:off x="1043990" y="563811"/>
            <a:ext cx="7679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Fake news identification involves categorizing news stories as "real" or "fake." </a:t>
            </a:r>
          </a:p>
          <a:p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For this objective, supervised machine learning methods such as, </a:t>
            </a:r>
          </a:p>
          <a:p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2" name="Google Shape;801;p21">
            <a:extLst>
              <a:ext uri="{FF2B5EF4-FFF2-40B4-BE49-F238E27FC236}">
                <a16:creationId xmlns:a16="http://schemas.microsoft.com/office/drawing/2014/main" id="{0B92F5A0-EDEB-3717-5838-33E7F7269BC7}"/>
              </a:ext>
            </a:extLst>
          </p:cNvPr>
          <p:cNvSpPr/>
          <p:nvPr/>
        </p:nvSpPr>
        <p:spPr>
          <a:xfrm flipH="1">
            <a:off x="249089" y="3197554"/>
            <a:ext cx="3198900" cy="1303041"/>
          </a:xfrm>
          <a:prstGeom prst="roundRect">
            <a:avLst>
              <a:gd name="adj" fmla="val 253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Random Forest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Accuracy : 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0.99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Training : 80 %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Validation : 20%</a:t>
            </a:r>
            <a:endParaRPr sz="1600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sp>
        <p:nvSpPr>
          <p:cNvPr id="6" name="Google Shape;801;p21">
            <a:extLst>
              <a:ext uri="{FF2B5EF4-FFF2-40B4-BE49-F238E27FC236}">
                <a16:creationId xmlns:a16="http://schemas.microsoft.com/office/drawing/2014/main" id="{D28848DB-8ED9-4541-18B2-1A1920F10AA4}"/>
              </a:ext>
            </a:extLst>
          </p:cNvPr>
          <p:cNvSpPr/>
          <p:nvPr/>
        </p:nvSpPr>
        <p:spPr>
          <a:xfrm flipH="1">
            <a:off x="5847944" y="3143154"/>
            <a:ext cx="3198900" cy="1303041"/>
          </a:xfrm>
          <a:prstGeom prst="roundRect">
            <a:avLst>
              <a:gd name="adj" fmla="val 253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Naïve Bayes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Accuracy : </a:t>
            </a:r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0.97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Training : 80 %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Validation : 20%</a:t>
            </a:r>
            <a:endParaRPr sz="1600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cxnSp>
        <p:nvCxnSpPr>
          <p:cNvPr id="18" name="Google Shape;807;p21">
            <a:extLst>
              <a:ext uri="{FF2B5EF4-FFF2-40B4-BE49-F238E27FC236}">
                <a16:creationId xmlns:a16="http://schemas.microsoft.com/office/drawing/2014/main" id="{429E05B8-284B-4B4A-7BA4-E4CDF4BA6837}"/>
              </a:ext>
            </a:extLst>
          </p:cNvPr>
          <p:cNvCxnSpPr>
            <a:cxnSpLocks/>
          </p:cNvCxnSpPr>
          <p:nvPr/>
        </p:nvCxnSpPr>
        <p:spPr>
          <a:xfrm flipV="1">
            <a:off x="3422663" y="3496511"/>
            <a:ext cx="856625" cy="704739"/>
          </a:xfrm>
          <a:prstGeom prst="bentConnector3">
            <a:avLst>
              <a:gd name="adj1" fmla="val 9969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807;p21">
            <a:extLst>
              <a:ext uri="{FF2B5EF4-FFF2-40B4-BE49-F238E27FC236}">
                <a16:creationId xmlns:a16="http://schemas.microsoft.com/office/drawing/2014/main" id="{1068A7EF-4F8C-6465-A956-DDCA68EA9B7C}"/>
              </a:ext>
            </a:extLst>
          </p:cNvPr>
          <p:cNvCxnSpPr>
            <a:cxnSpLocks/>
          </p:cNvCxnSpPr>
          <p:nvPr/>
        </p:nvCxnSpPr>
        <p:spPr>
          <a:xfrm rot="10800000">
            <a:off x="5027596" y="3509545"/>
            <a:ext cx="820349" cy="693084"/>
          </a:xfrm>
          <a:prstGeom prst="bentConnector3">
            <a:avLst>
              <a:gd name="adj1" fmla="val 1009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  <a:cs typeface="Cavolini" panose="03000502040302020204" pitchFamily="66" charset="0"/>
              </a:rPr>
              <a:t>Model Evaluation</a:t>
            </a:r>
            <a:endParaRPr sz="24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grpSp>
        <p:nvGrpSpPr>
          <p:cNvPr id="924" name="Google Shape;924;p23"/>
          <p:cNvGrpSpPr/>
          <p:nvPr/>
        </p:nvGrpSpPr>
        <p:grpSpPr>
          <a:xfrm>
            <a:off x="279963" y="1563820"/>
            <a:ext cx="3696289" cy="1095402"/>
            <a:chOff x="279963" y="1555937"/>
            <a:chExt cx="3696289" cy="1095402"/>
          </a:xfrm>
        </p:grpSpPr>
        <p:sp>
          <p:nvSpPr>
            <p:cNvPr id="926" name="Google Shape;926;p23"/>
            <p:cNvSpPr txBox="1"/>
            <p:nvPr/>
          </p:nvSpPr>
          <p:spPr>
            <a:xfrm>
              <a:off x="279963" y="1555937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800" b="0" i="0" dirty="0">
                  <a:solidFill>
                    <a:schemeClr val="tx1"/>
                  </a:solidFill>
                  <a:effectLst/>
                  <a:latin typeface="Calisto MT" panose="02040603050505030304" pitchFamily="18" charset="0"/>
                  <a:cs typeface="Cavolini" panose="03000502040302020204" pitchFamily="66" charset="0"/>
                </a:rPr>
                <a:t>Accuracy</a:t>
              </a:r>
              <a:endParaRPr b="1" dirty="0">
                <a:solidFill>
                  <a:schemeClr val="tx1"/>
                </a:solidFill>
                <a:latin typeface="Calisto MT" panose="02040603050505030304" pitchFamily="18" charset="0"/>
                <a:ea typeface="Fira Sans Extra Condensed"/>
                <a:cs typeface="Cavolini" panose="03000502040302020204" pitchFamily="66" charset="0"/>
                <a:sym typeface="Fira Sans Extra Condensed"/>
              </a:endParaRPr>
            </a:p>
          </p:txBody>
        </p:sp>
        <p:cxnSp>
          <p:nvCxnSpPr>
            <p:cNvPr id="928" name="Google Shape;928;p23"/>
            <p:cNvCxnSpPr>
              <a:stCxn id="929" idx="0"/>
              <a:endCxn id="930" idx="2"/>
            </p:cNvCxnSpPr>
            <p:nvPr/>
          </p:nvCxnSpPr>
          <p:spPr>
            <a:xfrm rot="5400000" flipH="1">
              <a:off x="2754652" y="1429739"/>
              <a:ext cx="904500" cy="15387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29" name="Google Shape;929;p23"/>
          <p:cNvSpPr/>
          <p:nvPr/>
        </p:nvSpPr>
        <p:spPr>
          <a:xfrm flipH="1">
            <a:off x="3124402" y="2651339"/>
            <a:ext cx="1703700" cy="572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Metrics</a:t>
            </a:r>
            <a:endParaRPr sz="1800" dirty="0">
              <a:solidFill>
                <a:schemeClr val="lt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cxnSp>
        <p:nvCxnSpPr>
          <p:cNvPr id="931" name="Google Shape;931;p23"/>
          <p:cNvCxnSpPr>
            <a:stCxn id="929" idx="1"/>
          </p:cNvCxnSpPr>
          <p:nvPr/>
        </p:nvCxnSpPr>
        <p:spPr>
          <a:xfrm>
            <a:off x="4828102" y="2937689"/>
            <a:ext cx="537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30" name="Google Shape;930;p23"/>
          <p:cNvSpPr/>
          <p:nvPr/>
        </p:nvSpPr>
        <p:spPr>
          <a:xfrm flipH="1">
            <a:off x="1864814" y="1460601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sp>
        <p:nvSpPr>
          <p:cNvPr id="932" name="Google Shape;932;p23"/>
          <p:cNvSpPr/>
          <p:nvPr/>
        </p:nvSpPr>
        <p:spPr>
          <a:xfrm flipH="1">
            <a:off x="1864814" y="384193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grpSp>
        <p:nvGrpSpPr>
          <p:cNvPr id="933" name="Google Shape;933;p23"/>
          <p:cNvGrpSpPr/>
          <p:nvPr/>
        </p:nvGrpSpPr>
        <p:grpSpPr>
          <a:xfrm>
            <a:off x="5428500" y="1193750"/>
            <a:ext cx="3258296" cy="3536642"/>
            <a:chOff x="5428500" y="1193750"/>
            <a:chExt cx="3258296" cy="3536642"/>
          </a:xfrm>
        </p:grpSpPr>
        <p:sp>
          <p:nvSpPr>
            <p:cNvPr id="934" name="Google Shape;934;p23"/>
            <p:cNvSpPr/>
            <p:nvPr/>
          </p:nvSpPr>
          <p:spPr>
            <a:xfrm>
              <a:off x="5428500" y="1909762"/>
              <a:ext cx="3258296" cy="2820630"/>
            </a:xfrm>
            <a:custGeom>
              <a:avLst/>
              <a:gdLst/>
              <a:ahLst/>
              <a:cxnLst/>
              <a:rect l="l" t="t" r="r" b="b"/>
              <a:pathLst>
                <a:path w="31372" h="27158" extrusionOk="0">
                  <a:moveTo>
                    <a:pt x="18632" y="26"/>
                  </a:moveTo>
                  <a:cubicBezTo>
                    <a:pt x="18074" y="229"/>
                    <a:pt x="17649" y="690"/>
                    <a:pt x="17482" y="1262"/>
                  </a:cubicBezTo>
                  <a:lnTo>
                    <a:pt x="17482" y="1262"/>
                  </a:lnTo>
                  <a:lnTo>
                    <a:pt x="17365" y="1657"/>
                  </a:lnTo>
                  <a:cubicBezTo>
                    <a:pt x="17203" y="2199"/>
                    <a:pt x="17122" y="2762"/>
                    <a:pt x="17122" y="3329"/>
                  </a:cubicBezTo>
                  <a:lnTo>
                    <a:pt x="17122" y="3329"/>
                  </a:lnTo>
                  <a:lnTo>
                    <a:pt x="17122" y="3613"/>
                  </a:lnTo>
                  <a:cubicBezTo>
                    <a:pt x="17122" y="4063"/>
                    <a:pt x="17173" y="4514"/>
                    <a:pt x="17269" y="4960"/>
                  </a:cubicBezTo>
                  <a:lnTo>
                    <a:pt x="17269" y="4960"/>
                  </a:lnTo>
                  <a:lnTo>
                    <a:pt x="18095" y="8724"/>
                  </a:lnTo>
                  <a:lnTo>
                    <a:pt x="10648" y="6044"/>
                  </a:lnTo>
                  <a:cubicBezTo>
                    <a:pt x="8809" y="5386"/>
                    <a:pt x="6884" y="4985"/>
                    <a:pt x="4934" y="4849"/>
                  </a:cubicBezTo>
                  <a:lnTo>
                    <a:pt x="4934" y="4849"/>
                  </a:lnTo>
                  <a:lnTo>
                    <a:pt x="1642" y="4595"/>
                  </a:lnTo>
                  <a:cubicBezTo>
                    <a:pt x="1241" y="4565"/>
                    <a:pt x="851" y="4707"/>
                    <a:pt x="563" y="4985"/>
                  </a:cubicBezTo>
                  <a:lnTo>
                    <a:pt x="563" y="4985"/>
                  </a:lnTo>
                  <a:lnTo>
                    <a:pt x="563" y="4985"/>
                  </a:lnTo>
                  <a:cubicBezTo>
                    <a:pt x="117" y="5411"/>
                    <a:pt x="0" y="6079"/>
                    <a:pt x="274" y="6632"/>
                  </a:cubicBezTo>
                  <a:lnTo>
                    <a:pt x="274" y="6632"/>
                  </a:lnTo>
                  <a:lnTo>
                    <a:pt x="421" y="6925"/>
                  </a:lnTo>
                  <a:cubicBezTo>
                    <a:pt x="634" y="7361"/>
                    <a:pt x="1059" y="7655"/>
                    <a:pt x="1540" y="7706"/>
                  </a:cubicBezTo>
                  <a:lnTo>
                    <a:pt x="1540" y="7706"/>
                  </a:lnTo>
                  <a:lnTo>
                    <a:pt x="6196" y="8248"/>
                  </a:lnTo>
                  <a:cubicBezTo>
                    <a:pt x="6960" y="8329"/>
                    <a:pt x="7700" y="8551"/>
                    <a:pt x="8384" y="8906"/>
                  </a:cubicBezTo>
                  <a:lnTo>
                    <a:pt x="8384" y="8906"/>
                  </a:lnTo>
                  <a:lnTo>
                    <a:pt x="6383" y="8774"/>
                  </a:lnTo>
                  <a:lnTo>
                    <a:pt x="3693" y="8774"/>
                  </a:lnTo>
                  <a:cubicBezTo>
                    <a:pt x="3080" y="8774"/>
                    <a:pt x="2488" y="8967"/>
                    <a:pt x="1991" y="9321"/>
                  </a:cubicBezTo>
                  <a:lnTo>
                    <a:pt x="1991" y="9321"/>
                  </a:lnTo>
                  <a:cubicBezTo>
                    <a:pt x="1398" y="9752"/>
                    <a:pt x="1211" y="10552"/>
                    <a:pt x="1555" y="11201"/>
                  </a:cubicBezTo>
                  <a:lnTo>
                    <a:pt x="1555" y="11201"/>
                  </a:lnTo>
                  <a:cubicBezTo>
                    <a:pt x="1824" y="11692"/>
                    <a:pt x="2346" y="11996"/>
                    <a:pt x="2903" y="11976"/>
                  </a:cubicBezTo>
                  <a:lnTo>
                    <a:pt x="2903" y="11976"/>
                  </a:lnTo>
                  <a:lnTo>
                    <a:pt x="5963" y="11864"/>
                  </a:lnTo>
                  <a:cubicBezTo>
                    <a:pt x="6489" y="11849"/>
                    <a:pt x="7011" y="11880"/>
                    <a:pt x="7528" y="11961"/>
                  </a:cubicBezTo>
                  <a:lnTo>
                    <a:pt x="7528" y="11961"/>
                  </a:lnTo>
                  <a:lnTo>
                    <a:pt x="8247" y="12072"/>
                  </a:lnTo>
                  <a:lnTo>
                    <a:pt x="4853" y="12771"/>
                  </a:lnTo>
                  <a:lnTo>
                    <a:pt x="2680" y="13288"/>
                  </a:lnTo>
                  <a:cubicBezTo>
                    <a:pt x="2219" y="13394"/>
                    <a:pt x="1834" y="13708"/>
                    <a:pt x="1637" y="14134"/>
                  </a:cubicBezTo>
                  <a:lnTo>
                    <a:pt x="1637" y="14134"/>
                  </a:lnTo>
                  <a:cubicBezTo>
                    <a:pt x="1434" y="14559"/>
                    <a:pt x="1439" y="15046"/>
                    <a:pt x="1642" y="15471"/>
                  </a:cubicBezTo>
                  <a:lnTo>
                    <a:pt x="1642" y="15471"/>
                  </a:lnTo>
                  <a:lnTo>
                    <a:pt x="1642" y="15476"/>
                  </a:lnTo>
                  <a:cubicBezTo>
                    <a:pt x="1839" y="15886"/>
                    <a:pt x="2204" y="16185"/>
                    <a:pt x="2645" y="16302"/>
                  </a:cubicBezTo>
                  <a:lnTo>
                    <a:pt x="2645" y="16302"/>
                  </a:lnTo>
                  <a:lnTo>
                    <a:pt x="5122" y="16965"/>
                  </a:lnTo>
                  <a:cubicBezTo>
                    <a:pt x="5334" y="17021"/>
                    <a:pt x="5517" y="17158"/>
                    <a:pt x="5628" y="17345"/>
                  </a:cubicBezTo>
                  <a:lnTo>
                    <a:pt x="5628" y="17345"/>
                  </a:lnTo>
                  <a:cubicBezTo>
                    <a:pt x="6008" y="17973"/>
                    <a:pt x="6505" y="18526"/>
                    <a:pt x="7097" y="18961"/>
                  </a:cubicBezTo>
                  <a:lnTo>
                    <a:pt x="7097" y="18961"/>
                  </a:lnTo>
                  <a:lnTo>
                    <a:pt x="13672" y="23794"/>
                  </a:lnTo>
                  <a:cubicBezTo>
                    <a:pt x="13672" y="23794"/>
                    <a:pt x="16043" y="25415"/>
                    <a:pt x="19351" y="25172"/>
                  </a:cubicBezTo>
                  <a:lnTo>
                    <a:pt x="19351" y="25172"/>
                  </a:lnTo>
                  <a:lnTo>
                    <a:pt x="21169" y="27132"/>
                  </a:lnTo>
                  <a:lnTo>
                    <a:pt x="31372" y="27157"/>
                  </a:lnTo>
                  <a:lnTo>
                    <a:pt x="31372" y="21818"/>
                  </a:lnTo>
                  <a:lnTo>
                    <a:pt x="26767" y="18450"/>
                  </a:lnTo>
                  <a:cubicBezTo>
                    <a:pt x="25060" y="17203"/>
                    <a:pt x="23950" y="15304"/>
                    <a:pt x="23707" y="13202"/>
                  </a:cubicBezTo>
                  <a:lnTo>
                    <a:pt x="23707" y="13202"/>
                  </a:lnTo>
                  <a:lnTo>
                    <a:pt x="23591" y="12219"/>
                  </a:lnTo>
                  <a:cubicBezTo>
                    <a:pt x="23363" y="10279"/>
                    <a:pt x="22714" y="8410"/>
                    <a:pt x="21696" y="6743"/>
                  </a:cubicBezTo>
                  <a:lnTo>
                    <a:pt x="21696" y="6743"/>
                  </a:lnTo>
                  <a:lnTo>
                    <a:pt x="21230" y="5973"/>
                  </a:lnTo>
                  <a:cubicBezTo>
                    <a:pt x="20379" y="4585"/>
                    <a:pt x="19771" y="3060"/>
                    <a:pt x="19427" y="1470"/>
                  </a:cubicBezTo>
                  <a:lnTo>
                    <a:pt x="19427" y="1470"/>
                  </a:lnTo>
                  <a:lnTo>
                    <a:pt x="19179" y="325"/>
                  </a:lnTo>
                  <a:cubicBezTo>
                    <a:pt x="19138" y="127"/>
                    <a:pt x="18966" y="1"/>
                    <a:pt x="18778" y="1"/>
                  </a:cubicBezTo>
                  <a:lnTo>
                    <a:pt x="18778" y="1"/>
                  </a:lnTo>
                  <a:cubicBezTo>
                    <a:pt x="18728" y="1"/>
                    <a:pt x="18682" y="6"/>
                    <a:pt x="18632" y="26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7347731" y="1951306"/>
              <a:ext cx="148520" cy="289562"/>
            </a:xfrm>
            <a:custGeom>
              <a:avLst/>
              <a:gdLst/>
              <a:ahLst/>
              <a:cxnLst/>
              <a:rect l="l" t="t" r="r" b="b"/>
              <a:pathLst>
                <a:path w="1430" h="2788" extrusionOk="0">
                  <a:moveTo>
                    <a:pt x="279" y="2134"/>
                  </a:moveTo>
                  <a:cubicBezTo>
                    <a:pt x="396" y="2519"/>
                    <a:pt x="543" y="2716"/>
                    <a:pt x="938" y="2757"/>
                  </a:cubicBezTo>
                  <a:lnTo>
                    <a:pt x="938" y="2757"/>
                  </a:lnTo>
                  <a:cubicBezTo>
                    <a:pt x="1009" y="2767"/>
                    <a:pt x="1226" y="2787"/>
                    <a:pt x="1429" y="2777"/>
                  </a:cubicBezTo>
                  <a:lnTo>
                    <a:pt x="1429" y="2777"/>
                  </a:lnTo>
                  <a:cubicBezTo>
                    <a:pt x="1232" y="2220"/>
                    <a:pt x="1069" y="1647"/>
                    <a:pt x="948" y="1070"/>
                  </a:cubicBezTo>
                  <a:lnTo>
                    <a:pt x="948" y="1070"/>
                  </a:lnTo>
                  <a:lnTo>
                    <a:pt x="715" y="1"/>
                  </a:lnTo>
                  <a:cubicBezTo>
                    <a:pt x="1" y="432"/>
                    <a:pt x="66" y="1399"/>
                    <a:pt x="279" y="2134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5783078" y="1193750"/>
              <a:ext cx="1423817" cy="2616441"/>
            </a:xfrm>
            <a:custGeom>
              <a:avLst/>
              <a:gdLst/>
              <a:ahLst/>
              <a:cxnLst/>
              <a:rect l="l" t="t" r="r" b="b"/>
              <a:pathLst>
                <a:path w="13709" h="25192" extrusionOk="0">
                  <a:moveTo>
                    <a:pt x="1191" y="1"/>
                  </a:moveTo>
                  <a:cubicBezTo>
                    <a:pt x="532" y="1"/>
                    <a:pt x="1" y="532"/>
                    <a:pt x="1" y="1191"/>
                  </a:cubicBezTo>
                  <a:lnTo>
                    <a:pt x="1" y="24001"/>
                  </a:lnTo>
                  <a:cubicBezTo>
                    <a:pt x="1" y="24660"/>
                    <a:pt x="532" y="25192"/>
                    <a:pt x="1191" y="25192"/>
                  </a:cubicBezTo>
                  <a:lnTo>
                    <a:pt x="12523" y="25192"/>
                  </a:lnTo>
                  <a:cubicBezTo>
                    <a:pt x="13176" y="25192"/>
                    <a:pt x="13708" y="24660"/>
                    <a:pt x="13708" y="24001"/>
                  </a:cubicBezTo>
                  <a:lnTo>
                    <a:pt x="13708" y="1191"/>
                  </a:lnTo>
                  <a:cubicBezTo>
                    <a:pt x="13708" y="532"/>
                    <a:pt x="13176" y="1"/>
                    <a:pt x="12523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6395957" y="1285251"/>
              <a:ext cx="198476" cy="42271"/>
            </a:xfrm>
            <a:custGeom>
              <a:avLst/>
              <a:gdLst/>
              <a:ahLst/>
              <a:cxnLst/>
              <a:rect l="l" t="t" r="r" b="b"/>
              <a:pathLst>
                <a:path w="1911" h="407" extrusionOk="0">
                  <a:moveTo>
                    <a:pt x="188" y="1"/>
                  </a:moveTo>
                  <a:cubicBezTo>
                    <a:pt x="87" y="1"/>
                    <a:pt x="1" y="82"/>
                    <a:pt x="1" y="188"/>
                  </a:cubicBezTo>
                  <a:lnTo>
                    <a:pt x="1" y="214"/>
                  </a:lnTo>
                  <a:cubicBezTo>
                    <a:pt x="1" y="320"/>
                    <a:pt x="87" y="406"/>
                    <a:pt x="188" y="406"/>
                  </a:cubicBezTo>
                  <a:lnTo>
                    <a:pt x="1718" y="406"/>
                  </a:lnTo>
                  <a:cubicBezTo>
                    <a:pt x="1825" y="406"/>
                    <a:pt x="1911" y="320"/>
                    <a:pt x="1911" y="214"/>
                  </a:cubicBezTo>
                  <a:lnTo>
                    <a:pt x="1911" y="188"/>
                  </a:lnTo>
                  <a:cubicBezTo>
                    <a:pt x="1911" y="82"/>
                    <a:pt x="1825" y="1"/>
                    <a:pt x="17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6300821" y="1285251"/>
              <a:ext cx="42686" cy="42271"/>
            </a:xfrm>
            <a:custGeom>
              <a:avLst/>
              <a:gdLst/>
              <a:ahLst/>
              <a:cxnLst/>
              <a:rect l="l" t="t" r="r" b="b"/>
              <a:pathLst>
                <a:path w="411" h="407" extrusionOk="0">
                  <a:moveTo>
                    <a:pt x="208" y="1"/>
                  </a:moveTo>
                  <a:cubicBezTo>
                    <a:pt x="91" y="1"/>
                    <a:pt x="0" y="87"/>
                    <a:pt x="0" y="204"/>
                  </a:cubicBezTo>
                  <a:cubicBezTo>
                    <a:pt x="0" y="315"/>
                    <a:pt x="91" y="406"/>
                    <a:pt x="208" y="406"/>
                  </a:cubicBezTo>
                  <a:cubicBezTo>
                    <a:pt x="319" y="406"/>
                    <a:pt x="410" y="315"/>
                    <a:pt x="410" y="204"/>
                  </a:cubicBezTo>
                  <a:cubicBezTo>
                    <a:pt x="410" y="87"/>
                    <a:pt x="319" y="1"/>
                    <a:pt x="2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6397100" y="3553868"/>
              <a:ext cx="196295" cy="195880"/>
            </a:xfrm>
            <a:custGeom>
              <a:avLst/>
              <a:gdLst/>
              <a:ahLst/>
              <a:cxnLst/>
              <a:rect l="l" t="t" r="r" b="b"/>
              <a:pathLst>
                <a:path w="1890" h="1886" extrusionOk="0">
                  <a:moveTo>
                    <a:pt x="942" y="1"/>
                  </a:moveTo>
                  <a:cubicBezTo>
                    <a:pt x="421" y="1"/>
                    <a:pt x="0" y="421"/>
                    <a:pt x="0" y="943"/>
                  </a:cubicBezTo>
                  <a:cubicBezTo>
                    <a:pt x="0" y="1465"/>
                    <a:pt x="421" y="1885"/>
                    <a:pt x="942" y="1885"/>
                  </a:cubicBezTo>
                  <a:cubicBezTo>
                    <a:pt x="1464" y="1885"/>
                    <a:pt x="1890" y="1465"/>
                    <a:pt x="1890" y="943"/>
                  </a:cubicBezTo>
                  <a:cubicBezTo>
                    <a:pt x="1890" y="421"/>
                    <a:pt x="1464" y="1"/>
                    <a:pt x="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6450691" y="3607563"/>
              <a:ext cx="89008" cy="88489"/>
            </a:xfrm>
            <a:custGeom>
              <a:avLst/>
              <a:gdLst/>
              <a:ahLst/>
              <a:cxnLst/>
              <a:rect l="l" t="t" r="r" b="b"/>
              <a:pathLst>
                <a:path w="857" h="852" extrusionOk="0">
                  <a:moveTo>
                    <a:pt x="664" y="147"/>
                  </a:moveTo>
                  <a:cubicBezTo>
                    <a:pt x="690" y="147"/>
                    <a:pt x="705" y="168"/>
                    <a:pt x="705" y="188"/>
                  </a:cubicBezTo>
                  <a:lnTo>
                    <a:pt x="705" y="664"/>
                  </a:lnTo>
                  <a:cubicBezTo>
                    <a:pt x="705" y="684"/>
                    <a:pt x="690" y="704"/>
                    <a:pt x="664" y="704"/>
                  </a:cubicBezTo>
                  <a:lnTo>
                    <a:pt x="193" y="704"/>
                  </a:lnTo>
                  <a:cubicBezTo>
                    <a:pt x="168" y="704"/>
                    <a:pt x="148" y="684"/>
                    <a:pt x="148" y="664"/>
                  </a:cubicBezTo>
                  <a:lnTo>
                    <a:pt x="148" y="188"/>
                  </a:lnTo>
                  <a:cubicBezTo>
                    <a:pt x="148" y="168"/>
                    <a:pt x="168" y="147"/>
                    <a:pt x="193" y="147"/>
                  </a:cubicBezTo>
                  <a:close/>
                  <a:moveTo>
                    <a:pt x="193" y="0"/>
                  </a:moveTo>
                  <a:cubicBezTo>
                    <a:pt x="87" y="0"/>
                    <a:pt x="1" y="86"/>
                    <a:pt x="1" y="188"/>
                  </a:cubicBezTo>
                  <a:lnTo>
                    <a:pt x="1" y="664"/>
                  </a:lnTo>
                  <a:cubicBezTo>
                    <a:pt x="1" y="765"/>
                    <a:pt x="87" y="851"/>
                    <a:pt x="193" y="851"/>
                  </a:cubicBezTo>
                  <a:lnTo>
                    <a:pt x="664" y="851"/>
                  </a:lnTo>
                  <a:cubicBezTo>
                    <a:pt x="771" y="851"/>
                    <a:pt x="857" y="765"/>
                    <a:pt x="857" y="664"/>
                  </a:cubicBezTo>
                  <a:lnTo>
                    <a:pt x="857" y="188"/>
                  </a:lnTo>
                  <a:cubicBezTo>
                    <a:pt x="857" y="86"/>
                    <a:pt x="771" y="0"/>
                    <a:pt x="664" y="0"/>
                  </a:cubicBezTo>
                  <a:close/>
                </a:path>
              </a:pathLst>
            </a:custGeom>
            <a:solidFill>
              <a:srgbClr val="FFF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847264" y="1536800"/>
              <a:ext cx="1295446" cy="1960358"/>
            </a:xfrm>
            <a:custGeom>
              <a:avLst/>
              <a:gdLst/>
              <a:ahLst/>
              <a:cxnLst/>
              <a:rect l="l" t="t" r="r" b="b"/>
              <a:pathLst>
                <a:path w="12473" h="18875" extrusionOk="0">
                  <a:moveTo>
                    <a:pt x="289" y="0"/>
                  </a:moveTo>
                  <a:cubicBezTo>
                    <a:pt x="132" y="0"/>
                    <a:pt x="1" y="127"/>
                    <a:pt x="1" y="289"/>
                  </a:cubicBezTo>
                  <a:lnTo>
                    <a:pt x="1" y="289"/>
                  </a:lnTo>
                  <a:lnTo>
                    <a:pt x="1" y="18586"/>
                  </a:lnTo>
                  <a:cubicBezTo>
                    <a:pt x="1" y="18748"/>
                    <a:pt x="132" y="18875"/>
                    <a:pt x="289" y="18875"/>
                  </a:cubicBezTo>
                  <a:lnTo>
                    <a:pt x="289" y="18875"/>
                  </a:lnTo>
                  <a:lnTo>
                    <a:pt x="12183" y="18875"/>
                  </a:lnTo>
                  <a:cubicBezTo>
                    <a:pt x="12345" y="18875"/>
                    <a:pt x="12472" y="18748"/>
                    <a:pt x="12472" y="18586"/>
                  </a:cubicBezTo>
                  <a:lnTo>
                    <a:pt x="12472" y="18586"/>
                  </a:lnTo>
                  <a:lnTo>
                    <a:pt x="12472" y="289"/>
                  </a:lnTo>
                  <a:cubicBezTo>
                    <a:pt x="12472" y="127"/>
                    <a:pt x="12345" y="0"/>
                    <a:pt x="12183" y="0"/>
                  </a:cubicBezTo>
                  <a:lnTo>
                    <a:pt x="12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grpSp>
          <p:nvGrpSpPr>
            <p:cNvPr id="942" name="Google Shape;942;p23"/>
            <p:cNvGrpSpPr/>
            <p:nvPr/>
          </p:nvGrpSpPr>
          <p:grpSpPr>
            <a:xfrm>
              <a:off x="6058572" y="2580023"/>
              <a:ext cx="891204" cy="212201"/>
              <a:chOff x="6058572" y="1969548"/>
              <a:chExt cx="891204" cy="212201"/>
            </a:xfrm>
          </p:grpSpPr>
          <p:sp>
            <p:nvSpPr>
              <p:cNvPr id="943" name="Google Shape;943;p23"/>
              <p:cNvSpPr/>
              <p:nvPr/>
            </p:nvSpPr>
            <p:spPr>
              <a:xfrm>
                <a:off x="6058572" y="1973211"/>
                <a:ext cx="181903" cy="20609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688" extrusionOk="0">
                    <a:moveTo>
                      <a:pt x="0" y="1"/>
                    </a:moveTo>
                    <a:lnTo>
                      <a:pt x="0" y="1688"/>
                    </a:lnTo>
                    <a:lnTo>
                      <a:pt x="314" y="1688"/>
                    </a:lnTo>
                    <a:lnTo>
                      <a:pt x="314" y="528"/>
                    </a:lnTo>
                    <a:lnTo>
                      <a:pt x="1186" y="1688"/>
                    </a:lnTo>
                    <a:lnTo>
                      <a:pt x="1489" y="1688"/>
                    </a:lnTo>
                    <a:lnTo>
                      <a:pt x="1489" y="1"/>
                    </a:lnTo>
                    <a:lnTo>
                      <a:pt x="1175" y="1"/>
                    </a:lnTo>
                    <a:lnTo>
                      <a:pt x="1175" y="116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44" name="Google Shape;944;p23"/>
              <p:cNvSpPr/>
              <p:nvPr/>
            </p:nvSpPr>
            <p:spPr>
              <a:xfrm>
                <a:off x="6291628" y="1973211"/>
                <a:ext cx="155411" cy="206096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688" extrusionOk="0">
                    <a:moveTo>
                      <a:pt x="1" y="1"/>
                    </a:moveTo>
                    <a:lnTo>
                      <a:pt x="1" y="1688"/>
                    </a:lnTo>
                    <a:lnTo>
                      <a:pt x="1272" y="1688"/>
                    </a:lnTo>
                    <a:lnTo>
                      <a:pt x="1272" y="1409"/>
                    </a:lnTo>
                    <a:lnTo>
                      <a:pt x="325" y="1409"/>
                    </a:lnTo>
                    <a:lnTo>
                      <a:pt x="325" y="984"/>
                    </a:lnTo>
                    <a:lnTo>
                      <a:pt x="1146" y="984"/>
                    </a:lnTo>
                    <a:lnTo>
                      <a:pt x="1146" y="700"/>
                    </a:lnTo>
                    <a:lnTo>
                      <a:pt x="325" y="700"/>
                    </a:lnTo>
                    <a:lnTo>
                      <a:pt x="325" y="280"/>
                    </a:lnTo>
                    <a:lnTo>
                      <a:pt x="1242" y="280"/>
                    </a:lnTo>
                    <a:lnTo>
                      <a:pt x="12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45" name="Google Shape;945;p23"/>
              <p:cNvSpPr/>
              <p:nvPr/>
            </p:nvSpPr>
            <p:spPr>
              <a:xfrm>
                <a:off x="6455586" y="1973211"/>
                <a:ext cx="316072" cy="206096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688" extrusionOk="0">
                    <a:moveTo>
                      <a:pt x="0" y="1"/>
                    </a:moveTo>
                    <a:lnTo>
                      <a:pt x="573" y="1688"/>
                    </a:lnTo>
                    <a:lnTo>
                      <a:pt x="902" y="1688"/>
                    </a:lnTo>
                    <a:lnTo>
                      <a:pt x="1297" y="406"/>
                    </a:lnTo>
                    <a:lnTo>
                      <a:pt x="1682" y="1688"/>
                    </a:lnTo>
                    <a:lnTo>
                      <a:pt x="2016" y="1688"/>
                    </a:lnTo>
                    <a:lnTo>
                      <a:pt x="2589" y="1"/>
                    </a:lnTo>
                    <a:lnTo>
                      <a:pt x="2254" y="1"/>
                    </a:lnTo>
                    <a:lnTo>
                      <a:pt x="1859" y="1343"/>
                    </a:lnTo>
                    <a:lnTo>
                      <a:pt x="1464" y="1"/>
                    </a:lnTo>
                    <a:lnTo>
                      <a:pt x="1145" y="1"/>
                    </a:lnTo>
                    <a:lnTo>
                      <a:pt x="750" y="1338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46" name="Google Shape;946;p23"/>
              <p:cNvSpPr/>
              <p:nvPr/>
            </p:nvSpPr>
            <p:spPr>
              <a:xfrm>
                <a:off x="6783378" y="1969548"/>
                <a:ext cx="166398" cy="212201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738" extrusionOk="0">
                    <a:moveTo>
                      <a:pt x="735" y="1"/>
                    </a:moveTo>
                    <a:cubicBezTo>
                      <a:pt x="608" y="1"/>
                      <a:pt x="502" y="21"/>
                      <a:pt x="400" y="61"/>
                    </a:cubicBezTo>
                    <a:cubicBezTo>
                      <a:pt x="309" y="102"/>
                      <a:pt x="233" y="163"/>
                      <a:pt x="182" y="234"/>
                    </a:cubicBezTo>
                    <a:cubicBezTo>
                      <a:pt x="127" y="304"/>
                      <a:pt x="101" y="391"/>
                      <a:pt x="101" y="492"/>
                    </a:cubicBezTo>
                    <a:cubicBezTo>
                      <a:pt x="101" y="598"/>
                      <a:pt x="127" y="684"/>
                      <a:pt x="182" y="750"/>
                    </a:cubicBezTo>
                    <a:cubicBezTo>
                      <a:pt x="233" y="811"/>
                      <a:pt x="294" y="862"/>
                      <a:pt x="365" y="892"/>
                    </a:cubicBezTo>
                    <a:cubicBezTo>
                      <a:pt x="441" y="928"/>
                      <a:pt x="532" y="958"/>
                      <a:pt x="648" y="993"/>
                    </a:cubicBezTo>
                    <a:cubicBezTo>
                      <a:pt x="729" y="1019"/>
                      <a:pt x="795" y="1039"/>
                      <a:pt x="846" y="1059"/>
                    </a:cubicBezTo>
                    <a:cubicBezTo>
                      <a:pt x="892" y="1079"/>
                      <a:pt x="932" y="1105"/>
                      <a:pt x="963" y="1135"/>
                    </a:cubicBezTo>
                    <a:cubicBezTo>
                      <a:pt x="993" y="1166"/>
                      <a:pt x="1013" y="1206"/>
                      <a:pt x="1013" y="1252"/>
                    </a:cubicBezTo>
                    <a:cubicBezTo>
                      <a:pt x="1013" y="1312"/>
                      <a:pt x="988" y="1358"/>
                      <a:pt x="932" y="1394"/>
                    </a:cubicBezTo>
                    <a:cubicBezTo>
                      <a:pt x="881" y="1429"/>
                      <a:pt x="811" y="1444"/>
                      <a:pt x="719" y="1444"/>
                    </a:cubicBezTo>
                    <a:cubicBezTo>
                      <a:pt x="628" y="1444"/>
                      <a:pt x="532" y="1424"/>
                      <a:pt x="426" y="1378"/>
                    </a:cubicBezTo>
                    <a:cubicBezTo>
                      <a:pt x="319" y="1333"/>
                      <a:pt x="223" y="1272"/>
                      <a:pt x="137" y="1191"/>
                    </a:cubicBezTo>
                    <a:lnTo>
                      <a:pt x="0" y="1470"/>
                    </a:lnTo>
                    <a:cubicBezTo>
                      <a:pt x="96" y="1551"/>
                      <a:pt x="203" y="1616"/>
                      <a:pt x="329" y="1667"/>
                    </a:cubicBezTo>
                    <a:cubicBezTo>
                      <a:pt x="456" y="1713"/>
                      <a:pt x="583" y="1738"/>
                      <a:pt x="714" y="1738"/>
                    </a:cubicBezTo>
                    <a:cubicBezTo>
                      <a:pt x="841" y="1738"/>
                      <a:pt x="952" y="1718"/>
                      <a:pt x="1049" y="1677"/>
                    </a:cubicBezTo>
                    <a:cubicBezTo>
                      <a:pt x="1150" y="1637"/>
                      <a:pt x="1226" y="1581"/>
                      <a:pt x="1282" y="1505"/>
                    </a:cubicBezTo>
                    <a:cubicBezTo>
                      <a:pt x="1337" y="1429"/>
                      <a:pt x="1363" y="1338"/>
                      <a:pt x="1363" y="1237"/>
                    </a:cubicBezTo>
                    <a:cubicBezTo>
                      <a:pt x="1363" y="1125"/>
                      <a:pt x="1337" y="1039"/>
                      <a:pt x="1287" y="973"/>
                    </a:cubicBezTo>
                    <a:cubicBezTo>
                      <a:pt x="1236" y="907"/>
                      <a:pt x="1170" y="857"/>
                      <a:pt x="1099" y="821"/>
                    </a:cubicBezTo>
                    <a:cubicBezTo>
                      <a:pt x="1023" y="791"/>
                      <a:pt x="932" y="755"/>
                      <a:pt x="816" y="720"/>
                    </a:cubicBezTo>
                    <a:cubicBezTo>
                      <a:pt x="735" y="700"/>
                      <a:pt x="669" y="674"/>
                      <a:pt x="623" y="659"/>
                    </a:cubicBezTo>
                    <a:cubicBezTo>
                      <a:pt x="578" y="634"/>
                      <a:pt x="537" y="608"/>
                      <a:pt x="507" y="578"/>
                    </a:cubicBezTo>
                    <a:cubicBezTo>
                      <a:pt x="471" y="548"/>
                      <a:pt x="456" y="507"/>
                      <a:pt x="456" y="461"/>
                    </a:cubicBezTo>
                    <a:cubicBezTo>
                      <a:pt x="456" y="411"/>
                      <a:pt x="481" y="370"/>
                      <a:pt x="527" y="340"/>
                    </a:cubicBezTo>
                    <a:cubicBezTo>
                      <a:pt x="572" y="310"/>
                      <a:pt x="633" y="299"/>
                      <a:pt x="709" y="299"/>
                    </a:cubicBezTo>
                    <a:cubicBezTo>
                      <a:pt x="780" y="299"/>
                      <a:pt x="856" y="310"/>
                      <a:pt x="947" y="340"/>
                    </a:cubicBezTo>
                    <a:cubicBezTo>
                      <a:pt x="1038" y="370"/>
                      <a:pt x="1130" y="411"/>
                      <a:pt x="1216" y="461"/>
                    </a:cubicBezTo>
                    <a:lnTo>
                      <a:pt x="1347" y="183"/>
                    </a:lnTo>
                    <a:cubicBezTo>
                      <a:pt x="1261" y="127"/>
                      <a:pt x="1165" y="82"/>
                      <a:pt x="1059" y="51"/>
                    </a:cubicBezTo>
                    <a:cubicBezTo>
                      <a:pt x="952" y="21"/>
                      <a:pt x="846" y="1"/>
                      <a:pt x="7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</p:grpSp>
        <p:sp>
          <p:nvSpPr>
            <p:cNvPr id="947" name="Google Shape;947;p23"/>
            <p:cNvSpPr/>
            <p:nvPr/>
          </p:nvSpPr>
          <p:spPr>
            <a:xfrm>
              <a:off x="6932083" y="1608879"/>
              <a:ext cx="82776" cy="82673"/>
            </a:xfrm>
            <a:custGeom>
              <a:avLst/>
              <a:gdLst/>
              <a:ahLst/>
              <a:cxnLst/>
              <a:rect l="l" t="t" r="r" b="b"/>
              <a:pathLst>
                <a:path w="797" h="796" fill="none" extrusionOk="0">
                  <a:moveTo>
                    <a:pt x="796" y="400"/>
                  </a:moveTo>
                  <a:cubicBezTo>
                    <a:pt x="796" y="178"/>
                    <a:pt x="619" y="0"/>
                    <a:pt x="401" y="0"/>
                  </a:cubicBezTo>
                  <a:cubicBezTo>
                    <a:pt x="178" y="0"/>
                    <a:pt x="1" y="178"/>
                    <a:pt x="1" y="400"/>
                  </a:cubicBezTo>
                  <a:cubicBezTo>
                    <a:pt x="1" y="618"/>
                    <a:pt x="178" y="796"/>
                    <a:pt x="401" y="796"/>
                  </a:cubicBezTo>
                  <a:cubicBezTo>
                    <a:pt x="619" y="796"/>
                    <a:pt x="796" y="618"/>
                    <a:pt x="796" y="40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6908403" y="1706196"/>
              <a:ext cx="130656" cy="58473"/>
            </a:xfrm>
            <a:custGeom>
              <a:avLst/>
              <a:gdLst/>
              <a:ahLst/>
              <a:cxnLst/>
              <a:rect l="l" t="t" r="r" b="b"/>
              <a:pathLst>
                <a:path w="1258" h="563" fill="none" extrusionOk="0">
                  <a:moveTo>
                    <a:pt x="892" y="0"/>
                  </a:moveTo>
                  <a:lnTo>
                    <a:pt x="366" y="0"/>
                  </a:lnTo>
                  <a:cubicBezTo>
                    <a:pt x="163" y="0"/>
                    <a:pt x="1" y="163"/>
                    <a:pt x="1" y="365"/>
                  </a:cubicBezTo>
                  <a:lnTo>
                    <a:pt x="1" y="477"/>
                  </a:lnTo>
                  <a:cubicBezTo>
                    <a:pt x="1" y="522"/>
                    <a:pt x="36" y="563"/>
                    <a:pt x="87" y="563"/>
                  </a:cubicBezTo>
                  <a:lnTo>
                    <a:pt x="1171" y="563"/>
                  </a:lnTo>
                  <a:cubicBezTo>
                    <a:pt x="1217" y="563"/>
                    <a:pt x="1257" y="522"/>
                    <a:pt x="1257" y="477"/>
                  </a:cubicBezTo>
                  <a:lnTo>
                    <a:pt x="1257" y="365"/>
                  </a:lnTo>
                  <a:cubicBezTo>
                    <a:pt x="1257" y="163"/>
                    <a:pt x="1095" y="0"/>
                    <a:pt x="892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6633797" y="3168235"/>
              <a:ext cx="148520" cy="134810"/>
            </a:xfrm>
            <a:custGeom>
              <a:avLst/>
              <a:gdLst/>
              <a:ahLst/>
              <a:cxnLst/>
              <a:rect l="l" t="t" r="r" b="b"/>
              <a:pathLst>
                <a:path w="1430" h="1298" extrusionOk="0">
                  <a:moveTo>
                    <a:pt x="578" y="259"/>
                  </a:moveTo>
                  <a:cubicBezTo>
                    <a:pt x="760" y="259"/>
                    <a:pt x="907" y="406"/>
                    <a:pt x="907" y="583"/>
                  </a:cubicBezTo>
                  <a:cubicBezTo>
                    <a:pt x="907" y="664"/>
                    <a:pt x="877" y="740"/>
                    <a:pt x="826" y="801"/>
                  </a:cubicBezTo>
                  <a:lnTo>
                    <a:pt x="973" y="948"/>
                  </a:lnTo>
                  <a:cubicBezTo>
                    <a:pt x="983" y="958"/>
                    <a:pt x="988" y="968"/>
                    <a:pt x="988" y="983"/>
                  </a:cubicBezTo>
                  <a:cubicBezTo>
                    <a:pt x="988" y="999"/>
                    <a:pt x="983" y="1014"/>
                    <a:pt x="973" y="1019"/>
                  </a:cubicBezTo>
                  <a:cubicBezTo>
                    <a:pt x="963" y="1029"/>
                    <a:pt x="948" y="1039"/>
                    <a:pt x="938" y="1039"/>
                  </a:cubicBezTo>
                  <a:cubicBezTo>
                    <a:pt x="923" y="1039"/>
                    <a:pt x="907" y="1029"/>
                    <a:pt x="897" y="1019"/>
                  </a:cubicBezTo>
                  <a:lnTo>
                    <a:pt x="750" y="872"/>
                  </a:lnTo>
                  <a:cubicBezTo>
                    <a:pt x="750" y="872"/>
                    <a:pt x="745" y="867"/>
                    <a:pt x="745" y="867"/>
                  </a:cubicBezTo>
                  <a:cubicBezTo>
                    <a:pt x="695" y="892"/>
                    <a:pt x="639" y="912"/>
                    <a:pt x="578" y="912"/>
                  </a:cubicBezTo>
                  <a:cubicBezTo>
                    <a:pt x="401" y="912"/>
                    <a:pt x="254" y="766"/>
                    <a:pt x="254" y="583"/>
                  </a:cubicBezTo>
                  <a:cubicBezTo>
                    <a:pt x="254" y="406"/>
                    <a:pt x="401" y="259"/>
                    <a:pt x="578" y="259"/>
                  </a:cubicBezTo>
                  <a:close/>
                  <a:moveTo>
                    <a:pt x="1" y="1"/>
                  </a:moveTo>
                  <a:lnTo>
                    <a:pt x="1" y="1297"/>
                  </a:lnTo>
                  <a:lnTo>
                    <a:pt x="781" y="1297"/>
                  </a:lnTo>
                  <a:cubicBezTo>
                    <a:pt x="1135" y="1297"/>
                    <a:pt x="1429" y="1004"/>
                    <a:pt x="1429" y="649"/>
                  </a:cubicBezTo>
                  <a:cubicBezTo>
                    <a:pt x="1429" y="289"/>
                    <a:pt x="1135" y="1"/>
                    <a:pt x="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6671186" y="3206144"/>
              <a:ext cx="45802" cy="45906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18" y="0"/>
                  </a:moveTo>
                  <a:cubicBezTo>
                    <a:pt x="97" y="0"/>
                    <a:pt x="0" y="97"/>
                    <a:pt x="0" y="218"/>
                  </a:cubicBezTo>
                  <a:cubicBezTo>
                    <a:pt x="0" y="340"/>
                    <a:pt x="97" y="441"/>
                    <a:pt x="218" y="441"/>
                  </a:cubicBezTo>
                  <a:cubicBezTo>
                    <a:pt x="340" y="441"/>
                    <a:pt x="441" y="340"/>
                    <a:pt x="441" y="218"/>
                  </a:cubicBezTo>
                  <a:cubicBezTo>
                    <a:pt x="441" y="97"/>
                    <a:pt x="340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6671186" y="3206144"/>
              <a:ext cx="45802" cy="45906"/>
            </a:xfrm>
            <a:custGeom>
              <a:avLst/>
              <a:gdLst/>
              <a:ahLst/>
              <a:cxnLst/>
              <a:rect l="l" t="t" r="r" b="b"/>
              <a:pathLst>
                <a:path w="441" h="442" fill="none" extrusionOk="0">
                  <a:moveTo>
                    <a:pt x="218" y="0"/>
                  </a:moveTo>
                  <a:cubicBezTo>
                    <a:pt x="97" y="0"/>
                    <a:pt x="0" y="97"/>
                    <a:pt x="0" y="218"/>
                  </a:cubicBezTo>
                  <a:cubicBezTo>
                    <a:pt x="0" y="340"/>
                    <a:pt x="97" y="441"/>
                    <a:pt x="218" y="441"/>
                  </a:cubicBezTo>
                  <a:cubicBezTo>
                    <a:pt x="340" y="441"/>
                    <a:pt x="441" y="340"/>
                    <a:pt x="441" y="218"/>
                  </a:cubicBezTo>
                  <a:cubicBezTo>
                    <a:pt x="441" y="97"/>
                    <a:pt x="340" y="0"/>
                    <a:pt x="218" y="0"/>
                  </a:cubicBezTo>
                  <a:close/>
                </a:path>
              </a:pathLst>
            </a:custGeom>
            <a:noFill/>
            <a:ln w="20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6208178" y="3168235"/>
              <a:ext cx="574138" cy="134810"/>
            </a:xfrm>
            <a:custGeom>
              <a:avLst/>
              <a:gdLst/>
              <a:ahLst/>
              <a:cxnLst/>
              <a:rect l="l" t="t" r="r" b="b"/>
              <a:pathLst>
                <a:path w="5528" h="1298" fill="none" extrusionOk="0">
                  <a:moveTo>
                    <a:pt x="4879" y="1297"/>
                  </a:moveTo>
                  <a:lnTo>
                    <a:pt x="649" y="1297"/>
                  </a:lnTo>
                  <a:cubicBezTo>
                    <a:pt x="289" y="1297"/>
                    <a:pt x="1" y="1004"/>
                    <a:pt x="1" y="649"/>
                  </a:cubicBezTo>
                  <a:cubicBezTo>
                    <a:pt x="1" y="289"/>
                    <a:pt x="289" y="1"/>
                    <a:pt x="649" y="1"/>
                  </a:cubicBezTo>
                  <a:lnTo>
                    <a:pt x="4879" y="1"/>
                  </a:lnTo>
                  <a:cubicBezTo>
                    <a:pt x="5233" y="1"/>
                    <a:pt x="5527" y="289"/>
                    <a:pt x="5527" y="649"/>
                  </a:cubicBezTo>
                  <a:cubicBezTo>
                    <a:pt x="5527" y="1004"/>
                    <a:pt x="5233" y="1297"/>
                    <a:pt x="4879" y="129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6311311" y="3217153"/>
              <a:ext cx="31158" cy="40609"/>
            </a:xfrm>
            <a:custGeom>
              <a:avLst/>
              <a:gdLst/>
              <a:ahLst/>
              <a:cxnLst/>
              <a:rect l="l" t="t" r="r" b="b"/>
              <a:pathLst>
                <a:path w="300" h="391" extrusionOk="0">
                  <a:moveTo>
                    <a:pt x="157" y="1"/>
                  </a:moveTo>
                  <a:cubicBezTo>
                    <a:pt x="117" y="1"/>
                    <a:pt x="87" y="11"/>
                    <a:pt x="56" y="31"/>
                  </a:cubicBezTo>
                  <a:cubicBezTo>
                    <a:pt x="31" y="51"/>
                    <a:pt x="21" y="77"/>
                    <a:pt x="21" y="112"/>
                  </a:cubicBezTo>
                  <a:cubicBezTo>
                    <a:pt x="21" y="138"/>
                    <a:pt x="26" y="158"/>
                    <a:pt x="36" y="173"/>
                  </a:cubicBezTo>
                  <a:cubicBezTo>
                    <a:pt x="46" y="188"/>
                    <a:pt x="61" y="198"/>
                    <a:pt x="76" y="203"/>
                  </a:cubicBezTo>
                  <a:cubicBezTo>
                    <a:pt x="92" y="213"/>
                    <a:pt x="112" y="219"/>
                    <a:pt x="137" y="229"/>
                  </a:cubicBezTo>
                  <a:cubicBezTo>
                    <a:pt x="157" y="234"/>
                    <a:pt x="173" y="239"/>
                    <a:pt x="183" y="244"/>
                  </a:cubicBezTo>
                  <a:cubicBezTo>
                    <a:pt x="193" y="244"/>
                    <a:pt x="203" y="249"/>
                    <a:pt x="208" y="259"/>
                  </a:cubicBezTo>
                  <a:cubicBezTo>
                    <a:pt x="213" y="264"/>
                    <a:pt x="218" y="274"/>
                    <a:pt x="218" y="284"/>
                  </a:cubicBezTo>
                  <a:cubicBezTo>
                    <a:pt x="218" y="300"/>
                    <a:pt x="213" y="310"/>
                    <a:pt x="203" y="315"/>
                  </a:cubicBezTo>
                  <a:cubicBezTo>
                    <a:pt x="188" y="320"/>
                    <a:pt x="173" y="325"/>
                    <a:pt x="157" y="325"/>
                  </a:cubicBezTo>
                  <a:cubicBezTo>
                    <a:pt x="132" y="325"/>
                    <a:pt x="112" y="320"/>
                    <a:pt x="87" y="310"/>
                  </a:cubicBezTo>
                  <a:cubicBezTo>
                    <a:pt x="66" y="305"/>
                    <a:pt x="46" y="289"/>
                    <a:pt x="31" y="279"/>
                  </a:cubicBezTo>
                  <a:lnTo>
                    <a:pt x="0" y="335"/>
                  </a:lnTo>
                  <a:cubicBezTo>
                    <a:pt x="16" y="350"/>
                    <a:pt x="41" y="365"/>
                    <a:pt x="66" y="376"/>
                  </a:cubicBezTo>
                  <a:cubicBezTo>
                    <a:pt x="97" y="386"/>
                    <a:pt x="122" y="391"/>
                    <a:pt x="152" y="391"/>
                  </a:cubicBezTo>
                  <a:cubicBezTo>
                    <a:pt x="193" y="391"/>
                    <a:pt x="228" y="381"/>
                    <a:pt x="259" y="360"/>
                  </a:cubicBezTo>
                  <a:cubicBezTo>
                    <a:pt x="284" y="340"/>
                    <a:pt x="299" y="315"/>
                    <a:pt x="299" y="274"/>
                  </a:cubicBezTo>
                  <a:cubicBezTo>
                    <a:pt x="299" y="249"/>
                    <a:pt x="294" y="229"/>
                    <a:pt x="279" y="213"/>
                  </a:cubicBezTo>
                  <a:cubicBezTo>
                    <a:pt x="269" y="198"/>
                    <a:pt x="254" y="188"/>
                    <a:pt x="238" y="183"/>
                  </a:cubicBezTo>
                  <a:cubicBezTo>
                    <a:pt x="218" y="173"/>
                    <a:pt x="198" y="163"/>
                    <a:pt x="173" y="158"/>
                  </a:cubicBezTo>
                  <a:cubicBezTo>
                    <a:pt x="147" y="148"/>
                    <a:pt x="127" y="143"/>
                    <a:pt x="112" y="132"/>
                  </a:cubicBezTo>
                  <a:cubicBezTo>
                    <a:pt x="102" y="127"/>
                    <a:pt x="97" y="117"/>
                    <a:pt x="97" y="107"/>
                  </a:cubicBezTo>
                  <a:cubicBezTo>
                    <a:pt x="97" y="92"/>
                    <a:pt x="102" y="82"/>
                    <a:pt x="112" y="77"/>
                  </a:cubicBezTo>
                  <a:cubicBezTo>
                    <a:pt x="122" y="72"/>
                    <a:pt x="137" y="67"/>
                    <a:pt x="152" y="67"/>
                  </a:cubicBezTo>
                  <a:cubicBezTo>
                    <a:pt x="168" y="67"/>
                    <a:pt x="188" y="72"/>
                    <a:pt x="208" y="77"/>
                  </a:cubicBezTo>
                  <a:cubicBezTo>
                    <a:pt x="228" y="82"/>
                    <a:pt x="244" y="92"/>
                    <a:pt x="264" y="102"/>
                  </a:cubicBezTo>
                  <a:lnTo>
                    <a:pt x="294" y="41"/>
                  </a:lnTo>
                  <a:cubicBezTo>
                    <a:pt x="274" y="26"/>
                    <a:pt x="254" y="21"/>
                    <a:pt x="228" y="11"/>
                  </a:cubicBezTo>
                  <a:cubicBezTo>
                    <a:pt x="208" y="6"/>
                    <a:pt x="183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6348701" y="3217153"/>
              <a:ext cx="38428" cy="40609"/>
            </a:xfrm>
            <a:custGeom>
              <a:avLst/>
              <a:gdLst/>
              <a:ahLst/>
              <a:cxnLst/>
              <a:rect l="l" t="t" r="r" b="b"/>
              <a:pathLst>
                <a:path w="370" h="391" extrusionOk="0">
                  <a:moveTo>
                    <a:pt x="193" y="67"/>
                  </a:moveTo>
                  <a:cubicBezTo>
                    <a:pt x="223" y="67"/>
                    <a:pt x="248" y="77"/>
                    <a:pt x="269" y="97"/>
                  </a:cubicBezTo>
                  <a:cubicBezTo>
                    <a:pt x="289" y="112"/>
                    <a:pt x="299" y="138"/>
                    <a:pt x="299" y="168"/>
                  </a:cubicBezTo>
                  <a:lnTo>
                    <a:pt x="81" y="168"/>
                  </a:lnTo>
                  <a:cubicBezTo>
                    <a:pt x="86" y="138"/>
                    <a:pt x="96" y="112"/>
                    <a:pt x="117" y="97"/>
                  </a:cubicBezTo>
                  <a:cubicBezTo>
                    <a:pt x="137" y="77"/>
                    <a:pt x="162" y="67"/>
                    <a:pt x="193" y="67"/>
                  </a:cubicBezTo>
                  <a:close/>
                  <a:moveTo>
                    <a:pt x="193" y="1"/>
                  </a:moveTo>
                  <a:cubicBezTo>
                    <a:pt x="157" y="1"/>
                    <a:pt x="122" y="11"/>
                    <a:pt x="91" y="26"/>
                  </a:cubicBezTo>
                  <a:cubicBezTo>
                    <a:pt x="61" y="41"/>
                    <a:pt x="41" y="67"/>
                    <a:pt x="25" y="97"/>
                  </a:cubicBezTo>
                  <a:cubicBezTo>
                    <a:pt x="5" y="127"/>
                    <a:pt x="0" y="158"/>
                    <a:pt x="0" y="198"/>
                  </a:cubicBezTo>
                  <a:cubicBezTo>
                    <a:pt x="0" y="234"/>
                    <a:pt x="5" y="269"/>
                    <a:pt x="25" y="295"/>
                  </a:cubicBezTo>
                  <a:cubicBezTo>
                    <a:pt x="41" y="325"/>
                    <a:pt x="61" y="350"/>
                    <a:pt x="91" y="365"/>
                  </a:cubicBezTo>
                  <a:cubicBezTo>
                    <a:pt x="122" y="381"/>
                    <a:pt x="157" y="391"/>
                    <a:pt x="193" y="391"/>
                  </a:cubicBezTo>
                  <a:cubicBezTo>
                    <a:pt x="228" y="391"/>
                    <a:pt x="258" y="386"/>
                    <a:pt x="284" y="371"/>
                  </a:cubicBezTo>
                  <a:cubicBezTo>
                    <a:pt x="309" y="360"/>
                    <a:pt x="334" y="345"/>
                    <a:pt x="350" y="325"/>
                  </a:cubicBezTo>
                  <a:lnTo>
                    <a:pt x="309" y="279"/>
                  </a:lnTo>
                  <a:cubicBezTo>
                    <a:pt x="294" y="295"/>
                    <a:pt x="279" y="305"/>
                    <a:pt x="258" y="310"/>
                  </a:cubicBezTo>
                  <a:cubicBezTo>
                    <a:pt x="238" y="320"/>
                    <a:pt x="223" y="325"/>
                    <a:pt x="203" y="325"/>
                  </a:cubicBezTo>
                  <a:cubicBezTo>
                    <a:pt x="172" y="325"/>
                    <a:pt x="147" y="315"/>
                    <a:pt x="122" y="300"/>
                  </a:cubicBezTo>
                  <a:cubicBezTo>
                    <a:pt x="101" y="279"/>
                    <a:pt x="91" y="259"/>
                    <a:pt x="81" y="229"/>
                  </a:cubicBezTo>
                  <a:lnTo>
                    <a:pt x="370" y="229"/>
                  </a:lnTo>
                  <a:cubicBezTo>
                    <a:pt x="370" y="213"/>
                    <a:pt x="370" y="203"/>
                    <a:pt x="370" y="198"/>
                  </a:cubicBezTo>
                  <a:cubicBezTo>
                    <a:pt x="370" y="132"/>
                    <a:pt x="355" y="87"/>
                    <a:pt x="324" y="51"/>
                  </a:cubicBezTo>
                  <a:cubicBezTo>
                    <a:pt x="299" y="21"/>
                    <a:pt x="253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392841" y="3217153"/>
              <a:ext cx="35312" cy="40609"/>
            </a:xfrm>
            <a:custGeom>
              <a:avLst/>
              <a:gdLst/>
              <a:ahLst/>
              <a:cxnLst/>
              <a:rect l="l" t="t" r="r" b="b"/>
              <a:pathLst>
                <a:path w="340" h="391" extrusionOk="0">
                  <a:moveTo>
                    <a:pt x="259" y="219"/>
                  </a:moveTo>
                  <a:lnTo>
                    <a:pt x="259" y="254"/>
                  </a:lnTo>
                  <a:cubicBezTo>
                    <a:pt x="259" y="274"/>
                    <a:pt x="244" y="289"/>
                    <a:pt x="223" y="305"/>
                  </a:cubicBezTo>
                  <a:cubicBezTo>
                    <a:pt x="203" y="320"/>
                    <a:pt x="183" y="325"/>
                    <a:pt x="153" y="325"/>
                  </a:cubicBezTo>
                  <a:cubicBezTo>
                    <a:pt x="127" y="325"/>
                    <a:pt x="112" y="320"/>
                    <a:pt x="97" y="310"/>
                  </a:cubicBezTo>
                  <a:cubicBezTo>
                    <a:pt x="82" y="300"/>
                    <a:pt x="77" y="284"/>
                    <a:pt x="77" y="269"/>
                  </a:cubicBezTo>
                  <a:cubicBezTo>
                    <a:pt x="77" y="249"/>
                    <a:pt x="82" y="239"/>
                    <a:pt x="97" y="229"/>
                  </a:cubicBezTo>
                  <a:cubicBezTo>
                    <a:pt x="107" y="224"/>
                    <a:pt x="127" y="219"/>
                    <a:pt x="158" y="219"/>
                  </a:cubicBezTo>
                  <a:close/>
                  <a:moveTo>
                    <a:pt x="188" y="1"/>
                  </a:moveTo>
                  <a:cubicBezTo>
                    <a:pt x="153" y="1"/>
                    <a:pt x="122" y="6"/>
                    <a:pt x="102" y="16"/>
                  </a:cubicBezTo>
                  <a:cubicBezTo>
                    <a:pt x="77" y="21"/>
                    <a:pt x="51" y="31"/>
                    <a:pt x="21" y="51"/>
                  </a:cubicBezTo>
                  <a:lnTo>
                    <a:pt x="56" y="107"/>
                  </a:lnTo>
                  <a:cubicBezTo>
                    <a:pt x="97" y="82"/>
                    <a:pt x="132" y="67"/>
                    <a:pt x="168" y="67"/>
                  </a:cubicBezTo>
                  <a:cubicBezTo>
                    <a:pt x="198" y="67"/>
                    <a:pt x="218" y="77"/>
                    <a:pt x="234" y="87"/>
                  </a:cubicBezTo>
                  <a:cubicBezTo>
                    <a:pt x="254" y="102"/>
                    <a:pt x="259" y="122"/>
                    <a:pt x="259" y="148"/>
                  </a:cubicBezTo>
                  <a:lnTo>
                    <a:pt x="259" y="158"/>
                  </a:lnTo>
                  <a:lnTo>
                    <a:pt x="142" y="158"/>
                  </a:lnTo>
                  <a:cubicBezTo>
                    <a:pt x="97" y="158"/>
                    <a:pt x="61" y="168"/>
                    <a:pt x="36" y="188"/>
                  </a:cubicBezTo>
                  <a:cubicBezTo>
                    <a:pt x="11" y="208"/>
                    <a:pt x="1" y="239"/>
                    <a:pt x="1" y="269"/>
                  </a:cubicBezTo>
                  <a:cubicBezTo>
                    <a:pt x="1" y="295"/>
                    <a:pt x="6" y="315"/>
                    <a:pt x="16" y="330"/>
                  </a:cubicBezTo>
                  <a:cubicBezTo>
                    <a:pt x="26" y="350"/>
                    <a:pt x="41" y="365"/>
                    <a:pt x="61" y="376"/>
                  </a:cubicBezTo>
                  <a:cubicBezTo>
                    <a:pt x="82" y="386"/>
                    <a:pt x="107" y="391"/>
                    <a:pt x="132" y="391"/>
                  </a:cubicBezTo>
                  <a:cubicBezTo>
                    <a:pt x="193" y="391"/>
                    <a:pt x="234" y="371"/>
                    <a:pt x="259" y="340"/>
                  </a:cubicBezTo>
                  <a:lnTo>
                    <a:pt x="259" y="386"/>
                  </a:lnTo>
                  <a:lnTo>
                    <a:pt x="340" y="386"/>
                  </a:lnTo>
                  <a:lnTo>
                    <a:pt x="340" y="138"/>
                  </a:lnTo>
                  <a:cubicBezTo>
                    <a:pt x="340" y="92"/>
                    <a:pt x="325" y="62"/>
                    <a:pt x="299" y="36"/>
                  </a:cubicBezTo>
                  <a:cubicBezTo>
                    <a:pt x="274" y="16"/>
                    <a:pt x="23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440202" y="3217153"/>
              <a:ext cx="22226" cy="40090"/>
            </a:xfrm>
            <a:custGeom>
              <a:avLst/>
              <a:gdLst/>
              <a:ahLst/>
              <a:cxnLst/>
              <a:rect l="l" t="t" r="r" b="b"/>
              <a:pathLst>
                <a:path w="214" h="386" extrusionOk="0">
                  <a:moveTo>
                    <a:pt x="213" y="1"/>
                  </a:moveTo>
                  <a:cubicBezTo>
                    <a:pt x="183" y="1"/>
                    <a:pt x="157" y="11"/>
                    <a:pt x="132" y="21"/>
                  </a:cubicBezTo>
                  <a:cubicBezTo>
                    <a:pt x="112" y="36"/>
                    <a:pt x="92" y="56"/>
                    <a:pt x="82" y="82"/>
                  </a:cubicBezTo>
                  <a:lnTo>
                    <a:pt x="82" y="6"/>
                  </a:lnTo>
                  <a:lnTo>
                    <a:pt x="0" y="6"/>
                  </a:lnTo>
                  <a:lnTo>
                    <a:pt x="0" y="386"/>
                  </a:lnTo>
                  <a:lnTo>
                    <a:pt x="82" y="386"/>
                  </a:lnTo>
                  <a:lnTo>
                    <a:pt x="82" y="188"/>
                  </a:lnTo>
                  <a:cubicBezTo>
                    <a:pt x="82" y="153"/>
                    <a:pt x="97" y="127"/>
                    <a:pt x="122" y="107"/>
                  </a:cubicBezTo>
                  <a:cubicBezTo>
                    <a:pt x="139" y="90"/>
                    <a:pt x="163" y="80"/>
                    <a:pt x="193" y="80"/>
                  </a:cubicBezTo>
                  <a:cubicBezTo>
                    <a:pt x="200" y="80"/>
                    <a:pt x="206" y="81"/>
                    <a:pt x="213" y="82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464920" y="3217153"/>
              <a:ext cx="36974" cy="40609"/>
            </a:xfrm>
            <a:custGeom>
              <a:avLst/>
              <a:gdLst/>
              <a:ahLst/>
              <a:cxnLst/>
              <a:rect l="l" t="t" r="r" b="b"/>
              <a:pathLst>
                <a:path w="356" h="391" extrusionOk="0">
                  <a:moveTo>
                    <a:pt x="193" y="1"/>
                  </a:moveTo>
                  <a:cubicBezTo>
                    <a:pt x="158" y="1"/>
                    <a:pt x="122" y="11"/>
                    <a:pt x="97" y="26"/>
                  </a:cubicBezTo>
                  <a:cubicBezTo>
                    <a:pt x="66" y="41"/>
                    <a:pt x="41" y="67"/>
                    <a:pt x="26" y="97"/>
                  </a:cubicBezTo>
                  <a:cubicBezTo>
                    <a:pt x="11" y="122"/>
                    <a:pt x="1" y="158"/>
                    <a:pt x="1" y="198"/>
                  </a:cubicBezTo>
                  <a:cubicBezTo>
                    <a:pt x="1" y="234"/>
                    <a:pt x="11" y="269"/>
                    <a:pt x="26" y="295"/>
                  </a:cubicBezTo>
                  <a:cubicBezTo>
                    <a:pt x="41" y="325"/>
                    <a:pt x="66" y="350"/>
                    <a:pt x="97" y="365"/>
                  </a:cubicBezTo>
                  <a:cubicBezTo>
                    <a:pt x="122" y="381"/>
                    <a:pt x="158" y="391"/>
                    <a:pt x="193" y="391"/>
                  </a:cubicBezTo>
                  <a:cubicBezTo>
                    <a:pt x="228" y="391"/>
                    <a:pt x="264" y="381"/>
                    <a:pt x="289" y="371"/>
                  </a:cubicBezTo>
                  <a:cubicBezTo>
                    <a:pt x="315" y="360"/>
                    <a:pt x="340" y="340"/>
                    <a:pt x="355" y="320"/>
                  </a:cubicBezTo>
                  <a:lnTo>
                    <a:pt x="310" y="274"/>
                  </a:lnTo>
                  <a:cubicBezTo>
                    <a:pt x="284" y="305"/>
                    <a:pt x="249" y="320"/>
                    <a:pt x="198" y="320"/>
                  </a:cubicBezTo>
                  <a:cubicBezTo>
                    <a:pt x="163" y="320"/>
                    <a:pt x="137" y="305"/>
                    <a:pt x="117" y="284"/>
                  </a:cubicBezTo>
                  <a:cubicBezTo>
                    <a:pt x="97" y="259"/>
                    <a:pt x="87" y="234"/>
                    <a:pt x="87" y="198"/>
                  </a:cubicBezTo>
                  <a:cubicBezTo>
                    <a:pt x="87" y="158"/>
                    <a:pt x="97" y="132"/>
                    <a:pt x="117" y="107"/>
                  </a:cubicBezTo>
                  <a:cubicBezTo>
                    <a:pt x="137" y="87"/>
                    <a:pt x="168" y="77"/>
                    <a:pt x="203" y="77"/>
                  </a:cubicBezTo>
                  <a:cubicBezTo>
                    <a:pt x="244" y="77"/>
                    <a:pt x="279" y="87"/>
                    <a:pt x="304" y="117"/>
                  </a:cubicBezTo>
                  <a:lnTo>
                    <a:pt x="350" y="67"/>
                  </a:lnTo>
                  <a:cubicBezTo>
                    <a:pt x="335" y="46"/>
                    <a:pt x="310" y="31"/>
                    <a:pt x="284" y="21"/>
                  </a:cubicBezTo>
                  <a:cubicBezTo>
                    <a:pt x="259" y="6"/>
                    <a:pt x="228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510723" y="3201886"/>
              <a:ext cx="37909" cy="55357"/>
            </a:xfrm>
            <a:custGeom>
              <a:avLst/>
              <a:gdLst/>
              <a:ahLst/>
              <a:cxnLst/>
              <a:rect l="l" t="t" r="r" b="b"/>
              <a:pathLst>
                <a:path w="365" h="533" extrusionOk="0">
                  <a:moveTo>
                    <a:pt x="0" y="1"/>
                  </a:moveTo>
                  <a:lnTo>
                    <a:pt x="0" y="533"/>
                  </a:lnTo>
                  <a:lnTo>
                    <a:pt x="81" y="533"/>
                  </a:lnTo>
                  <a:lnTo>
                    <a:pt x="81" y="345"/>
                  </a:lnTo>
                  <a:cubicBezTo>
                    <a:pt x="81" y="310"/>
                    <a:pt x="91" y="285"/>
                    <a:pt x="112" y="259"/>
                  </a:cubicBezTo>
                  <a:cubicBezTo>
                    <a:pt x="132" y="239"/>
                    <a:pt x="157" y="229"/>
                    <a:pt x="188" y="229"/>
                  </a:cubicBezTo>
                  <a:cubicBezTo>
                    <a:pt x="218" y="229"/>
                    <a:pt x="238" y="234"/>
                    <a:pt x="259" y="254"/>
                  </a:cubicBezTo>
                  <a:cubicBezTo>
                    <a:pt x="274" y="269"/>
                    <a:pt x="279" y="290"/>
                    <a:pt x="279" y="320"/>
                  </a:cubicBezTo>
                  <a:lnTo>
                    <a:pt x="279" y="533"/>
                  </a:lnTo>
                  <a:lnTo>
                    <a:pt x="365" y="533"/>
                  </a:lnTo>
                  <a:lnTo>
                    <a:pt x="365" y="295"/>
                  </a:lnTo>
                  <a:cubicBezTo>
                    <a:pt x="365" y="249"/>
                    <a:pt x="350" y="214"/>
                    <a:pt x="324" y="188"/>
                  </a:cubicBezTo>
                  <a:cubicBezTo>
                    <a:pt x="299" y="163"/>
                    <a:pt x="264" y="148"/>
                    <a:pt x="223" y="148"/>
                  </a:cubicBezTo>
                  <a:cubicBezTo>
                    <a:pt x="152" y="148"/>
                    <a:pt x="107" y="173"/>
                    <a:pt x="81" y="229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559987" y="3302422"/>
              <a:ext cx="303687" cy="395187"/>
            </a:xfrm>
            <a:custGeom>
              <a:avLst/>
              <a:gdLst/>
              <a:ahLst/>
              <a:cxnLst/>
              <a:rect l="l" t="t" r="r" b="b"/>
              <a:pathLst>
                <a:path w="2924" h="3805" extrusionOk="0">
                  <a:moveTo>
                    <a:pt x="1014" y="31"/>
                  </a:moveTo>
                  <a:cubicBezTo>
                    <a:pt x="720" y="147"/>
                    <a:pt x="462" y="314"/>
                    <a:pt x="295" y="598"/>
                  </a:cubicBezTo>
                  <a:lnTo>
                    <a:pt x="295" y="598"/>
                  </a:lnTo>
                  <a:cubicBezTo>
                    <a:pt x="97" y="927"/>
                    <a:pt x="1" y="1246"/>
                    <a:pt x="158" y="1961"/>
                  </a:cubicBezTo>
                  <a:lnTo>
                    <a:pt x="158" y="1961"/>
                  </a:lnTo>
                  <a:cubicBezTo>
                    <a:pt x="284" y="2518"/>
                    <a:pt x="507" y="2979"/>
                    <a:pt x="913" y="3303"/>
                  </a:cubicBezTo>
                  <a:lnTo>
                    <a:pt x="913" y="3303"/>
                  </a:lnTo>
                  <a:cubicBezTo>
                    <a:pt x="1070" y="3425"/>
                    <a:pt x="1708" y="3805"/>
                    <a:pt x="2219" y="3409"/>
                  </a:cubicBezTo>
                  <a:lnTo>
                    <a:pt x="2219" y="3409"/>
                  </a:lnTo>
                  <a:cubicBezTo>
                    <a:pt x="2903" y="2878"/>
                    <a:pt x="2924" y="1758"/>
                    <a:pt x="2427" y="1084"/>
                  </a:cubicBezTo>
                  <a:lnTo>
                    <a:pt x="2427" y="1084"/>
                  </a:lnTo>
                  <a:lnTo>
                    <a:pt x="2189" y="755"/>
                  </a:lnTo>
                  <a:cubicBezTo>
                    <a:pt x="1976" y="466"/>
                    <a:pt x="1566" y="0"/>
                    <a:pt x="1181" y="0"/>
                  </a:cubicBezTo>
                  <a:lnTo>
                    <a:pt x="1181" y="0"/>
                  </a:lnTo>
                  <a:cubicBezTo>
                    <a:pt x="1125" y="0"/>
                    <a:pt x="1070" y="10"/>
                    <a:pt x="1014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608386" y="3406075"/>
              <a:ext cx="208966" cy="224234"/>
            </a:xfrm>
            <a:custGeom>
              <a:avLst/>
              <a:gdLst/>
              <a:ahLst/>
              <a:cxnLst/>
              <a:rect l="l" t="t" r="r" b="b"/>
              <a:pathLst>
                <a:path w="2012" h="2159" extrusionOk="0">
                  <a:moveTo>
                    <a:pt x="153" y="395"/>
                  </a:moveTo>
                  <a:cubicBezTo>
                    <a:pt x="26" y="659"/>
                    <a:pt x="1" y="993"/>
                    <a:pt x="122" y="1292"/>
                  </a:cubicBezTo>
                  <a:lnTo>
                    <a:pt x="122" y="1292"/>
                  </a:lnTo>
                  <a:cubicBezTo>
                    <a:pt x="219" y="1530"/>
                    <a:pt x="507" y="2158"/>
                    <a:pt x="690" y="2148"/>
                  </a:cubicBezTo>
                  <a:lnTo>
                    <a:pt x="690" y="2148"/>
                  </a:lnTo>
                  <a:cubicBezTo>
                    <a:pt x="852" y="2138"/>
                    <a:pt x="913" y="1895"/>
                    <a:pt x="1196" y="1667"/>
                  </a:cubicBezTo>
                  <a:lnTo>
                    <a:pt x="1196" y="1667"/>
                  </a:lnTo>
                  <a:cubicBezTo>
                    <a:pt x="1586" y="1353"/>
                    <a:pt x="1961" y="1307"/>
                    <a:pt x="1992" y="1165"/>
                  </a:cubicBezTo>
                  <a:lnTo>
                    <a:pt x="1992" y="1165"/>
                  </a:lnTo>
                  <a:cubicBezTo>
                    <a:pt x="2012" y="1059"/>
                    <a:pt x="1662" y="537"/>
                    <a:pt x="1662" y="537"/>
                  </a:cubicBezTo>
                  <a:lnTo>
                    <a:pt x="1662" y="537"/>
                  </a:lnTo>
                  <a:cubicBezTo>
                    <a:pt x="1485" y="264"/>
                    <a:pt x="1222" y="71"/>
                    <a:pt x="933" y="15"/>
                  </a:cubicBezTo>
                  <a:lnTo>
                    <a:pt x="933" y="15"/>
                  </a:lnTo>
                  <a:cubicBezTo>
                    <a:pt x="882" y="5"/>
                    <a:pt x="832" y="0"/>
                    <a:pt x="786" y="0"/>
                  </a:cubicBezTo>
                  <a:lnTo>
                    <a:pt x="786" y="0"/>
                  </a:lnTo>
                  <a:cubicBezTo>
                    <a:pt x="517" y="0"/>
                    <a:pt x="279" y="147"/>
                    <a:pt x="153" y="395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558948" y="2863613"/>
              <a:ext cx="304725" cy="375246"/>
            </a:xfrm>
            <a:custGeom>
              <a:avLst/>
              <a:gdLst/>
              <a:ahLst/>
              <a:cxnLst/>
              <a:rect l="l" t="t" r="r" b="b"/>
              <a:pathLst>
                <a:path w="2934" h="3613" extrusionOk="0">
                  <a:moveTo>
                    <a:pt x="487" y="294"/>
                  </a:moveTo>
                  <a:cubicBezTo>
                    <a:pt x="208" y="548"/>
                    <a:pt x="1" y="1100"/>
                    <a:pt x="46" y="1525"/>
                  </a:cubicBezTo>
                  <a:lnTo>
                    <a:pt x="46" y="1525"/>
                  </a:lnTo>
                  <a:lnTo>
                    <a:pt x="66" y="1688"/>
                  </a:lnTo>
                  <a:cubicBezTo>
                    <a:pt x="163" y="2508"/>
                    <a:pt x="705" y="3212"/>
                    <a:pt x="1475" y="3516"/>
                  </a:cubicBezTo>
                  <a:lnTo>
                    <a:pt x="1475" y="3516"/>
                  </a:lnTo>
                  <a:cubicBezTo>
                    <a:pt x="1713" y="3612"/>
                    <a:pt x="1986" y="3552"/>
                    <a:pt x="2164" y="3359"/>
                  </a:cubicBezTo>
                  <a:lnTo>
                    <a:pt x="2164" y="3359"/>
                  </a:lnTo>
                  <a:lnTo>
                    <a:pt x="2311" y="3202"/>
                  </a:lnTo>
                  <a:cubicBezTo>
                    <a:pt x="2883" y="2589"/>
                    <a:pt x="2934" y="1662"/>
                    <a:pt x="2437" y="988"/>
                  </a:cubicBezTo>
                  <a:lnTo>
                    <a:pt x="2437" y="988"/>
                  </a:lnTo>
                  <a:lnTo>
                    <a:pt x="2199" y="659"/>
                  </a:lnTo>
                  <a:cubicBezTo>
                    <a:pt x="1956" y="330"/>
                    <a:pt x="1601" y="102"/>
                    <a:pt x="1201" y="11"/>
                  </a:cubicBezTo>
                  <a:lnTo>
                    <a:pt x="1201" y="11"/>
                  </a:lnTo>
                  <a:cubicBezTo>
                    <a:pt x="1176" y="1"/>
                    <a:pt x="1145" y="1"/>
                    <a:pt x="1110" y="1"/>
                  </a:cubicBezTo>
                  <a:lnTo>
                    <a:pt x="1110" y="1"/>
                  </a:lnTo>
                  <a:cubicBezTo>
                    <a:pt x="948" y="1"/>
                    <a:pt x="725" y="82"/>
                    <a:pt x="487" y="294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5587925" y="2976198"/>
              <a:ext cx="200034" cy="212705"/>
            </a:xfrm>
            <a:custGeom>
              <a:avLst/>
              <a:gdLst/>
              <a:ahLst/>
              <a:cxnLst/>
              <a:rect l="l" t="t" r="r" b="b"/>
              <a:pathLst>
                <a:path w="1926" h="2048" extrusionOk="0">
                  <a:moveTo>
                    <a:pt x="618" y="11"/>
                  </a:moveTo>
                  <a:cubicBezTo>
                    <a:pt x="304" y="51"/>
                    <a:pt x="81" y="279"/>
                    <a:pt x="41" y="588"/>
                  </a:cubicBezTo>
                  <a:lnTo>
                    <a:pt x="41" y="588"/>
                  </a:lnTo>
                  <a:cubicBezTo>
                    <a:pt x="0" y="862"/>
                    <a:pt x="86" y="1166"/>
                    <a:pt x="284" y="1394"/>
                  </a:cubicBezTo>
                  <a:lnTo>
                    <a:pt x="284" y="1394"/>
                  </a:lnTo>
                  <a:cubicBezTo>
                    <a:pt x="441" y="1576"/>
                    <a:pt x="887" y="2047"/>
                    <a:pt x="1049" y="1986"/>
                  </a:cubicBezTo>
                  <a:lnTo>
                    <a:pt x="1049" y="1986"/>
                  </a:lnTo>
                  <a:cubicBezTo>
                    <a:pt x="1191" y="1931"/>
                    <a:pt x="1150" y="1632"/>
                    <a:pt x="1241" y="1409"/>
                  </a:cubicBezTo>
                  <a:lnTo>
                    <a:pt x="1241" y="1409"/>
                  </a:lnTo>
                  <a:cubicBezTo>
                    <a:pt x="1419" y="973"/>
                    <a:pt x="1925" y="847"/>
                    <a:pt x="1910" y="715"/>
                  </a:cubicBezTo>
                  <a:lnTo>
                    <a:pt x="1910" y="715"/>
                  </a:lnTo>
                  <a:cubicBezTo>
                    <a:pt x="1895" y="614"/>
                    <a:pt x="1424" y="254"/>
                    <a:pt x="1424" y="254"/>
                  </a:cubicBezTo>
                  <a:lnTo>
                    <a:pt x="1424" y="254"/>
                  </a:lnTo>
                  <a:cubicBezTo>
                    <a:pt x="1221" y="92"/>
                    <a:pt x="978" y="1"/>
                    <a:pt x="740" y="1"/>
                  </a:cubicBezTo>
                  <a:lnTo>
                    <a:pt x="740" y="1"/>
                  </a:lnTo>
                  <a:cubicBezTo>
                    <a:pt x="699" y="1"/>
                    <a:pt x="659" y="6"/>
                    <a:pt x="618" y="11"/>
                  </a:cubicBezTo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066097" y="3787968"/>
              <a:ext cx="493127" cy="329963"/>
            </a:xfrm>
            <a:custGeom>
              <a:avLst/>
              <a:gdLst/>
              <a:ahLst/>
              <a:cxnLst/>
              <a:rect l="l" t="t" r="r" b="b"/>
              <a:pathLst>
                <a:path w="4748" h="3177" extrusionOk="0">
                  <a:moveTo>
                    <a:pt x="325" y="376"/>
                  </a:moveTo>
                  <a:cubicBezTo>
                    <a:pt x="148" y="573"/>
                    <a:pt x="41" y="827"/>
                    <a:pt x="31" y="1095"/>
                  </a:cubicBezTo>
                  <a:lnTo>
                    <a:pt x="31" y="1095"/>
                  </a:lnTo>
                  <a:lnTo>
                    <a:pt x="26" y="1227"/>
                  </a:lnTo>
                  <a:cubicBezTo>
                    <a:pt x="1" y="1693"/>
                    <a:pt x="269" y="2128"/>
                    <a:pt x="695" y="2326"/>
                  </a:cubicBezTo>
                  <a:lnTo>
                    <a:pt x="695" y="2326"/>
                  </a:lnTo>
                  <a:lnTo>
                    <a:pt x="882" y="2407"/>
                  </a:lnTo>
                  <a:cubicBezTo>
                    <a:pt x="1536" y="2701"/>
                    <a:pt x="2220" y="2919"/>
                    <a:pt x="2929" y="3045"/>
                  </a:cubicBezTo>
                  <a:lnTo>
                    <a:pt x="2929" y="3045"/>
                  </a:lnTo>
                  <a:lnTo>
                    <a:pt x="3223" y="3101"/>
                  </a:lnTo>
                  <a:cubicBezTo>
                    <a:pt x="3628" y="3177"/>
                    <a:pt x="4043" y="3040"/>
                    <a:pt x="4327" y="2736"/>
                  </a:cubicBezTo>
                  <a:lnTo>
                    <a:pt x="4327" y="2736"/>
                  </a:lnTo>
                  <a:lnTo>
                    <a:pt x="4337" y="2731"/>
                  </a:lnTo>
                  <a:cubicBezTo>
                    <a:pt x="4646" y="2402"/>
                    <a:pt x="4747" y="1926"/>
                    <a:pt x="4600" y="1500"/>
                  </a:cubicBezTo>
                  <a:lnTo>
                    <a:pt x="4600" y="1500"/>
                  </a:lnTo>
                  <a:cubicBezTo>
                    <a:pt x="4489" y="1171"/>
                    <a:pt x="4236" y="903"/>
                    <a:pt x="3917" y="771"/>
                  </a:cubicBezTo>
                  <a:lnTo>
                    <a:pt x="3917" y="771"/>
                  </a:lnTo>
                  <a:lnTo>
                    <a:pt x="3521" y="609"/>
                  </a:lnTo>
                  <a:cubicBezTo>
                    <a:pt x="2919" y="361"/>
                    <a:pt x="2290" y="178"/>
                    <a:pt x="1647" y="67"/>
                  </a:cubicBezTo>
                  <a:lnTo>
                    <a:pt x="1647" y="67"/>
                  </a:lnTo>
                  <a:lnTo>
                    <a:pt x="1369" y="16"/>
                  </a:lnTo>
                  <a:cubicBezTo>
                    <a:pt x="1303" y="6"/>
                    <a:pt x="1242" y="1"/>
                    <a:pt x="1176" y="1"/>
                  </a:cubicBezTo>
                  <a:lnTo>
                    <a:pt x="1176" y="1"/>
                  </a:lnTo>
                  <a:cubicBezTo>
                    <a:pt x="857" y="1"/>
                    <a:pt x="543" y="138"/>
                    <a:pt x="325" y="376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299679" y="3893802"/>
              <a:ext cx="245317" cy="199931"/>
            </a:xfrm>
            <a:custGeom>
              <a:avLst/>
              <a:gdLst/>
              <a:ahLst/>
              <a:cxnLst/>
              <a:rect l="l" t="t" r="r" b="b"/>
              <a:pathLst>
                <a:path w="2362" h="1925" extrusionOk="0">
                  <a:moveTo>
                    <a:pt x="371" y="167"/>
                  </a:moveTo>
                  <a:cubicBezTo>
                    <a:pt x="102" y="345"/>
                    <a:pt x="1" y="654"/>
                    <a:pt x="112" y="957"/>
                  </a:cubicBezTo>
                  <a:lnTo>
                    <a:pt x="112" y="957"/>
                  </a:lnTo>
                  <a:cubicBezTo>
                    <a:pt x="214" y="1221"/>
                    <a:pt x="442" y="1454"/>
                    <a:pt x="735" y="1586"/>
                  </a:cubicBezTo>
                  <a:lnTo>
                    <a:pt x="735" y="1586"/>
                  </a:lnTo>
                  <a:lnTo>
                    <a:pt x="1080" y="1738"/>
                  </a:lnTo>
                  <a:cubicBezTo>
                    <a:pt x="1495" y="1925"/>
                    <a:pt x="1966" y="1798"/>
                    <a:pt x="2128" y="1459"/>
                  </a:cubicBezTo>
                  <a:lnTo>
                    <a:pt x="2128" y="1459"/>
                  </a:lnTo>
                  <a:lnTo>
                    <a:pt x="2210" y="1282"/>
                  </a:lnTo>
                  <a:cubicBezTo>
                    <a:pt x="2230" y="1236"/>
                    <a:pt x="2245" y="1190"/>
                    <a:pt x="2255" y="1140"/>
                  </a:cubicBezTo>
                  <a:lnTo>
                    <a:pt x="2255" y="1140"/>
                  </a:lnTo>
                  <a:lnTo>
                    <a:pt x="2291" y="952"/>
                  </a:lnTo>
                  <a:cubicBezTo>
                    <a:pt x="2362" y="583"/>
                    <a:pt x="2058" y="203"/>
                    <a:pt x="1612" y="106"/>
                  </a:cubicBezTo>
                  <a:lnTo>
                    <a:pt x="1612" y="106"/>
                  </a:lnTo>
                  <a:lnTo>
                    <a:pt x="1247" y="25"/>
                  </a:lnTo>
                  <a:cubicBezTo>
                    <a:pt x="1156" y="10"/>
                    <a:pt x="1060" y="0"/>
                    <a:pt x="974" y="0"/>
                  </a:cubicBezTo>
                  <a:lnTo>
                    <a:pt x="974" y="0"/>
                  </a:lnTo>
                  <a:cubicBezTo>
                    <a:pt x="751" y="0"/>
                    <a:pt x="538" y="56"/>
                    <a:pt x="371" y="167"/>
                  </a:cubicBezTo>
                  <a:close/>
                </a:path>
              </a:pathLst>
            </a:custGeom>
            <a:solidFill>
              <a:srgbClr val="FFE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grpSp>
          <p:nvGrpSpPr>
            <p:cNvPr id="965" name="Google Shape;965;p23"/>
            <p:cNvGrpSpPr/>
            <p:nvPr/>
          </p:nvGrpSpPr>
          <p:grpSpPr>
            <a:xfrm>
              <a:off x="6297694" y="1878075"/>
              <a:ext cx="395002" cy="395184"/>
              <a:chOff x="6295879" y="2511834"/>
              <a:chExt cx="375049" cy="375222"/>
            </a:xfrm>
          </p:grpSpPr>
          <p:sp>
            <p:nvSpPr>
              <p:cNvPr id="966" name="Google Shape;966;p23"/>
              <p:cNvSpPr/>
              <p:nvPr/>
            </p:nvSpPr>
            <p:spPr>
              <a:xfrm>
                <a:off x="6295879" y="2511834"/>
                <a:ext cx="375049" cy="375222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2043" fill="none" extrusionOk="0">
                    <a:moveTo>
                      <a:pt x="2041" y="1024"/>
                    </a:moveTo>
                    <a:cubicBezTo>
                      <a:pt x="2041" y="457"/>
                      <a:pt x="1586" y="1"/>
                      <a:pt x="1023" y="1"/>
                    </a:cubicBezTo>
                    <a:cubicBezTo>
                      <a:pt x="456" y="1"/>
                      <a:pt x="0" y="457"/>
                      <a:pt x="0" y="1024"/>
                    </a:cubicBezTo>
                    <a:cubicBezTo>
                      <a:pt x="0" y="1586"/>
                      <a:pt x="456" y="2042"/>
                      <a:pt x="1023" y="2042"/>
                    </a:cubicBezTo>
                    <a:cubicBezTo>
                      <a:pt x="1586" y="2042"/>
                      <a:pt x="2041" y="1586"/>
                      <a:pt x="2041" y="1024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67" name="Google Shape;967;p23"/>
              <p:cNvSpPr/>
              <p:nvPr/>
            </p:nvSpPr>
            <p:spPr>
              <a:xfrm>
                <a:off x="6386060" y="2511834"/>
                <a:ext cx="194688" cy="375222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043" fill="none" extrusionOk="0">
                    <a:moveTo>
                      <a:pt x="1059" y="1024"/>
                    </a:moveTo>
                    <a:cubicBezTo>
                      <a:pt x="1059" y="457"/>
                      <a:pt x="821" y="1"/>
                      <a:pt x="527" y="1"/>
                    </a:cubicBezTo>
                    <a:cubicBezTo>
                      <a:pt x="238" y="1"/>
                      <a:pt x="0" y="457"/>
                      <a:pt x="0" y="1024"/>
                    </a:cubicBezTo>
                    <a:cubicBezTo>
                      <a:pt x="0" y="1586"/>
                      <a:pt x="238" y="2042"/>
                      <a:pt x="527" y="2042"/>
                    </a:cubicBezTo>
                    <a:cubicBezTo>
                      <a:pt x="821" y="2042"/>
                      <a:pt x="1059" y="1586"/>
                      <a:pt x="1059" y="1024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>
                <a:off x="6483771" y="2511834"/>
                <a:ext cx="184" cy="3752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3" fill="none" extrusionOk="0">
                    <a:moveTo>
                      <a:pt x="0" y="204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6295879" y="2699722"/>
                <a:ext cx="375049" cy="184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" fill="none" extrusionOk="0">
                    <a:moveTo>
                      <a:pt x="0" y="1"/>
                    </a:moveTo>
                    <a:lnTo>
                      <a:pt x="2041" y="1"/>
                    </a:ln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6340510" y="2577035"/>
                <a:ext cx="285787" cy="26264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43" fill="none" extrusionOk="0">
                    <a:moveTo>
                      <a:pt x="1555" y="0"/>
                    </a:moveTo>
                    <a:cubicBezTo>
                      <a:pt x="1327" y="91"/>
                      <a:pt x="1064" y="142"/>
                      <a:pt x="775" y="142"/>
                    </a:cubicBezTo>
                    <a:cubicBezTo>
                      <a:pt x="492" y="142"/>
                      <a:pt x="228" y="91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6338674" y="2792840"/>
                <a:ext cx="289460" cy="2718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8" fill="none" extrusionOk="0">
                    <a:moveTo>
                      <a:pt x="0" y="147"/>
                    </a:moveTo>
                    <a:cubicBezTo>
                      <a:pt x="228" y="51"/>
                      <a:pt x="502" y="0"/>
                      <a:pt x="785" y="0"/>
                    </a:cubicBezTo>
                    <a:cubicBezTo>
                      <a:pt x="1074" y="0"/>
                      <a:pt x="1347" y="51"/>
                      <a:pt x="1575" y="147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972" name="Google Shape;972;p23"/>
            <p:cNvGrpSpPr/>
            <p:nvPr/>
          </p:nvGrpSpPr>
          <p:grpSpPr>
            <a:xfrm>
              <a:off x="6162895" y="1743094"/>
              <a:ext cx="664600" cy="665119"/>
              <a:chOff x="6162895" y="1704119"/>
              <a:chExt cx="664600" cy="665119"/>
            </a:xfrm>
          </p:grpSpPr>
          <p:sp>
            <p:nvSpPr>
              <p:cNvPr id="973" name="Google Shape;973;p23"/>
              <p:cNvSpPr/>
              <p:nvPr/>
            </p:nvSpPr>
            <p:spPr>
              <a:xfrm>
                <a:off x="6162895" y="1704119"/>
                <a:ext cx="664600" cy="665119"/>
              </a:xfrm>
              <a:custGeom>
                <a:avLst/>
                <a:gdLst/>
                <a:ahLst/>
                <a:cxnLst/>
                <a:rect l="l" t="t" r="r" b="b"/>
                <a:pathLst>
                  <a:path w="6399" h="6404" fill="none" extrusionOk="0">
                    <a:moveTo>
                      <a:pt x="6399" y="3202"/>
                    </a:moveTo>
                    <a:cubicBezTo>
                      <a:pt x="6399" y="4969"/>
                      <a:pt x="4965" y="6403"/>
                      <a:pt x="3197" y="6403"/>
                    </a:cubicBezTo>
                    <a:cubicBezTo>
                      <a:pt x="1429" y="6403"/>
                      <a:pt x="1" y="4969"/>
                      <a:pt x="1" y="3202"/>
                    </a:cubicBezTo>
                    <a:cubicBezTo>
                      <a:pt x="1" y="1434"/>
                      <a:pt x="1429" y="0"/>
                      <a:pt x="3197" y="0"/>
                    </a:cubicBezTo>
                    <a:cubicBezTo>
                      <a:pt x="4965" y="0"/>
                      <a:pt x="6399" y="1434"/>
                      <a:pt x="6399" y="3202"/>
                    </a:cubicBezTo>
                    <a:close/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miter lim="50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  <p:sp>
            <p:nvSpPr>
              <p:cNvPr id="974" name="Google Shape;974;p23"/>
              <p:cNvSpPr/>
              <p:nvPr/>
            </p:nvSpPr>
            <p:spPr>
              <a:xfrm>
                <a:off x="6264470" y="1805590"/>
                <a:ext cx="469966" cy="469967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5" fill="none" extrusionOk="0">
                    <a:moveTo>
                      <a:pt x="1" y="4524"/>
                    </a:moveTo>
                    <a:lnTo>
                      <a:pt x="4524" y="1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miter lim="50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sto MT" panose="02040603050505030304" pitchFamily="18" charset="0"/>
                </a:endParaRPr>
              </a:p>
            </p:txBody>
          </p:sp>
        </p:grpSp>
      </p:grpSp>
      <p:sp>
        <p:nvSpPr>
          <p:cNvPr id="975" name="Google Shape;975;p23"/>
          <p:cNvSpPr/>
          <p:nvPr/>
        </p:nvSpPr>
        <p:spPr>
          <a:xfrm flipH="1">
            <a:off x="1864814" y="2646276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sto MT" panose="02040603050505030304" pitchFamily="18" charset="0"/>
            </a:endParaRPr>
          </a:p>
        </p:txBody>
      </p:sp>
      <p:grpSp>
        <p:nvGrpSpPr>
          <p:cNvPr id="976" name="Google Shape;976;p23"/>
          <p:cNvGrpSpPr/>
          <p:nvPr/>
        </p:nvGrpSpPr>
        <p:grpSpPr>
          <a:xfrm>
            <a:off x="165538" y="3224003"/>
            <a:ext cx="3810416" cy="1037276"/>
            <a:chOff x="165836" y="3224039"/>
            <a:chExt cx="3810416" cy="1037276"/>
          </a:xfrm>
        </p:grpSpPr>
        <p:cxnSp>
          <p:nvCxnSpPr>
            <p:cNvPr id="977" name="Google Shape;977;p23"/>
            <p:cNvCxnSpPr>
              <a:stCxn id="929" idx="2"/>
              <a:endCxn id="932" idx="2"/>
            </p:cNvCxnSpPr>
            <p:nvPr/>
          </p:nvCxnSpPr>
          <p:spPr>
            <a:xfrm rot="5400000">
              <a:off x="2754802" y="2906789"/>
              <a:ext cx="904200" cy="15387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9" name="Google Shape;979;p23"/>
            <p:cNvSpPr txBox="1"/>
            <p:nvPr/>
          </p:nvSpPr>
          <p:spPr>
            <a:xfrm>
              <a:off x="165836" y="3912715"/>
              <a:ext cx="2216349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800" b="0" i="0" dirty="0">
                  <a:solidFill>
                    <a:schemeClr val="tx1"/>
                  </a:solidFill>
                  <a:effectLst/>
                  <a:latin typeface="Calisto MT" panose="02040603050505030304" pitchFamily="18" charset="0"/>
                  <a:cs typeface="Cavolini" panose="03000502040302020204" pitchFamily="66" charset="0"/>
                </a:rPr>
                <a:t>Recall and F1 score</a:t>
              </a:r>
              <a:endParaRPr b="1" dirty="0">
                <a:solidFill>
                  <a:schemeClr val="tx1"/>
                </a:solidFill>
                <a:latin typeface="Calisto MT" panose="02040603050505030304" pitchFamily="18" charset="0"/>
                <a:ea typeface="Fira Sans Extra Condensed"/>
                <a:cs typeface="Cavolini" panose="03000502040302020204" pitchFamily="66" charset="0"/>
                <a:sym typeface="Fira Sans Extra Condensed"/>
              </a:endParaRPr>
            </a:p>
          </p:txBody>
        </p:sp>
      </p:grpSp>
      <p:grpSp>
        <p:nvGrpSpPr>
          <p:cNvPr id="981" name="Google Shape;981;p23"/>
          <p:cNvGrpSpPr/>
          <p:nvPr/>
        </p:nvGrpSpPr>
        <p:grpSpPr>
          <a:xfrm>
            <a:off x="274983" y="2734326"/>
            <a:ext cx="2849419" cy="348600"/>
            <a:chOff x="274983" y="2734326"/>
            <a:chExt cx="2849419" cy="348600"/>
          </a:xfrm>
        </p:grpSpPr>
        <p:sp>
          <p:nvSpPr>
            <p:cNvPr id="983" name="Google Shape;983;p23"/>
            <p:cNvSpPr txBox="1"/>
            <p:nvPr/>
          </p:nvSpPr>
          <p:spPr>
            <a:xfrm>
              <a:off x="274983" y="27343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800" b="0" i="0" dirty="0">
                  <a:solidFill>
                    <a:schemeClr val="tx1"/>
                  </a:solidFill>
                  <a:effectLst/>
                  <a:latin typeface="Calisto MT" panose="02040603050505030304" pitchFamily="18" charset="0"/>
                  <a:cs typeface="Cavolini" panose="03000502040302020204" pitchFamily="66" charset="0"/>
                </a:rPr>
                <a:t>Precision</a:t>
              </a:r>
              <a:endParaRPr b="1" dirty="0">
                <a:solidFill>
                  <a:schemeClr val="tx1"/>
                </a:solidFill>
                <a:latin typeface="Calisto MT" panose="02040603050505030304" pitchFamily="18" charset="0"/>
                <a:ea typeface="Fira Sans Extra Condensed"/>
                <a:cs typeface="Cavolini" panose="03000502040302020204" pitchFamily="66" charset="0"/>
                <a:sym typeface="Fira Sans Extra Condensed"/>
              </a:endParaRPr>
            </a:p>
          </p:txBody>
        </p:sp>
        <p:cxnSp>
          <p:nvCxnSpPr>
            <p:cNvPr id="985" name="Google Shape;985;p23"/>
            <p:cNvCxnSpPr>
              <a:stCxn id="929" idx="3"/>
              <a:endCxn id="975" idx="2"/>
            </p:cNvCxnSpPr>
            <p:nvPr/>
          </p:nvCxnSpPr>
          <p:spPr>
            <a:xfrm rot="10800000">
              <a:off x="2437402" y="2932589"/>
              <a:ext cx="687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/>
            <a:r>
              <a:rPr lang="en-IN" b="1" i="0" u="none" strike="noStrike" cap="none" dirty="0">
                <a:latin typeface="Calisto MT" panose="02040603050505030304" pitchFamily="18" charset="0"/>
                <a:cs typeface="Cavolini" panose="03000502040302020204" pitchFamily="66" charset="0"/>
                <a:sym typeface="Fira Sans Extra Condensed"/>
              </a:rPr>
              <a:t>Challenges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A2B07-C034-4CFA-60EB-81B77C2C8223}"/>
              </a:ext>
            </a:extLst>
          </p:cNvPr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CA" sz="1800" dirty="0">
                <a:solidFill>
                  <a:schemeClr val="dk2"/>
                </a:solidFill>
                <a:latin typeface="Calisto MT" panose="02040603050505030304" pitchFamily="18" charset="0"/>
                <a:ea typeface="Roboto"/>
                <a:cs typeface="Cavolini" panose="03000502040302020204" pitchFamily="66" charset="0"/>
              </a:rPr>
              <a:t>Balancing accuracy and speed 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2"/>
                </a:solidFill>
                <a:latin typeface="Calisto MT" panose="02040603050505030304" pitchFamily="18" charset="0"/>
                <a:ea typeface="Roboto"/>
                <a:cs typeface="Cavolini" panose="03000502040302020204" pitchFamily="66" charset="0"/>
                <a:sym typeface="Roboto"/>
              </a:rPr>
              <a:t>Limited access to reliable data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Calisto MT" panose="02040603050505030304" pitchFamily="18" charset="0"/>
                <a:ea typeface="Roboto"/>
                <a:cs typeface="Cavolini" panose="03000502040302020204" pitchFamily="66" charset="0"/>
                <a:sym typeface="Roboto"/>
              </a:rPr>
              <a:t>Selecting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21351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Calisto MT" panose="02040603050505030304" pitchFamily="18" charset="0"/>
                <a:cs typeface="Cavolini" panose="03000502040302020204" pitchFamily="66" charset="0"/>
              </a:rPr>
              <a:t>Future scope</a:t>
            </a:r>
            <a:endParaRPr sz="24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grpSp>
        <p:nvGrpSpPr>
          <p:cNvPr id="1620" name="Google Shape;1620;p30"/>
          <p:cNvGrpSpPr/>
          <p:nvPr/>
        </p:nvGrpSpPr>
        <p:grpSpPr>
          <a:xfrm>
            <a:off x="744114" y="2025409"/>
            <a:ext cx="1261606" cy="2704991"/>
            <a:chOff x="744114" y="2025409"/>
            <a:chExt cx="1261606" cy="2704991"/>
          </a:xfrm>
        </p:grpSpPr>
        <p:sp>
          <p:nvSpPr>
            <p:cNvPr id="1621" name="Google Shape;1621;p30"/>
            <p:cNvSpPr/>
            <p:nvPr/>
          </p:nvSpPr>
          <p:spPr>
            <a:xfrm>
              <a:off x="882655" y="2974303"/>
              <a:ext cx="248743" cy="277939"/>
            </a:xfrm>
            <a:custGeom>
              <a:avLst/>
              <a:gdLst/>
              <a:ahLst/>
              <a:cxnLst/>
              <a:rect l="l" t="t" r="r" b="b"/>
              <a:pathLst>
                <a:path w="1738" h="1942" extrusionOk="0">
                  <a:moveTo>
                    <a:pt x="1095" y="118"/>
                  </a:moveTo>
                  <a:cubicBezTo>
                    <a:pt x="1176" y="118"/>
                    <a:pt x="1257" y="137"/>
                    <a:pt x="1333" y="178"/>
                  </a:cubicBezTo>
                  <a:cubicBezTo>
                    <a:pt x="1581" y="305"/>
                    <a:pt x="1672" y="614"/>
                    <a:pt x="1540" y="857"/>
                  </a:cubicBezTo>
                  <a:lnTo>
                    <a:pt x="1044" y="1779"/>
                  </a:lnTo>
                  <a:lnTo>
                    <a:pt x="157" y="1308"/>
                  </a:lnTo>
                  <a:lnTo>
                    <a:pt x="654" y="381"/>
                  </a:lnTo>
                  <a:cubicBezTo>
                    <a:pt x="745" y="213"/>
                    <a:pt x="917" y="118"/>
                    <a:pt x="1095" y="118"/>
                  </a:cubicBezTo>
                  <a:close/>
                  <a:moveTo>
                    <a:pt x="1097" y="1"/>
                  </a:moveTo>
                  <a:cubicBezTo>
                    <a:pt x="1036" y="1"/>
                    <a:pt x="976" y="9"/>
                    <a:pt x="917" y="26"/>
                  </a:cubicBezTo>
                  <a:cubicBezTo>
                    <a:pt x="760" y="72"/>
                    <a:pt x="628" y="183"/>
                    <a:pt x="547" y="325"/>
                  </a:cubicBezTo>
                  <a:lnTo>
                    <a:pt x="0" y="1354"/>
                  </a:lnTo>
                  <a:lnTo>
                    <a:pt x="1094" y="1941"/>
                  </a:lnTo>
                  <a:lnTo>
                    <a:pt x="1642" y="913"/>
                  </a:lnTo>
                  <a:cubicBezTo>
                    <a:pt x="1723" y="766"/>
                    <a:pt x="1738" y="599"/>
                    <a:pt x="1692" y="442"/>
                  </a:cubicBezTo>
                  <a:cubicBezTo>
                    <a:pt x="1642" y="280"/>
                    <a:pt x="1535" y="153"/>
                    <a:pt x="1388" y="72"/>
                  </a:cubicBezTo>
                  <a:cubicBezTo>
                    <a:pt x="1296" y="24"/>
                    <a:pt x="1197" y="1"/>
                    <a:pt x="1097" y="1"/>
                  </a:cubicBezTo>
                  <a:close/>
                </a:path>
              </a:pathLst>
            </a:custGeom>
            <a:solidFill>
              <a:srgbClr val="B7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744114" y="3033126"/>
              <a:ext cx="397444" cy="380699"/>
            </a:xfrm>
            <a:custGeom>
              <a:avLst/>
              <a:gdLst/>
              <a:ahLst/>
              <a:cxnLst/>
              <a:rect l="l" t="t" r="r" b="b"/>
              <a:pathLst>
                <a:path w="2777" h="2660" extrusionOk="0">
                  <a:moveTo>
                    <a:pt x="1095" y="0"/>
                  </a:moveTo>
                  <a:lnTo>
                    <a:pt x="1" y="1535"/>
                  </a:lnTo>
                  <a:lnTo>
                    <a:pt x="1054" y="2097"/>
                  </a:lnTo>
                  <a:lnTo>
                    <a:pt x="2103" y="2660"/>
                  </a:lnTo>
                  <a:lnTo>
                    <a:pt x="2777" y="902"/>
                  </a:lnTo>
                  <a:lnTo>
                    <a:pt x="1936" y="451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B7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1659512" y="2662070"/>
              <a:ext cx="183212" cy="204480"/>
            </a:xfrm>
            <a:custGeom>
              <a:avLst/>
              <a:gdLst/>
              <a:ahLst/>
              <a:cxnLst/>
              <a:rect l="l" t="t" r="r" b="b"/>
              <a:pathLst>
                <a:path w="913" h="1019" extrusionOk="0">
                  <a:moveTo>
                    <a:pt x="867" y="0"/>
                  </a:moveTo>
                  <a:lnTo>
                    <a:pt x="1" y="598"/>
                  </a:lnTo>
                  <a:lnTo>
                    <a:pt x="153" y="821"/>
                  </a:lnTo>
                  <a:lnTo>
                    <a:pt x="416" y="1019"/>
                  </a:lnTo>
                  <a:lnTo>
                    <a:pt x="913" y="66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22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1659512" y="2596050"/>
              <a:ext cx="173981" cy="252239"/>
            </a:xfrm>
            <a:custGeom>
              <a:avLst/>
              <a:gdLst/>
              <a:ahLst/>
              <a:cxnLst/>
              <a:rect l="l" t="t" r="r" b="b"/>
              <a:pathLst>
                <a:path w="867" h="1257" extrusionOk="0">
                  <a:moveTo>
                    <a:pt x="421" y="0"/>
                  </a:moveTo>
                  <a:lnTo>
                    <a:pt x="1" y="927"/>
                  </a:lnTo>
                  <a:lnTo>
                    <a:pt x="381" y="1256"/>
                  </a:lnTo>
                  <a:lnTo>
                    <a:pt x="867" y="329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222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1675767" y="2620331"/>
              <a:ext cx="141472" cy="204480"/>
            </a:xfrm>
            <a:custGeom>
              <a:avLst/>
              <a:gdLst/>
              <a:ahLst/>
              <a:cxnLst/>
              <a:rect l="l" t="t" r="r" b="b"/>
              <a:pathLst>
                <a:path w="705" h="1019" extrusionOk="0">
                  <a:moveTo>
                    <a:pt x="345" y="1"/>
                  </a:moveTo>
                  <a:lnTo>
                    <a:pt x="1" y="750"/>
                  </a:lnTo>
                  <a:lnTo>
                    <a:pt x="310" y="1019"/>
                  </a:lnTo>
                  <a:lnTo>
                    <a:pt x="705" y="269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1182063" y="2408831"/>
              <a:ext cx="129953" cy="157575"/>
            </a:xfrm>
            <a:custGeom>
              <a:avLst/>
              <a:gdLst/>
              <a:ahLst/>
              <a:cxnLst/>
              <a:rect l="l" t="t" r="r" b="b"/>
              <a:pathLst>
                <a:path w="908" h="1101" extrusionOk="0">
                  <a:moveTo>
                    <a:pt x="0" y="1"/>
                  </a:moveTo>
                  <a:lnTo>
                    <a:pt x="0" y="1100"/>
                  </a:lnTo>
                  <a:lnTo>
                    <a:pt x="907" y="1100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1093614" y="2069634"/>
              <a:ext cx="368391" cy="430791"/>
            </a:xfrm>
            <a:custGeom>
              <a:avLst/>
              <a:gdLst/>
              <a:ahLst/>
              <a:cxnLst/>
              <a:rect l="l" t="t" r="r" b="b"/>
              <a:pathLst>
                <a:path w="2574" h="3010" extrusionOk="0">
                  <a:moveTo>
                    <a:pt x="1368" y="0"/>
                  </a:moveTo>
                  <a:cubicBezTo>
                    <a:pt x="0" y="0"/>
                    <a:pt x="61" y="1312"/>
                    <a:pt x="441" y="2270"/>
                  </a:cubicBezTo>
                  <a:cubicBezTo>
                    <a:pt x="603" y="2675"/>
                    <a:pt x="1120" y="3009"/>
                    <a:pt x="1581" y="3009"/>
                  </a:cubicBezTo>
                  <a:cubicBezTo>
                    <a:pt x="1880" y="3009"/>
                    <a:pt x="2077" y="2761"/>
                    <a:pt x="2295" y="2330"/>
                  </a:cubicBezTo>
                  <a:cubicBezTo>
                    <a:pt x="2462" y="2006"/>
                    <a:pt x="2569" y="1621"/>
                    <a:pt x="2569" y="1251"/>
                  </a:cubicBezTo>
                  <a:cubicBezTo>
                    <a:pt x="2574" y="588"/>
                    <a:pt x="2123" y="0"/>
                    <a:pt x="1368" y="0"/>
                  </a:cubicBez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1211832" y="3287596"/>
              <a:ext cx="134247" cy="123369"/>
            </a:xfrm>
            <a:custGeom>
              <a:avLst/>
              <a:gdLst/>
              <a:ahLst/>
              <a:cxnLst/>
              <a:rect l="l" t="t" r="r" b="b"/>
              <a:pathLst>
                <a:path w="938" h="862" extrusionOk="0">
                  <a:moveTo>
                    <a:pt x="238" y="0"/>
                  </a:moveTo>
                  <a:lnTo>
                    <a:pt x="0" y="264"/>
                  </a:lnTo>
                  <a:lnTo>
                    <a:pt x="385" y="861"/>
                  </a:lnTo>
                  <a:lnTo>
                    <a:pt x="887" y="755"/>
                  </a:lnTo>
                  <a:lnTo>
                    <a:pt x="937" y="466"/>
                  </a:lnTo>
                  <a:lnTo>
                    <a:pt x="623" y="3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1273373" y="3289743"/>
              <a:ext cx="89307" cy="42364"/>
            </a:xfrm>
            <a:custGeom>
              <a:avLst/>
              <a:gdLst/>
              <a:ahLst/>
              <a:cxnLst/>
              <a:rect l="l" t="t" r="r" b="b"/>
              <a:pathLst>
                <a:path w="624" h="296" extrusionOk="0">
                  <a:moveTo>
                    <a:pt x="1" y="1"/>
                  </a:moveTo>
                  <a:lnTo>
                    <a:pt x="112" y="193"/>
                  </a:lnTo>
                  <a:lnTo>
                    <a:pt x="467" y="289"/>
                  </a:lnTo>
                  <a:cubicBezTo>
                    <a:pt x="480" y="293"/>
                    <a:pt x="494" y="295"/>
                    <a:pt x="507" y="295"/>
                  </a:cubicBezTo>
                  <a:cubicBezTo>
                    <a:pt x="544" y="295"/>
                    <a:pt x="579" y="281"/>
                    <a:pt x="609" y="259"/>
                  </a:cubicBezTo>
                  <a:cubicBezTo>
                    <a:pt x="624" y="244"/>
                    <a:pt x="624" y="213"/>
                    <a:pt x="603" y="203"/>
                  </a:cubicBezTo>
                  <a:lnTo>
                    <a:pt x="421" y="92"/>
                  </a:lnTo>
                  <a:cubicBezTo>
                    <a:pt x="350" y="46"/>
                    <a:pt x="274" y="21"/>
                    <a:pt x="193" y="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1326328" y="3354290"/>
              <a:ext cx="78430" cy="67982"/>
            </a:xfrm>
            <a:custGeom>
              <a:avLst/>
              <a:gdLst/>
              <a:ahLst/>
              <a:cxnLst/>
              <a:rect l="l" t="t" r="r" b="b"/>
              <a:pathLst>
                <a:path w="548" h="475" extrusionOk="0">
                  <a:moveTo>
                    <a:pt x="137" y="0"/>
                  </a:moveTo>
                  <a:lnTo>
                    <a:pt x="26" y="21"/>
                  </a:lnTo>
                  <a:lnTo>
                    <a:pt x="0" y="127"/>
                  </a:lnTo>
                  <a:lnTo>
                    <a:pt x="406" y="456"/>
                  </a:lnTo>
                  <a:cubicBezTo>
                    <a:pt x="420" y="468"/>
                    <a:pt x="438" y="474"/>
                    <a:pt x="456" y="474"/>
                  </a:cubicBezTo>
                  <a:cubicBezTo>
                    <a:pt x="478" y="474"/>
                    <a:pt x="501" y="465"/>
                    <a:pt x="517" y="446"/>
                  </a:cubicBezTo>
                  <a:cubicBezTo>
                    <a:pt x="548" y="416"/>
                    <a:pt x="542" y="365"/>
                    <a:pt x="512" y="335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1311157" y="3376760"/>
              <a:ext cx="73993" cy="74709"/>
            </a:xfrm>
            <a:custGeom>
              <a:avLst/>
              <a:gdLst/>
              <a:ahLst/>
              <a:cxnLst/>
              <a:rect l="l" t="t" r="r" b="b"/>
              <a:pathLst>
                <a:path w="517" h="522" extrusionOk="0">
                  <a:moveTo>
                    <a:pt x="25" y="0"/>
                  </a:moveTo>
                  <a:lnTo>
                    <a:pt x="0" y="97"/>
                  </a:lnTo>
                  <a:lnTo>
                    <a:pt x="355" y="492"/>
                  </a:lnTo>
                  <a:cubicBezTo>
                    <a:pt x="374" y="511"/>
                    <a:pt x="398" y="521"/>
                    <a:pt x="423" y="521"/>
                  </a:cubicBezTo>
                  <a:cubicBezTo>
                    <a:pt x="444" y="521"/>
                    <a:pt x="465" y="513"/>
                    <a:pt x="481" y="497"/>
                  </a:cubicBezTo>
                  <a:cubicBezTo>
                    <a:pt x="517" y="461"/>
                    <a:pt x="517" y="411"/>
                    <a:pt x="486" y="375"/>
                  </a:cubicBezTo>
                  <a:lnTo>
                    <a:pt x="152" y="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1289403" y="3388353"/>
              <a:ext cx="60254" cy="72991"/>
            </a:xfrm>
            <a:custGeom>
              <a:avLst/>
              <a:gdLst/>
              <a:ahLst/>
              <a:cxnLst/>
              <a:rect l="l" t="t" r="r" b="b"/>
              <a:pathLst>
                <a:path w="421" h="510" extrusionOk="0">
                  <a:moveTo>
                    <a:pt x="61" y="0"/>
                  </a:moveTo>
                  <a:lnTo>
                    <a:pt x="0" y="92"/>
                  </a:lnTo>
                  <a:lnTo>
                    <a:pt x="253" y="472"/>
                  </a:lnTo>
                  <a:cubicBezTo>
                    <a:pt x="270" y="495"/>
                    <a:pt x="296" y="509"/>
                    <a:pt x="323" y="509"/>
                  </a:cubicBezTo>
                  <a:cubicBezTo>
                    <a:pt x="337" y="509"/>
                    <a:pt x="351" y="506"/>
                    <a:pt x="365" y="497"/>
                  </a:cubicBezTo>
                  <a:cubicBezTo>
                    <a:pt x="405" y="477"/>
                    <a:pt x="421" y="421"/>
                    <a:pt x="390" y="380"/>
                  </a:cubicBezTo>
                  <a:lnTo>
                    <a:pt x="152" y="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1266933" y="3399230"/>
              <a:ext cx="40646" cy="54672"/>
            </a:xfrm>
            <a:custGeom>
              <a:avLst/>
              <a:gdLst/>
              <a:ahLst/>
              <a:cxnLst/>
              <a:rect l="l" t="t" r="r" b="b"/>
              <a:pathLst>
                <a:path w="284" h="382" extrusionOk="0">
                  <a:moveTo>
                    <a:pt x="51" y="0"/>
                  </a:moveTo>
                  <a:lnTo>
                    <a:pt x="0" y="81"/>
                  </a:lnTo>
                  <a:lnTo>
                    <a:pt x="157" y="350"/>
                  </a:lnTo>
                  <a:cubicBezTo>
                    <a:pt x="168" y="368"/>
                    <a:pt x="190" y="381"/>
                    <a:pt x="212" y="381"/>
                  </a:cubicBezTo>
                  <a:cubicBezTo>
                    <a:pt x="221" y="381"/>
                    <a:pt x="230" y="379"/>
                    <a:pt x="238" y="375"/>
                  </a:cubicBezTo>
                  <a:cubicBezTo>
                    <a:pt x="269" y="360"/>
                    <a:pt x="284" y="325"/>
                    <a:pt x="274" y="289"/>
                  </a:cubicBezTo>
                  <a:lnTo>
                    <a:pt x="157" y="1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987705" y="2621366"/>
              <a:ext cx="290247" cy="722184"/>
            </a:xfrm>
            <a:custGeom>
              <a:avLst/>
              <a:gdLst/>
              <a:ahLst/>
              <a:cxnLst/>
              <a:rect l="l" t="t" r="r" b="b"/>
              <a:pathLst>
                <a:path w="2028" h="5046" extrusionOk="0">
                  <a:moveTo>
                    <a:pt x="1445" y="0"/>
                  </a:moveTo>
                  <a:cubicBezTo>
                    <a:pt x="1242" y="0"/>
                    <a:pt x="1060" y="127"/>
                    <a:pt x="989" y="319"/>
                  </a:cubicBezTo>
                  <a:cubicBezTo>
                    <a:pt x="781" y="897"/>
                    <a:pt x="290" y="2219"/>
                    <a:pt x="72" y="2806"/>
                  </a:cubicBezTo>
                  <a:cubicBezTo>
                    <a:pt x="1" y="2938"/>
                    <a:pt x="16" y="3105"/>
                    <a:pt x="117" y="3232"/>
                  </a:cubicBezTo>
                  <a:lnTo>
                    <a:pt x="1622" y="5010"/>
                  </a:lnTo>
                  <a:lnTo>
                    <a:pt x="1647" y="5045"/>
                  </a:lnTo>
                  <a:lnTo>
                    <a:pt x="1683" y="5015"/>
                  </a:lnTo>
                  <a:lnTo>
                    <a:pt x="1992" y="4777"/>
                  </a:lnTo>
                  <a:lnTo>
                    <a:pt x="2027" y="4747"/>
                  </a:lnTo>
                  <a:lnTo>
                    <a:pt x="2002" y="4711"/>
                  </a:lnTo>
                  <a:lnTo>
                    <a:pt x="847" y="2948"/>
                  </a:lnTo>
                  <a:lnTo>
                    <a:pt x="1900" y="664"/>
                  </a:lnTo>
                  <a:lnTo>
                    <a:pt x="1900" y="659"/>
                  </a:lnTo>
                  <a:cubicBezTo>
                    <a:pt x="1951" y="537"/>
                    <a:pt x="1946" y="400"/>
                    <a:pt x="1885" y="274"/>
                  </a:cubicBezTo>
                  <a:cubicBezTo>
                    <a:pt x="1824" y="152"/>
                    <a:pt x="1723" y="66"/>
                    <a:pt x="1596" y="20"/>
                  </a:cubicBezTo>
                  <a:cubicBezTo>
                    <a:pt x="1546" y="5"/>
                    <a:pt x="1495" y="0"/>
                    <a:pt x="1445" y="0"/>
                  </a:cubicBez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1058836" y="2614783"/>
              <a:ext cx="231425" cy="270497"/>
            </a:xfrm>
            <a:custGeom>
              <a:avLst/>
              <a:gdLst/>
              <a:ahLst/>
              <a:cxnLst/>
              <a:rect l="l" t="t" r="r" b="b"/>
              <a:pathLst>
                <a:path w="1617" h="1890" extrusionOk="0">
                  <a:moveTo>
                    <a:pt x="952" y="1"/>
                  </a:moveTo>
                  <a:cubicBezTo>
                    <a:pt x="688" y="1"/>
                    <a:pt x="449" y="177"/>
                    <a:pt x="355" y="436"/>
                  </a:cubicBezTo>
                  <a:lnTo>
                    <a:pt x="0" y="1556"/>
                  </a:lnTo>
                  <a:lnTo>
                    <a:pt x="998" y="1890"/>
                  </a:lnTo>
                  <a:lnTo>
                    <a:pt x="1484" y="968"/>
                  </a:lnTo>
                  <a:cubicBezTo>
                    <a:pt x="1515" y="907"/>
                    <a:pt x="1535" y="841"/>
                    <a:pt x="1550" y="776"/>
                  </a:cubicBezTo>
                  <a:cubicBezTo>
                    <a:pt x="1616" y="416"/>
                    <a:pt x="1393" y="71"/>
                    <a:pt x="1059" y="11"/>
                  </a:cubicBezTo>
                  <a:cubicBezTo>
                    <a:pt x="1023" y="4"/>
                    <a:pt x="987" y="1"/>
                    <a:pt x="952" y="1"/>
                  </a:cubicBezTo>
                  <a:close/>
                </a:path>
              </a:pathLst>
            </a:custGeom>
            <a:solidFill>
              <a:srgbClr val="6B90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1171901" y="2538928"/>
              <a:ext cx="147986" cy="119505"/>
            </a:xfrm>
            <a:custGeom>
              <a:avLst/>
              <a:gdLst/>
              <a:ahLst/>
              <a:cxnLst/>
              <a:rect l="l" t="t" r="r" b="b"/>
              <a:pathLst>
                <a:path w="1034" h="835" extrusionOk="0">
                  <a:moveTo>
                    <a:pt x="535" y="1"/>
                  </a:moveTo>
                  <a:cubicBezTo>
                    <a:pt x="240" y="1"/>
                    <a:pt x="0" y="161"/>
                    <a:pt x="0" y="161"/>
                  </a:cubicBezTo>
                  <a:lnTo>
                    <a:pt x="588" y="834"/>
                  </a:lnTo>
                  <a:lnTo>
                    <a:pt x="1034" y="191"/>
                  </a:lnTo>
                  <a:cubicBezTo>
                    <a:pt x="870" y="47"/>
                    <a:pt x="695" y="1"/>
                    <a:pt x="535" y="1"/>
                  </a:cubicBez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1427085" y="2281310"/>
              <a:ext cx="52382" cy="77714"/>
            </a:xfrm>
            <a:custGeom>
              <a:avLst/>
              <a:gdLst/>
              <a:ahLst/>
              <a:cxnLst/>
              <a:rect l="l" t="t" r="r" b="b"/>
              <a:pathLst>
                <a:path w="366" h="543" extrusionOk="0">
                  <a:moveTo>
                    <a:pt x="1" y="0"/>
                  </a:moveTo>
                  <a:lnTo>
                    <a:pt x="1" y="542"/>
                  </a:lnTo>
                  <a:lnTo>
                    <a:pt x="82" y="542"/>
                  </a:lnTo>
                  <a:cubicBezTo>
                    <a:pt x="82" y="542"/>
                    <a:pt x="90" y="543"/>
                    <a:pt x="103" y="543"/>
                  </a:cubicBezTo>
                  <a:cubicBezTo>
                    <a:pt x="168" y="543"/>
                    <a:pt x="365" y="532"/>
                    <a:pt x="365" y="406"/>
                  </a:cubicBezTo>
                  <a:cubicBezTo>
                    <a:pt x="365" y="299"/>
                    <a:pt x="239" y="269"/>
                    <a:pt x="239" y="269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1033360" y="2025409"/>
              <a:ext cx="483746" cy="409037"/>
            </a:xfrm>
            <a:custGeom>
              <a:avLst/>
              <a:gdLst/>
              <a:ahLst/>
              <a:cxnLst/>
              <a:rect l="l" t="t" r="r" b="b"/>
              <a:pathLst>
                <a:path w="3380" h="2858" extrusionOk="0">
                  <a:moveTo>
                    <a:pt x="1597" y="0"/>
                  </a:moveTo>
                  <a:cubicBezTo>
                    <a:pt x="1" y="0"/>
                    <a:pt x="153" y="2037"/>
                    <a:pt x="1039" y="2857"/>
                  </a:cubicBezTo>
                  <a:cubicBezTo>
                    <a:pt x="1039" y="2857"/>
                    <a:pt x="1232" y="2133"/>
                    <a:pt x="1764" y="2021"/>
                  </a:cubicBezTo>
                  <a:cubicBezTo>
                    <a:pt x="1764" y="2021"/>
                    <a:pt x="2022" y="1591"/>
                    <a:pt x="2032" y="1140"/>
                  </a:cubicBezTo>
                  <a:cubicBezTo>
                    <a:pt x="2032" y="1140"/>
                    <a:pt x="2165" y="1094"/>
                    <a:pt x="2344" y="1094"/>
                  </a:cubicBezTo>
                  <a:cubicBezTo>
                    <a:pt x="2538" y="1094"/>
                    <a:pt x="2785" y="1147"/>
                    <a:pt x="2980" y="1368"/>
                  </a:cubicBezTo>
                  <a:cubicBezTo>
                    <a:pt x="2980" y="1368"/>
                    <a:pt x="3380" y="0"/>
                    <a:pt x="1597" y="0"/>
                  </a:cubicBezTo>
                  <a:close/>
                </a:path>
              </a:pathLst>
            </a:custGeom>
            <a:solidFill>
              <a:srgbClr val="483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1580796" y="4409809"/>
              <a:ext cx="132100" cy="134247"/>
            </a:xfrm>
            <a:custGeom>
              <a:avLst/>
              <a:gdLst/>
              <a:ahLst/>
              <a:cxnLst/>
              <a:rect l="l" t="t" r="r" b="b"/>
              <a:pathLst>
                <a:path w="923" h="938" extrusionOk="0">
                  <a:moveTo>
                    <a:pt x="892" y="1"/>
                  </a:moveTo>
                  <a:lnTo>
                    <a:pt x="0" y="133"/>
                  </a:lnTo>
                  <a:lnTo>
                    <a:pt x="137" y="938"/>
                  </a:lnTo>
                  <a:lnTo>
                    <a:pt x="887" y="827"/>
                  </a:lnTo>
                  <a:lnTo>
                    <a:pt x="922" y="563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1573497" y="4479510"/>
              <a:ext cx="432222" cy="197219"/>
            </a:xfrm>
            <a:custGeom>
              <a:avLst/>
              <a:gdLst/>
              <a:ahLst/>
              <a:cxnLst/>
              <a:rect l="l" t="t" r="r" b="b"/>
              <a:pathLst>
                <a:path w="3020" h="1378" extrusionOk="0">
                  <a:moveTo>
                    <a:pt x="1039" y="0"/>
                  </a:moveTo>
                  <a:cubicBezTo>
                    <a:pt x="1039" y="0"/>
                    <a:pt x="801" y="289"/>
                    <a:pt x="533" y="329"/>
                  </a:cubicBezTo>
                  <a:cubicBezTo>
                    <a:pt x="468" y="339"/>
                    <a:pt x="409" y="343"/>
                    <a:pt x="356" y="343"/>
                  </a:cubicBezTo>
                  <a:cubicBezTo>
                    <a:pt x="183" y="343"/>
                    <a:pt x="77" y="304"/>
                    <a:pt x="77" y="304"/>
                  </a:cubicBezTo>
                  <a:lnTo>
                    <a:pt x="1" y="1094"/>
                  </a:lnTo>
                  <a:lnTo>
                    <a:pt x="41" y="1378"/>
                  </a:lnTo>
                  <a:lnTo>
                    <a:pt x="3020" y="927"/>
                  </a:lnTo>
                  <a:cubicBezTo>
                    <a:pt x="2984" y="826"/>
                    <a:pt x="2934" y="740"/>
                    <a:pt x="2863" y="664"/>
                  </a:cubicBezTo>
                  <a:cubicBezTo>
                    <a:pt x="2711" y="502"/>
                    <a:pt x="2498" y="400"/>
                    <a:pt x="2265" y="400"/>
                  </a:cubicBezTo>
                  <a:lnTo>
                    <a:pt x="1875" y="274"/>
                  </a:lnTo>
                  <a:lnTo>
                    <a:pt x="1779" y="243"/>
                  </a:lnTo>
                  <a:lnTo>
                    <a:pt x="1632" y="193"/>
                  </a:lnTo>
                  <a:lnTo>
                    <a:pt x="1541" y="16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18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1240026" y="3261405"/>
              <a:ext cx="492476" cy="1221100"/>
            </a:xfrm>
            <a:custGeom>
              <a:avLst/>
              <a:gdLst/>
              <a:ahLst/>
              <a:cxnLst/>
              <a:rect l="l" t="t" r="r" b="b"/>
              <a:pathLst>
                <a:path w="3441" h="8532" extrusionOk="0">
                  <a:moveTo>
                    <a:pt x="1" y="1"/>
                  </a:moveTo>
                  <a:lnTo>
                    <a:pt x="107" y="2595"/>
                  </a:lnTo>
                  <a:lnTo>
                    <a:pt x="1333" y="5158"/>
                  </a:lnTo>
                  <a:lnTo>
                    <a:pt x="2245" y="8531"/>
                  </a:lnTo>
                  <a:lnTo>
                    <a:pt x="3440" y="8339"/>
                  </a:lnTo>
                  <a:lnTo>
                    <a:pt x="2913" y="4996"/>
                  </a:lnTo>
                  <a:cubicBezTo>
                    <a:pt x="2868" y="4707"/>
                    <a:pt x="2792" y="4423"/>
                    <a:pt x="2696" y="4145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3A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1000872" y="4381615"/>
              <a:ext cx="166878" cy="186485"/>
            </a:xfrm>
            <a:custGeom>
              <a:avLst/>
              <a:gdLst/>
              <a:ahLst/>
              <a:cxnLst/>
              <a:rect l="l" t="t" r="r" b="b"/>
              <a:pathLst>
                <a:path w="1166" h="1303" extrusionOk="0">
                  <a:moveTo>
                    <a:pt x="208" y="0"/>
                  </a:moveTo>
                  <a:lnTo>
                    <a:pt x="0" y="1059"/>
                  </a:lnTo>
                  <a:lnTo>
                    <a:pt x="735" y="1302"/>
                  </a:lnTo>
                  <a:lnTo>
                    <a:pt x="957" y="841"/>
                  </a:lnTo>
                  <a:lnTo>
                    <a:pt x="1165" y="314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926879" y="4608462"/>
              <a:ext cx="410468" cy="121938"/>
            </a:xfrm>
            <a:custGeom>
              <a:avLst/>
              <a:gdLst/>
              <a:ahLst/>
              <a:cxnLst/>
              <a:rect l="l" t="t" r="r" b="b"/>
              <a:pathLst>
                <a:path w="2868" h="852" extrusionOk="0">
                  <a:moveTo>
                    <a:pt x="81" y="1"/>
                  </a:moveTo>
                  <a:lnTo>
                    <a:pt x="0" y="274"/>
                  </a:lnTo>
                  <a:lnTo>
                    <a:pt x="1961" y="852"/>
                  </a:lnTo>
                  <a:lnTo>
                    <a:pt x="2867" y="852"/>
                  </a:lnTo>
                  <a:cubicBezTo>
                    <a:pt x="2862" y="842"/>
                    <a:pt x="2862" y="826"/>
                    <a:pt x="2857" y="816"/>
                  </a:cubicBezTo>
                  <a:cubicBezTo>
                    <a:pt x="2786" y="604"/>
                    <a:pt x="2634" y="426"/>
                    <a:pt x="2427" y="330"/>
                  </a:cubicBezTo>
                  <a:cubicBezTo>
                    <a:pt x="2427" y="330"/>
                    <a:pt x="2426" y="330"/>
                    <a:pt x="2426" y="330"/>
                  </a:cubicBezTo>
                  <a:cubicBezTo>
                    <a:pt x="2410" y="330"/>
                    <a:pt x="2202" y="335"/>
                    <a:pt x="2032" y="573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18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938472" y="4510567"/>
              <a:ext cx="335760" cy="180045"/>
            </a:xfrm>
            <a:custGeom>
              <a:avLst/>
              <a:gdLst/>
              <a:ahLst/>
              <a:cxnLst/>
              <a:rect l="l" t="t" r="r" b="b"/>
              <a:pathLst>
                <a:path w="2346" h="1258" extrusionOk="0">
                  <a:moveTo>
                    <a:pt x="401" y="1"/>
                  </a:moveTo>
                  <a:lnTo>
                    <a:pt x="0" y="685"/>
                  </a:lnTo>
                  <a:lnTo>
                    <a:pt x="1951" y="1257"/>
                  </a:lnTo>
                  <a:cubicBezTo>
                    <a:pt x="2126" y="1019"/>
                    <a:pt x="2329" y="1014"/>
                    <a:pt x="2345" y="1014"/>
                  </a:cubicBezTo>
                  <a:cubicBezTo>
                    <a:pt x="2345" y="1014"/>
                    <a:pt x="2346" y="1014"/>
                    <a:pt x="2346" y="1014"/>
                  </a:cubicBezTo>
                  <a:lnTo>
                    <a:pt x="2047" y="735"/>
                  </a:lnTo>
                  <a:lnTo>
                    <a:pt x="1971" y="665"/>
                  </a:lnTo>
                  <a:lnTo>
                    <a:pt x="1859" y="558"/>
                  </a:lnTo>
                  <a:lnTo>
                    <a:pt x="1789" y="492"/>
                  </a:lnTo>
                  <a:lnTo>
                    <a:pt x="1404" y="133"/>
                  </a:lnTo>
                  <a:cubicBezTo>
                    <a:pt x="1404" y="133"/>
                    <a:pt x="1183" y="234"/>
                    <a:pt x="960" y="234"/>
                  </a:cubicBezTo>
                  <a:cubicBezTo>
                    <a:pt x="906" y="234"/>
                    <a:pt x="852" y="229"/>
                    <a:pt x="801" y="214"/>
                  </a:cubicBezTo>
                  <a:cubicBezTo>
                    <a:pt x="542" y="138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181B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974681" y="3261405"/>
              <a:ext cx="432938" cy="1250869"/>
            </a:xfrm>
            <a:custGeom>
              <a:avLst/>
              <a:gdLst/>
              <a:ahLst/>
              <a:cxnLst/>
              <a:rect l="l" t="t" r="r" b="b"/>
              <a:pathLst>
                <a:path w="3025" h="8740" extrusionOk="0">
                  <a:moveTo>
                    <a:pt x="522" y="1"/>
                  </a:moveTo>
                  <a:cubicBezTo>
                    <a:pt x="416" y="502"/>
                    <a:pt x="396" y="1019"/>
                    <a:pt x="472" y="1531"/>
                  </a:cubicBezTo>
                  <a:lnTo>
                    <a:pt x="912" y="4621"/>
                  </a:lnTo>
                  <a:lnTo>
                    <a:pt x="1" y="8283"/>
                  </a:lnTo>
                  <a:lnTo>
                    <a:pt x="1399" y="8739"/>
                  </a:lnTo>
                  <a:lnTo>
                    <a:pt x="2402" y="5193"/>
                  </a:lnTo>
                  <a:cubicBezTo>
                    <a:pt x="2483" y="4910"/>
                    <a:pt x="2539" y="4621"/>
                    <a:pt x="2564" y="4327"/>
                  </a:cubicBezTo>
                  <a:lnTo>
                    <a:pt x="3025" y="1"/>
                  </a:lnTo>
                  <a:close/>
                </a:path>
              </a:pathLst>
            </a:custGeom>
            <a:solidFill>
              <a:srgbClr val="FDC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1375562" y="3261405"/>
              <a:ext cx="60397" cy="158291"/>
            </a:xfrm>
            <a:custGeom>
              <a:avLst/>
              <a:gdLst/>
              <a:ahLst/>
              <a:cxnLst/>
              <a:rect l="l" t="t" r="r" b="b"/>
              <a:pathLst>
                <a:path w="422" h="1106" extrusionOk="0">
                  <a:moveTo>
                    <a:pt x="1" y="1"/>
                  </a:moveTo>
                  <a:lnTo>
                    <a:pt x="107" y="1105"/>
                  </a:lnTo>
                  <a:cubicBezTo>
                    <a:pt x="315" y="508"/>
                    <a:pt x="421" y="1"/>
                    <a:pt x="421" y="1"/>
                  </a:cubicBezTo>
                  <a:close/>
                </a:path>
              </a:pathLst>
            </a:custGeom>
            <a:solidFill>
              <a:srgbClr val="FDC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1023342" y="2561828"/>
              <a:ext cx="447393" cy="723615"/>
            </a:xfrm>
            <a:custGeom>
              <a:avLst/>
              <a:gdLst/>
              <a:ahLst/>
              <a:cxnLst/>
              <a:rect l="l" t="t" r="r" b="b"/>
              <a:pathLst>
                <a:path w="3126" h="5056" extrusionOk="0">
                  <a:moveTo>
                    <a:pt x="1038" y="1"/>
                  </a:moveTo>
                  <a:lnTo>
                    <a:pt x="983" y="31"/>
                  </a:lnTo>
                  <a:cubicBezTo>
                    <a:pt x="790" y="143"/>
                    <a:pt x="177" y="598"/>
                    <a:pt x="253" y="1829"/>
                  </a:cubicBezTo>
                  <a:lnTo>
                    <a:pt x="284" y="2194"/>
                  </a:lnTo>
                  <a:cubicBezTo>
                    <a:pt x="329" y="2691"/>
                    <a:pt x="309" y="3187"/>
                    <a:pt x="218" y="3678"/>
                  </a:cubicBezTo>
                  <a:lnTo>
                    <a:pt x="0" y="4889"/>
                  </a:lnTo>
                  <a:cubicBezTo>
                    <a:pt x="0" y="4889"/>
                    <a:pt x="725" y="5056"/>
                    <a:pt x="1636" y="5056"/>
                  </a:cubicBezTo>
                  <a:cubicBezTo>
                    <a:pt x="2092" y="5056"/>
                    <a:pt x="2594" y="5014"/>
                    <a:pt x="3075" y="4889"/>
                  </a:cubicBezTo>
                  <a:cubicBezTo>
                    <a:pt x="2806" y="3769"/>
                    <a:pt x="2786" y="2569"/>
                    <a:pt x="2796" y="2052"/>
                  </a:cubicBezTo>
                  <a:cubicBezTo>
                    <a:pt x="2974" y="1850"/>
                    <a:pt x="3126" y="1606"/>
                    <a:pt x="3126" y="1363"/>
                  </a:cubicBezTo>
                  <a:cubicBezTo>
                    <a:pt x="3126" y="1181"/>
                    <a:pt x="2958" y="918"/>
                    <a:pt x="2761" y="669"/>
                  </a:cubicBezTo>
                  <a:cubicBezTo>
                    <a:pt x="2533" y="401"/>
                    <a:pt x="2209" y="137"/>
                    <a:pt x="2072" y="31"/>
                  </a:cubicBezTo>
                  <a:cubicBezTo>
                    <a:pt x="2041" y="56"/>
                    <a:pt x="1996" y="92"/>
                    <a:pt x="1925" y="132"/>
                  </a:cubicBezTo>
                  <a:cubicBezTo>
                    <a:pt x="1869" y="158"/>
                    <a:pt x="1803" y="188"/>
                    <a:pt x="1727" y="208"/>
                  </a:cubicBezTo>
                  <a:cubicBezTo>
                    <a:pt x="1682" y="213"/>
                    <a:pt x="1631" y="219"/>
                    <a:pt x="1581" y="219"/>
                  </a:cubicBezTo>
                  <a:cubicBezTo>
                    <a:pt x="1550" y="219"/>
                    <a:pt x="1520" y="213"/>
                    <a:pt x="1489" y="213"/>
                  </a:cubicBezTo>
                  <a:cubicBezTo>
                    <a:pt x="1201" y="178"/>
                    <a:pt x="1038" y="1"/>
                    <a:pt x="10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1700445" y="2740873"/>
              <a:ext cx="142261" cy="139399"/>
            </a:xfrm>
            <a:custGeom>
              <a:avLst/>
              <a:gdLst/>
              <a:ahLst/>
              <a:cxnLst/>
              <a:rect l="l" t="t" r="r" b="b"/>
              <a:pathLst>
                <a:path w="994" h="974" extrusionOk="0">
                  <a:moveTo>
                    <a:pt x="618" y="1"/>
                  </a:moveTo>
                  <a:lnTo>
                    <a:pt x="497" y="128"/>
                  </a:lnTo>
                  <a:cubicBezTo>
                    <a:pt x="416" y="209"/>
                    <a:pt x="309" y="259"/>
                    <a:pt x="198" y="274"/>
                  </a:cubicBezTo>
                  <a:lnTo>
                    <a:pt x="41" y="300"/>
                  </a:lnTo>
                  <a:lnTo>
                    <a:pt x="0" y="675"/>
                  </a:lnTo>
                  <a:lnTo>
                    <a:pt x="127" y="973"/>
                  </a:lnTo>
                  <a:lnTo>
                    <a:pt x="563" y="903"/>
                  </a:lnTo>
                  <a:cubicBezTo>
                    <a:pt x="639" y="892"/>
                    <a:pt x="709" y="857"/>
                    <a:pt x="765" y="806"/>
                  </a:cubicBezTo>
                  <a:lnTo>
                    <a:pt x="892" y="690"/>
                  </a:lnTo>
                  <a:cubicBezTo>
                    <a:pt x="968" y="619"/>
                    <a:pt x="993" y="507"/>
                    <a:pt x="953" y="406"/>
                  </a:cubicBezTo>
                  <a:lnTo>
                    <a:pt x="826" y="112"/>
                  </a:lnTo>
                  <a:cubicBezTo>
                    <a:pt x="806" y="62"/>
                    <a:pt x="755" y="26"/>
                    <a:pt x="704" y="16"/>
                  </a:cubicBezTo>
                  <a:lnTo>
                    <a:pt x="618" y="1"/>
                  </a:ln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1690999" y="2754183"/>
              <a:ext cx="37068" cy="83296"/>
            </a:xfrm>
            <a:custGeom>
              <a:avLst/>
              <a:gdLst/>
              <a:ahLst/>
              <a:cxnLst/>
              <a:rect l="l" t="t" r="r" b="b"/>
              <a:pathLst>
                <a:path w="259" h="582" extrusionOk="0">
                  <a:moveTo>
                    <a:pt x="70" y="1"/>
                  </a:moveTo>
                  <a:cubicBezTo>
                    <a:pt x="50" y="1"/>
                    <a:pt x="31" y="15"/>
                    <a:pt x="31" y="35"/>
                  </a:cubicBezTo>
                  <a:lnTo>
                    <a:pt x="6" y="268"/>
                  </a:lnTo>
                  <a:cubicBezTo>
                    <a:pt x="0" y="298"/>
                    <a:pt x="11" y="389"/>
                    <a:pt x="66" y="582"/>
                  </a:cubicBezTo>
                  <a:lnTo>
                    <a:pt x="259" y="394"/>
                  </a:lnTo>
                  <a:lnTo>
                    <a:pt x="183" y="131"/>
                  </a:lnTo>
                  <a:cubicBezTo>
                    <a:pt x="168" y="75"/>
                    <a:pt x="137" y="29"/>
                    <a:pt x="87" y="4"/>
                  </a:cubicBezTo>
                  <a:cubicBezTo>
                    <a:pt x="81" y="2"/>
                    <a:pt x="76" y="1"/>
                    <a:pt x="70" y="1"/>
                  </a:cubicBez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1126246" y="2622798"/>
              <a:ext cx="615702" cy="443100"/>
            </a:xfrm>
            <a:custGeom>
              <a:avLst/>
              <a:gdLst/>
              <a:ahLst/>
              <a:cxnLst/>
              <a:rect l="l" t="t" r="r" b="b"/>
              <a:pathLst>
                <a:path w="4302" h="3096" extrusionOk="0">
                  <a:moveTo>
                    <a:pt x="547" y="0"/>
                  </a:moveTo>
                  <a:cubicBezTo>
                    <a:pt x="436" y="0"/>
                    <a:pt x="325" y="41"/>
                    <a:pt x="238" y="112"/>
                  </a:cubicBezTo>
                  <a:cubicBezTo>
                    <a:pt x="36" y="279"/>
                    <a:pt x="0" y="573"/>
                    <a:pt x="157" y="780"/>
                  </a:cubicBezTo>
                  <a:cubicBezTo>
                    <a:pt x="537" y="1282"/>
                    <a:pt x="1414" y="2457"/>
                    <a:pt x="1773" y="2938"/>
                  </a:cubicBezTo>
                  <a:cubicBezTo>
                    <a:pt x="1789" y="2964"/>
                    <a:pt x="1814" y="2984"/>
                    <a:pt x="1839" y="3004"/>
                  </a:cubicBezTo>
                  <a:cubicBezTo>
                    <a:pt x="1905" y="3065"/>
                    <a:pt x="1991" y="3095"/>
                    <a:pt x="2082" y="3095"/>
                  </a:cubicBezTo>
                  <a:cubicBezTo>
                    <a:pt x="2153" y="3095"/>
                    <a:pt x="2224" y="3075"/>
                    <a:pt x="2285" y="3040"/>
                  </a:cubicBezTo>
                  <a:lnTo>
                    <a:pt x="4261" y="1798"/>
                  </a:lnTo>
                  <a:lnTo>
                    <a:pt x="4301" y="1778"/>
                  </a:lnTo>
                  <a:lnTo>
                    <a:pt x="4276" y="1738"/>
                  </a:lnTo>
                  <a:lnTo>
                    <a:pt x="4083" y="1398"/>
                  </a:lnTo>
                  <a:lnTo>
                    <a:pt x="4058" y="1358"/>
                  </a:lnTo>
                  <a:lnTo>
                    <a:pt x="4022" y="1378"/>
                  </a:lnTo>
                  <a:lnTo>
                    <a:pt x="2219" y="2224"/>
                  </a:lnTo>
                  <a:lnTo>
                    <a:pt x="943" y="203"/>
                  </a:lnTo>
                  <a:cubicBezTo>
                    <a:pt x="851" y="76"/>
                    <a:pt x="704" y="0"/>
                    <a:pt x="547" y="0"/>
                  </a:cubicBez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1116084" y="2617645"/>
              <a:ext cx="251032" cy="274218"/>
            </a:xfrm>
            <a:custGeom>
              <a:avLst/>
              <a:gdLst/>
              <a:ahLst/>
              <a:cxnLst/>
              <a:rect l="l" t="t" r="r" b="b"/>
              <a:pathLst>
                <a:path w="1754" h="1916" extrusionOk="0">
                  <a:moveTo>
                    <a:pt x="650" y="1"/>
                  </a:moveTo>
                  <a:cubicBezTo>
                    <a:pt x="487" y="1"/>
                    <a:pt x="329" y="63"/>
                    <a:pt x="213" y="188"/>
                  </a:cubicBezTo>
                  <a:cubicBezTo>
                    <a:pt x="0" y="411"/>
                    <a:pt x="0" y="756"/>
                    <a:pt x="188" y="1009"/>
                  </a:cubicBezTo>
                  <a:lnTo>
                    <a:pt x="938" y="1916"/>
                  </a:lnTo>
                  <a:lnTo>
                    <a:pt x="1753" y="1262"/>
                  </a:lnTo>
                  <a:lnTo>
                    <a:pt x="1247" y="350"/>
                  </a:lnTo>
                  <a:cubicBezTo>
                    <a:pt x="1216" y="295"/>
                    <a:pt x="1171" y="239"/>
                    <a:pt x="1120" y="193"/>
                  </a:cubicBezTo>
                  <a:cubicBezTo>
                    <a:pt x="987" y="65"/>
                    <a:pt x="816" y="1"/>
                    <a:pt x="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1214694" y="2248249"/>
              <a:ext cx="85872" cy="97178"/>
            </a:xfrm>
            <a:custGeom>
              <a:avLst/>
              <a:gdLst/>
              <a:ahLst/>
              <a:cxnLst/>
              <a:rect l="l" t="t" r="r" b="b"/>
              <a:pathLst>
                <a:path w="600" h="679" extrusionOk="0">
                  <a:moveTo>
                    <a:pt x="316" y="1"/>
                  </a:moveTo>
                  <a:cubicBezTo>
                    <a:pt x="303" y="1"/>
                    <a:pt x="289" y="2"/>
                    <a:pt x="274" y="3"/>
                  </a:cubicBezTo>
                  <a:cubicBezTo>
                    <a:pt x="0" y="44"/>
                    <a:pt x="46" y="368"/>
                    <a:pt x="168" y="561"/>
                  </a:cubicBezTo>
                  <a:cubicBezTo>
                    <a:pt x="222" y="638"/>
                    <a:pt x="297" y="679"/>
                    <a:pt x="352" y="679"/>
                  </a:cubicBezTo>
                  <a:cubicBezTo>
                    <a:pt x="359" y="679"/>
                    <a:pt x="365" y="678"/>
                    <a:pt x="370" y="677"/>
                  </a:cubicBezTo>
                  <a:cubicBezTo>
                    <a:pt x="431" y="672"/>
                    <a:pt x="507" y="601"/>
                    <a:pt x="537" y="500"/>
                  </a:cubicBezTo>
                  <a:cubicBezTo>
                    <a:pt x="600" y="293"/>
                    <a:pt x="558" y="1"/>
                    <a:pt x="316" y="1"/>
                  </a:cubicBezTo>
                  <a:close/>
                </a:path>
              </a:pathLst>
            </a:custGeom>
            <a:solidFill>
              <a:srgbClr val="FDA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953642" y="2027556"/>
              <a:ext cx="369250" cy="822368"/>
            </a:xfrm>
            <a:custGeom>
              <a:avLst/>
              <a:gdLst/>
              <a:ahLst/>
              <a:cxnLst/>
              <a:rect l="l" t="t" r="r" b="b"/>
              <a:pathLst>
                <a:path w="2580" h="5746" extrusionOk="0">
                  <a:moveTo>
                    <a:pt x="1921" y="0"/>
                  </a:moveTo>
                  <a:cubicBezTo>
                    <a:pt x="487" y="117"/>
                    <a:pt x="411" y="2214"/>
                    <a:pt x="588" y="2873"/>
                  </a:cubicBezTo>
                  <a:cubicBezTo>
                    <a:pt x="761" y="3531"/>
                    <a:pt x="1" y="4407"/>
                    <a:pt x="335" y="5157"/>
                  </a:cubicBezTo>
                  <a:cubicBezTo>
                    <a:pt x="516" y="5562"/>
                    <a:pt x="813" y="5746"/>
                    <a:pt x="1097" y="5746"/>
                  </a:cubicBezTo>
                  <a:cubicBezTo>
                    <a:pt x="1530" y="5746"/>
                    <a:pt x="1931" y="5319"/>
                    <a:pt x="1840" y="4600"/>
                  </a:cubicBezTo>
                  <a:cubicBezTo>
                    <a:pt x="1769" y="4028"/>
                    <a:pt x="2579" y="2807"/>
                    <a:pt x="2027" y="2143"/>
                  </a:cubicBezTo>
                  <a:cubicBezTo>
                    <a:pt x="1480" y="1485"/>
                    <a:pt x="2062" y="1312"/>
                    <a:pt x="2062" y="1312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rgbClr val="483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1753927" y="1286125"/>
            <a:ext cx="6645948" cy="1121163"/>
            <a:chOff x="1753927" y="1286125"/>
            <a:chExt cx="6645948" cy="1121163"/>
          </a:xfrm>
        </p:grpSpPr>
        <p:sp>
          <p:nvSpPr>
            <p:cNvPr id="1655" name="Google Shape;1655;p30"/>
            <p:cNvSpPr/>
            <p:nvPr/>
          </p:nvSpPr>
          <p:spPr>
            <a:xfrm>
              <a:off x="3099099" y="1424463"/>
              <a:ext cx="5300776" cy="726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0" i="0" dirty="0">
                  <a:solidFill>
                    <a:srgbClr val="D1D5DB"/>
                  </a:solidFill>
                  <a:effectLst/>
                  <a:latin typeface="Calisto MT" panose="02040603050505030304" pitchFamily="18" charset="0"/>
                </a:rPr>
                <a:t>	</a:t>
              </a:r>
              <a:r>
                <a:rPr lang="en-CA" sz="2400" b="1" i="0" dirty="0">
                  <a:solidFill>
                    <a:schemeClr val="tx1"/>
                  </a:solidFill>
                  <a:effectLst/>
                  <a:latin typeface="Calisto MT" panose="02040603050505030304" pitchFamily="18" charset="0"/>
                </a:rPr>
                <a:t>Multi-lingual Support</a:t>
              </a:r>
              <a:endParaRPr b="1" dirty="0">
                <a:solidFill>
                  <a:schemeClr val="tx1"/>
                </a:solidFill>
                <a:latin typeface="Calisto MT" panose="02040603050505030304" pitchFamily="18" charset="0"/>
              </a:endParaRPr>
            </a:p>
          </p:txBody>
        </p:sp>
        <p:grpSp>
          <p:nvGrpSpPr>
            <p:cNvPr id="1657" name="Google Shape;1657;p30"/>
            <p:cNvGrpSpPr/>
            <p:nvPr/>
          </p:nvGrpSpPr>
          <p:grpSpPr>
            <a:xfrm>
              <a:off x="1753927" y="1286125"/>
              <a:ext cx="1640550" cy="1121163"/>
              <a:chOff x="1447617" y="981325"/>
              <a:chExt cx="1640550" cy="1121163"/>
            </a:xfrm>
          </p:grpSpPr>
          <p:sp>
            <p:nvSpPr>
              <p:cNvPr id="1658" name="Google Shape;1658;p30"/>
              <p:cNvSpPr/>
              <p:nvPr/>
            </p:nvSpPr>
            <p:spPr>
              <a:xfrm>
                <a:off x="1447632" y="981325"/>
                <a:ext cx="1640534" cy="970244"/>
              </a:xfrm>
              <a:custGeom>
                <a:avLst/>
                <a:gdLst/>
                <a:ahLst/>
                <a:cxnLst/>
                <a:rect l="l" t="t" r="r" b="b"/>
                <a:pathLst>
                  <a:path w="9286" h="5492" extrusionOk="0">
                    <a:moveTo>
                      <a:pt x="401" y="0"/>
                    </a:moveTo>
                    <a:cubicBezTo>
                      <a:pt x="178" y="0"/>
                      <a:pt x="1" y="178"/>
                      <a:pt x="1" y="395"/>
                    </a:cubicBezTo>
                    <a:lnTo>
                      <a:pt x="1" y="5091"/>
                    </a:lnTo>
                    <a:cubicBezTo>
                      <a:pt x="1" y="5314"/>
                      <a:pt x="178" y="5491"/>
                      <a:pt x="401" y="5491"/>
                    </a:cubicBezTo>
                    <a:lnTo>
                      <a:pt x="8886" y="5491"/>
                    </a:lnTo>
                    <a:cubicBezTo>
                      <a:pt x="9108" y="5491"/>
                      <a:pt x="9286" y="5314"/>
                      <a:pt x="9286" y="5091"/>
                    </a:cubicBezTo>
                    <a:lnTo>
                      <a:pt x="9286" y="395"/>
                    </a:lnTo>
                    <a:cubicBezTo>
                      <a:pt x="9286" y="178"/>
                      <a:pt x="9108" y="0"/>
                      <a:pt x="8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59" name="Google Shape;1659;p30"/>
              <p:cNvSpPr/>
              <p:nvPr/>
            </p:nvSpPr>
            <p:spPr>
              <a:xfrm flipH="1">
                <a:off x="1447617" y="1857963"/>
                <a:ext cx="173974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384" extrusionOk="0">
                    <a:moveTo>
                      <a:pt x="0" y="0"/>
                    </a:moveTo>
                    <a:lnTo>
                      <a:pt x="978" y="138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0" name="Google Shape;1660;p30"/>
              <p:cNvSpPr/>
              <p:nvPr/>
            </p:nvSpPr>
            <p:spPr>
              <a:xfrm>
                <a:off x="1544270" y="1278479"/>
                <a:ext cx="573816" cy="573808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3248" extrusionOk="0">
                    <a:moveTo>
                      <a:pt x="1" y="0"/>
                    </a:moveTo>
                    <a:lnTo>
                      <a:pt x="1" y="3247"/>
                    </a:lnTo>
                    <a:lnTo>
                      <a:pt x="3248" y="3247"/>
                    </a:ln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1" name="Google Shape;1661;p30"/>
              <p:cNvSpPr/>
              <p:nvPr/>
            </p:nvSpPr>
            <p:spPr>
              <a:xfrm>
                <a:off x="1743022" y="1462743"/>
                <a:ext cx="177374" cy="20510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61" extrusionOk="0">
                    <a:moveTo>
                      <a:pt x="0" y="1"/>
                    </a:moveTo>
                    <a:lnTo>
                      <a:pt x="0" y="1161"/>
                    </a:lnTo>
                    <a:lnTo>
                      <a:pt x="1003" y="5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2311189" y="1113825"/>
                <a:ext cx="561273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1" extrusionOk="0">
                    <a:moveTo>
                      <a:pt x="1" y="0"/>
                    </a:moveTo>
                    <a:lnTo>
                      <a:pt x="1" y="421"/>
                    </a:lnTo>
                    <a:lnTo>
                      <a:pt x="3177" y="421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3" name="Google Shape;1663;p30"/>
              <p:cNvSpPr/>
              <p:nvPr/>
            </p:nvSpPr>
            <p:spPr>
              <a:xfrm>
                <a:off x="2209251" y="1278479"/>
                <a:ext cx="765324" cy="73493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16" extrusionOk="0">
                    <a:moveTo>
                      <a:pt x="0" y="0"/>
                    </a:moveTo>
                    <a:lnTo>
                      <a:pt x="0" y="416"/>
                    </a:lnTo>
                    <a:lnTo>
                      <a:pt x="4331" y="416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4" name="Google Shape;1664;p30"/>
              <p:cNvSpPr/>
              <p:nvPr/>
            </p:nvSpPr>
            <p:spPr>
              <a:xfrm>
                <a:off x="2209251" y="1402853"/>
                <a:ext cx="765324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21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4331" y="421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5" name="Google Shape;1665;p30"/>
              <p:cNvSpPr/>
              <p:nvPr/>
            </p:nvSpPr>
            <p:spPr>
              <a:xfrm>
                <a:off x="2209251" y="1528110"/>
                <a:ext cx="765324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21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4331" y="421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6" name="Google Shape;1666;p30"/>
              <p:cNvSpPr/>
              <p:nvPr/>
            </p:nvSpPr>
            <p:spPr>
              <a:xfrm>
                <a:off x="2209251" y="1653367"/>
                <a:ext cx="765324" cy="73493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16" extrusionOk="0">
                    <a:moveTo>
                      <a:pt x="0" y="1"/>
                    </a:moveTo>
                    <a:lnTo>
                      <a:pt x="0" y="416"/>
                    </a:lnTo>
                    <a:lnTo>
                      <a:pt x="4331" y="416"/>
                    </a:lnTo>
                    <a:lnTo>
                      <a:pt x="43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7" name="Google Shape;1667;p30"/>
              <p:cNvSpPr/>
              <p:nvPr/>
            </p:nvSpPr>
            <p:spPr>
              <a:xfrm>
                <a:off x="2209251" y="1777741"/>
                <a:ext cx="492372" cy="74553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22" extrusionOk="0">
                    <a:moveTo>
                      <a:pt x="0" y="1"/>
                    </a:moveTo>
                    <a:lnTo>
                      <a:pt x="0" y="421"/>
                    </a:lnTo>
                    <a:lnTo>
                      <a:pt x="2786" y="421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68" name="Google Shape;1668;p30"/>
              <p:cNvSpPr/>
              <p:nvPr/>
            </p:nvSpPr>
            <p:spPr>
              <a:xfrm>
                <a:off x="1551076" y="1113825"/>
                <a:ext cx="561273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1" extrusionOk="0">
                    <a:moveTo>
                      <a:pt x="1" y="0"/>
                    </a:moveTo>
                    <a:lnTo>
                      <a:pt x="1" y="421"/>
                    </a:lnTo>
                    <a:lnTo>
                      <a:pt x="3177" y="421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671" name="Google Shape;1671;p30"/>
          <p:cNvGrpSpPr/>
          <p:nvPr/>
        </p:nvGrpSpPr>
        <p:grpSpPr>
          <a:xfrm>
            <a:off x="2050487" y="2395275"/>
            <a:ext cx="6349388" cy="970230"/>
            <a:chOff x="2050487" y="2395275"/>
            <a:chExt cx="6349388" cy="970230"/>
          </a:xfrm>
        </p:grpSpPr>
        <p:sp>
          <p:nvSpPr>
            <p:cNvPr id="1672" name="Google Shape;1672;p30"/>
            <p:cNvSpPr/>
            <p:nvPr/>
          </p:nvSpPr>
          <p:spPr>
            <a:xfrm>
              <a:off x="2595175" y="2525419"/>
              <a:ext cx="5804700" cy="726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0" i="0" dirty="0">
                  <a:solidFill>
                    <a:srgbClr val="D1D5DB"/>
                  </a:solidFill>
                  <a:effectLst/>
                  <a:latin typeface="Söhne"/>
                </a:rPr>
                <a:t>	           </a:t>
              </a:r>
              <a:r>
                <a:rPr lang="en-CA" sz="2400" b="1" i="0" dirty="0">
                  <a:solidFill>
                    <a:schemeClr val="tx1"/>
                  </a:solidFill>
                  <a:effectLst/>
                  <a:latin typeface="Calisto MT" panose="02040603050505030304" pitchFamily="18" charset="0"/>
                </a:rPr>
                <a:t>Explainable AI</a:t>
              </a:r>
              <a:endParaRPr b="1" dirty="0">
                <a:solidFill>
                  <a:schemeClr val="tx1"/>
                </a:solidFill>
                <a:latin typeface="Calisto MT" panose="02040603050505030304" pitchFamily="18" charset="0"/>
              </a:endParaRPr>
            </a:p>
          </p:txBody>
        </p:sp>
        <p:grpSp>
          <p:nvGrpSpPr>
            <p:cNvPr id="1673" name="Google Shape;1673;p30"/>
            <p:cNvGrpSpPr/>
            <p:nvPr/>
          </p:nvGrpSpPr>
          <p:grpSpPr>
            <a:xfrm>
              <a:off x="2050487" y="2395275"/>
              <a:ext cx="1344007" cy="970230"/>
              <a:chOff x="1763574" y="2266250"/>
              <a:chExt cx="1344007" cy="970230"/>
            </a:xfrm>
          </p:grpSpPr>
          <p:sp>
            <p:nvSpPr>
              <p:cNvPr id="1674" name="Google Shape;1674;p30"/>
              <p:cNvSpPr/>
              <p:nvPr/>
            </p:nvSpPr>
            <p:spPr>
              <a:xfrm>
                <a:off x="1939797" y="2266250"/>
                <a:ext cx="1167784" cy="970230"/>
              </a:xfrm>
              <a:custGeom>
                <a:avLst/>
                <a:gdLst/>
                <a:ahLst/>
                <a:cxnLst/>
                <a:rect l="l" t="t" r="r" b="b"/>
                <a:pathLst>
                  <a:path w="9286" h="5492" extrusionOk="0">
                    <a:moveTo>
                      <a:pt x="401" y="0"/>
                    </a:moveTo>
                    <a:cubicBezTo>
                      <a:pt x="178" y="0"/>
                      <a:pt x="1" y="178"/>
                      <a:pt x="1" y="395"/>
                    </a:cubicBezTo>
                    <a:lnTo>
                      <a:pt x="1" y="5091"/>
                    </a:lnTo>
                    <a:cubicBezTo>
                      <a:pt x="1" y="5314"/>
                      <a:pt x="178" y="5491"/>
                      <a:pt x="401" y="5491"/>
                    </a:cubicBezTo>
                    <a:lnTo>
                      <a:pt x="8886" y="5491"/>
                    </a:lnTo>
                    <a:cubicBezTo>
                      <a:pt x="9108" y="5491"/>
                      <a:pt x="9286" y="5314"/>
                      <a:pt x="9286" y="5091"/>
                    </a:cubicBezTo>
                    <a:lnTo>
                      <a:pt x="9286" y="395"/>
                    </a:lnTo>
                    <a:cubicBezTo>
                      <a:pt x="9286" y="178"/>
                      <a:pt x="9108" y="0"/>
                      <a:pt x="88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75" name="Google Shape;1675;p30"/>
              <p:cNvSpPr/>
              <p:nvPr/>
            </p:nvSpPr>
            <p:spPr>
              <a:xfrm rot="5400000" flipH="1">
                <a:off x="1795725" y="2236329"/>
                <a:ext cx="180199" cy="24450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384" extrusionOk="0">
                    <a:moveTo>
                      <a:pt x="0" y="0"/>
                    </a:moveTo>
                    <a:lnTo>
                      <a:pt x="978" y="138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76" name="Google Shape;1676;p30"/>
              <p:cNvSpPr/>
              <p:nvPr/>
            </p:nvSpPr>
            <p:spPr>
              <a:xfrm>
                <a:off x="2073398" y="2537797"/>
                <a:ext cx="447404" cy="44740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3248" extrusionOk="0">
                    <a:moveTo>
                      <a:pt x="1" y="0"/>
                    </a:moveTo>
                    <a:lnTo>
                      <a:pt x="1" y="3247"/>
                    </a:lnTo>
                    <a:lnTo>
                      <a:pt x="3248" y="3247"/>
                    </a:ln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77" name="Google Shape;1677;p30"/>
              <p:cNvSpPr/>
              <p:nvPr/>
            </p:nvSpPr>
            <p:spPr>
              <a:xfrm>
                <a:off x="2228362" y="2681467"/>
                <a:ext cx="138298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61" extrusionOk="0">
                    <a:moveTo>
                      <a:pt x="0" y="1"/>
                    </a:moveTo>
                    <a:lnTo>
                      <a:pt x="0" y="1161"/>
                    </a:lnTo>
                    <a:lnTo>
                      <a:pt x="1003" y="5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78" name="Google Shape;1678;p30"/>
              <p:cNvSpPr/>
              <p:nvPr/>
            </p:nvSpPr>
            <p:spPr>
              <a:xfrm>
                <a:off x="2253061" y="2398738"/>
                <a:ext cx="561273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1" extrusionOk="0">
                    <a:moveTo>
                      <a:pt x="1" y="0"/>
                    </a:moveTo>
                    <a:lnTo>
                      <a:pt x="1" y="421"/>
                    </a:lnTo>
                    <a:lnTo>
                      <a:pt x="3177" y="421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79" name="Google Shape;1679;p30"/>
              <p:cNvSpPr/>
              <p:nvPr/>
            </p:nvSpPr>
            <p:spPr>
              <a:xfrm>
                <a:off x="2596525" y="2543700"/>
                <a:ext cx="397439" cy="73493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16" extrusionOk="0">
                    <a:moveTo>
                      <a:pt x="0" y="0"/>
                    </a:moveTo>
                    <a:lnTo>
                      <a:pt x="0" y="416"/>
                    </a:lnTo>
                    <a:lnTo>
                      <a:pt x="4331" y="416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80" name="Google Shape;1680;p30"/>
              <p:cNvSpPr/>
              <p:nvPr/>
            </p:nvSpPr>
            <p:spPr>
              <a:xfrm>
                <a:off x="2596525" y="2668074"/>
                <a:ext cx="397439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21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4331" y="421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81" name="Google Shape;1681;p30"/>
              <p:cNvSpPr/>
              <p:nvPr/>
            </p:nvSpPr>
            <p:spPr>
              <a:xfrm>
                <a:off x="2597440" y="2793325"/>
                <a:ext cx="396540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21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4331" y="421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82" name="Google Shape;1682;p30"/>
              <p:cNvSpPr/>
              <p:nvPr/>
            </p:nvSpPr>
            <p:spPr>
              <a:xfrm>
                <a:off x="2597440" y="2918582"/>
                <a:ext cx="396540" cy="73493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16" extrusionOk="0">
                    <a:moveTo>
                      <a:pt x="0" y="1"/>
                    </a:moveTo>
                    <a:lnTo>
                      <a:pt x="0" y="416"/>
                    </a:lnTo>
                    <a:lnTo>
                      <a:pt x="4331" y="416"/>
                    </a:lnTo>
                    <a:lnTo>
                      <a:pt x="43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83" name="Google Shape;1683;p30"/>
              <p:cNvSpPr/>
              <p:nvPr/>
            </p:nvSpPr>
            <p:spPr>
              <a:xfrm>
                <a:off x="2073401" y="3062650"/>
                <a:ext cx="92057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22" extrusionOk="0">
                    <a:moveTo>
                      <a:pt x="0" y="1"/>
                    </a:moveTo>
                    <a:lnTo>
                      <a:pt x="0" y="421"/>
                    </a:lnTo>
                    <a:lnTo>
                      <a:pt x="2786" y="421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1687" name="Google Shape;1687;p30"/>
          <p:cNvGrpSpPr/>
          <p:nvPr/>
        </p:nvGrpSpPr>
        <p:grpSpPr>
          <a:xfrm>
            <a:off x="1937888" y="3321137"/>
            <a:ext cx="6461987" cy="1153513"/>
            <a:chOff x="1937888" y="3321137"/>
            <a:chExt cx="6461987" cy="1153513"/>
          </a:xfrm>
        </p:grpSpPr>
        <p:sp>
          <p:nvSpPr>
            <p:cNvPr id="1688" name="Google Shape;1688;p30"/>
            <p:cNvSpPr/>
            <p:nvPr/>
          </p:nvSpPr>
          <p:spPr>
            <a:xfrm>
              <a:off x="2595175" y="3626375"/>
              <a:ext cx="5804700" cy="726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0" i="0" dirty="0">
                  <a:solidFill>
                    <a:srgbClr val="D1D5DB"/>
                  </a:solidFill>
                  <a:effectLst/>
                  <a:latin typeface="Calisto MT" panose="02040603050505030304" pitchFamily="18" charset="0"/>
                </a:rPr>
                <a:t>	         </a:t>
              </a:r>
              <a:r>
                <a:rPr lang="en-CA" sz="2400" b="1" i="0" dirty="0">
                  <a:solidFill>
                    <a:schemeClr val="tx1"/>
                  </a:solidFill>
                  <a:effectLst/>
                  <a:latin typeface="Calisto MT" panose="02040603050505030304" pitchFamily="18" charset="0"/>
                </a:rPr>
                <a:t>Integrating NLP techniques</a:t>
              </a:r>
              <a:endParaRPr sz="2400" b="1" dirty="0">
                <a:solidFill>
                  <a:schemeClr val="tx1"/>
                </a:solidFill>
                <a:latin typeface="Calisto MT" panose="02040603050505030304" pitchFamily="18" charset="0"/>
              </a:endParaRPr>
            </a:p>
          </p:txBody>
        </p:sp>
        <p:grpSp>
          <p:nvGrpSpPr>
            <p:cNvPr id="1689" name="Google Shape;1689;p30"/>
            <p:cNvGrpSpPr/>
            <p:nvPr/>
          </p:nvGrpSpPr>
          <p:grpSpPr>
            <a:xfrm>
              <a:off x="1937888" y="3321137"/>
              <a:ext cx="1456625" cy="1153513"/>
              <a:chOff x="1650976" y="3244937"/>
              <a:chExt cx="1456625" cy="1153513"/>
            </a:xfrm>
          </p:grpSpPr>
          <p:sp>
            <p:nvSpPr>
              <p:cNvPr id="1690" name="Google Shape;1690;p30"/>
              <p:cNvSpPr/>
              <p:nvPr/>
            </p:nvSpPr>
            <p:spPr>
              <a:xfrm rot="10800000" flipH="1">
                <a:off x="1650976" y="3428206"/>
                <a:ext cx="1456625" cy="970244"/>
              </a:xfrm>
              <a:custGeom>
                <a:avLst/>
                <a:gdLst/>
                <a:ahLst/>
                <a:cxnLst/>
                <a:rect l="l" t="t" r="r" b="b"/>
                <a:pathLst>
                  <a:path w="9286" h="5492" extrusionOk="0">
                    <a:moveTo>
                      <a:pt x="401" y="0"/>
                    </a:moveTo>
                    <a:cubicBezTo>
                      <a:pt x="178" y="0"/>
                      <a:pt x="1" y="178"/>
                      <a:pt x="1" y="395"/>
                    </a:cubicBezTo>
                    <a:lnTo>
                      <a:pt x="1" y="5091"/>
                    </a:lnTo>
                    <a:cubicBezTo>
                      <a:pt x="1" y="5314"/>
                      <a:pt x="178" y="5491"/>
                      <a:pt x="401" y="5491"/>
                    </a:cubicBezTo>
                    <a:lnTo>
                      <a:pt x="8886" y="5491"/>
                    </a:lnTo>
                    <a:cubicBezTo>
                      <a:pt x="9108" y="5491"/>
                      <a:pt x="9286" y="5314"/>
                      <a:pt x="9286" y="5091"/>
                    </a:cubicBezTo>
                    <a:lnTo>
                      <a:pt x="9286" y="395"/>
                    </a:lnTo>
                    <a:cubicBezTo>
                      <a:pt x="9286" y="178"/>
                      <a:pt x="9108" y="0"/>
                      <a:pt x="88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1" name="Google Shape;1691;p30"/>
              <p:cNvSpPr/>
              <p:nvPr/>
            </p:nvSpPr>
            <p:spPr>
              <a:xfrm rot="10800000">
                <a:off x="1650984" y="3244937"/>
                <a:ext cx="170974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384" extrusionOk="0">
                    <a:moveTo>
                      <a:pt x="0" y="0"/>
                    </a:moveTo>
                    <a:lnTo>
                      <a:pt x="978" y="1383"/>
                    </a:ln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2" name="Google Shape;1692;p30"/>
              <p:cNvSpPr/>
              <p:nvPr/>
            </p:nvSpPr>
            <p:spPr>
              <a:xfrm rot="10800000" flipH="1">
                <a:off x="1777214" y="3554588"/>
                <a:ext cx="447404" cy="44740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3248" extrusionOk="0">
                    <a:moveTo>
                      <a:pt x="1" y="0"/>
                    </a:moveTo>
                    <a:lnTo>
                      <a:pt x="1" y="3247"/>
                    </a:lnTo>
                    <a:lnTo>
                      <a:pt x="3248" y="3247"/>
                    </a:ln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3" name="Google Shape;1693;p30"/>
              <p:cNvSpPr/>
              <p:nvPr/>
            </p:nvSpPr>
            <p:spPr>
              <a:xfrm rot="10800000" flipH="1">
                <a:off x="1932178" y="3698397"/>
                <a:ext cx="138298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61" extrusionOk="0">
                    <a:moveTo>
                      <a:pt x="0" y="1"/>
                    </a:moveTo>
                    <a:lnTo>
                      <a:pt x="0" y="1161"/>
                    </a:lnTo>
                    <a:lnTo>
                      <a:pt x="1003" y="5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4" name="Google Shape;1694;p30"/>
              <p:cNvSpPr/>
              <p:nvPr/>
            </p:nvSpPr>
            <p:spPr>
              <a:xfrm rot="10800000" flipH="1">
                <a:off x="2296203" y="3922607"/>
                <a:ext cx="697777" cy="73493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16" extrusionOk="0">
                    <a:moveTo>
                      <a:pt x="0" y="0"/>
                    </a:moveTo>
                    <a:lnTo>
                      <a:pt x="0" y="416"/>
                    </a:lnTo>
                    <a:lnTo>
                      <a:pt x="4331" y="416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5" name="Google Shape;1695;p30"/>
              <p:cNvSpPr/>
              <p:nvPr/>
            </p:nvSpPr>
            <p:spPr>
              <a:xfrm rot="10800000" flipH="1">
                <a:off x="2296203" y="3797350"/>
                <a:ext cx="697777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21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4331" y="421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6" name="Google Shape;1696;p30"/>
              <p:cNvSpPr/>
              <p:nvPr/>
            </p:nvSpPr>
            <p:spPr>
              <a:xfrm rot="10800000" flipH="1">
                <a:off x="2297809" y="3672099"/>
                <a:ext cx="696196" cy="7437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21" extrusionOk="0">
                    <a:moveTo>
                      <a:pt x="0" y="0"/>
                    </a:moveTo>
                    <a:lnTo>
                      <a:pt x="0" y="421"/>
                    </a:lnTo>
                    <a:lnTo>
                      <a:pt x="4331" y="421"/>
                    </a:lnTo>
                    <a:lnTo>
                      <a:pt x="43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7" name="Google Shape;1697;p30"/>
              <p:cNvSpPr/>
              <p:nvPr/>
            </p:nvSpPr>
            <p:spPr>
              <a:xfrm rot="10800000" flipH="1">
                <a:off x="2297809" y="3547725"/>
                <a:ext cx="696196" cy="73493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16" extrusionOk="0">
                    <a:moveTo>
                      <a:pt x="0" y="1"/>
                    </a:moveTo>
                    <a:lnTo>
                      <a:pt x="0" y="416"/>
                    </a:lnTo>
                    <a:lnTo>
                      <a:pt x="4331" y="416"/>
                    </a:lnTo>
                    <a:lnTo>
                      <a:pt x="43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8" name="Google Shape;1698;p30"/>
              <p:cNvSpPr/>
              <p:nvPr/>
            </p:nvSpPr>
            <p:spPr>
              <a:xfrm rot="10800000" flipH="1">
                <a:off x="1777227" y="4065900"/>
                <a:ext cx="1216748" cy="7455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22" extrusionOk="0">
                    <a:moveTo>
                      <a:pt x="0" y="1"/>
                    </a:moveTo>
                    <a:lnTo>
                      <a:pt x="0" y="421"/>
                    </a:lnTo>
                    <a:lnTo>
                      <a:pt x="2786" y="421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99" name="Google Shape;1699;p30"/>
              <p:cNvSpPr/>
              <p:nvPr/>
            </p:nvSpPr>
            <p:spPr>
              <a:xfrm rot="10800000" flipH="1">
                <a:off x="1777227" y="4204395"/>
                <a:ext cx="1216748" cy="7455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22" extrusionOk="0">
                    <a:moveTo>
                      <a:pt x="0" y="1"/>
                    </a:moveTo>
                    <a:lnTo>
                      <a:pt x="0" y="421"/>
                    </a:lnTo>
                    <a:lnTo>
                      <a:pt x="2786" y="421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25E05-A25E-A259-D0DA-26178C8B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IN" b="1" i="0" u="none" strike="noStrike" cap="none" dirty="0">
                <a:latin typeface="Calisto MT" panose="02040603050505030304" pitchFamily="18" charset="0"/>
                <a:sym typeface="Fira Sans Extra Condensed"/>
              </a:rPr>
              <a:t>Team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91B78-E3D7-1F06-8137-00B3A4F4F980}"/>
              </a:ext>
            </a:extLst>
          </p:cNvPr>
          <p:cNvSpPr txBox="1"/>
          <p:nvPr/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Calisto MT" panose="02040603050505030304" pitchFamily="18" charset="0"/>
                <a:ea typeface="Roboto"/>
                <a:cs typeface="Roboto"/>
                <a:sym typeface="Roboto"/>
              </a:rPr>
              <a:t>Jalpa Tank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Calisto MT" panose="02040603050505030304" pitchFamily="18" charset="0"/>
                <a:ea typeface="Roboto"/>
                <a:cs typeface="Roboto"/>
                <a:sym typeface="Roboto"/>
              </a:rPr>
              <a:t>Megha Chaudhari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Calisto MT" panose="02040603050505030304" pitchFamily="18" charset="0"/>
                <a:ea typeface="Roboto"/>
                <a:cs typeface="Roboto"/>
                <a:sym typeface="Roboto"/>
              </a:rPr>
              <a:t>Rahil Pancholi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b="0" i="0" u="none" strike="noStrike" cap="none" dirty="0">
                <a:solidFill>
                  <a:schemeClr val="dk2"/>
                </a:solidFill>
                <a:latin typeface="Calisto MT" panose="02040603050505030304" pitchFamily="18" charset="0"/>
                <a:ea typeface="Roboto"/>
                <a:cs typeface="Roboto"/>
                <a:sym typeface="Roboto"/>
              </a:rPr>
              <a:t>Siddharth </a:t>
            </a:r>
            <a:r>
              <a:rPr lang="en-IN" sz="1800" b="0" i="0" u="none" strike="noStrike" cap="none" dirty="0" err="1">
                <a:solidFill>
                  <a:schemeClr val="dk2"/>
                </a:solidFill>
                <a:latin typeface="Calisto MT" panose="02040603050505030304" pitchFamily="18" charset="0"/>
                <a:ea typeface="Roboto"/>
                <a:cs typeface="Roboto"/>
                <a:sym typeface="Roboto"/>
              </a:rPr>
              <a:t>Mahidhar</a:t>
            </a:r>
            <a:endParaRPr lang="en-IN" sz="1800" b="0" i="0" u="none" strike="noStrike" cap="none" dirty="0">
              <a:solidFill>
                <a:schemeClr val="dk2"/>
              </a:solidFill>
              <a:latin typeface="Calisto MT" panose="02040603050505030304" pitchFamily="18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217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lnSpc>
                <a:spcPct val="90000"/>
              </a:lnSpc>
            </a:pPr>
            <a:r>
              <a:rPr lang="en-IN" b="1" i="0" u="none" strike="noStrike" cap="none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VeriCheck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672D9-8F99-2D21-CEE2-A68C56092732}"/>
              </a:ext>
            </a:extLst>
          </p:cNvPr>
          <p:cNvSpPr txBox="1"/>
          <p:nvPr/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42900" algn="ctr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IN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http://jalpa003.pythonanywhere.com/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2"/>
          <p:cNvSpPr/>
          <p:nvPr/>
        </p:nvSpPr>
        <p:spPr>
          <a:xfrm>
            <a:off x="4256975" y="2886925"/>
            <a:ext cx="630000" cy="63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862" name="Google Shape;862;p22"/>
          <p:cNvGrpSpPr/>
          <p:nvPr/>
        </p:nvGrpSpPr>
        <p:grpSpPr>
          <a:xfrm>
            <a:off x="3980793" y="657126"/>
            <a:ext cx="4914461" cy="3788750"/>
            <a:chOff x="1930425" y="1610850"/>
            <a:chExt cx="4916927" cy="3242110"/>
          </a:xfrm>
        </p:grpSpPr>
        <p:sp>
          <p:nvSpPr>
            <p:cNvPr id="863" name="Google Shape;863;p22"/>
            <p:cNvSpPr/>
            <p:nvPr/>
          </p:nvSpPr>
          <p:spPr>
            <a:xfrm>
              <a:off x="1930425" y="1610850"/>
              <a:ext cx="4916927" cy="3242110"/>
            </a:xfrm>
            <a:custGeom>
              <a:avLst/>
              <a:gdLst/>
              <a:ahLst/>
              <a:cxnLst/>
              <a:rect l="l" t="t" r="r" b="b"/>
              <a:pathLst>
                <a:path w="53100" h="31327" extrusionOk="0">
                  <a:moveTo>
                    <a:pt x="28789" y="0"/>
                  </a:moveTo>
                  <a:cubicBezTo>
                    <a:pt x="27604" y="0"/>
                    <a:pt x="26672" y="77"/>
                    <a:pt x="26079" y="140"/>
                  </a:cubicBezTo>
                  <a:cubicBezTo>
                    <a:pt x="24084" y="347"/>
                    <a:pt x="14580" y="1350"/>
                    <a:pt x="8512" y="9242"/>
                  </a:cubicBezTo>
                  <a:cubicBezTo>
                    <a:pt x="0" y="20301"/>
                    <a:pt x="5100" y="31326"/>
                    <a:pt x="12072" y="31326"/>
                  </a:cubicBezTo>
                  <a:cubicBezTo>
                    <a:pt x="12211" y="31326"/>
                    <a:pt x="12352" y="31322"/>
                    <a:pt x="12493" y="31313"/>
                  </a:cubicBezTo>
                  <a:cubicBezTo>
                    <a:pt x="17024" y="31023"/>
                    <a:pt x="19936" y="26739"/>
                    <a:pt x="25249" y="26739"/>
                  </a:cubicBezTo>
                  <a:cubicBezTo>
                    <a:pt x="26440" y="26739"/>
                    <a:pt x="27752" y="26954"/>
                    <a:pt x="29230" y="27478"/>
                  </a:cubicBezTo>
                  <a:cubicBezTo>
                    <a:pt x="32427" y="28608"/>
                    <a:pt x="35360" y="30335"/>
                    <a:pt x="38733" y="30974"/>
                  </a:cubicBezTo>
                  <a:cubicBezTo>
                    <a:pt x="39578" y="31133"/>
                    <a:pt x="40438" y="31214"/>
                    <a:pt x="41292" y="31214"/>
                  </a:cubicBezTo>
                  <a:cubicBezTo>
                    <a:pt x="45170" y="31214"/>
                    <a:pt x="48940" y="29534"/>
                    <a:pt x="50754" y="25807"/>
                  </a:cubicBezTo>
                  <a:cubicBezTo>
                    <a:pt x="53099" y="20979"/>
                    <a:pt x="52664" y="14617"/>
                    <a:pt x="49832" y="10169"/>
                  </a:cubicBezTo>
                  <a:cubicBezTo>
                    <a:pt x="47618" y="6694"/>
                    <a:pt x="44088" y="4263"/>
                    <a:pt x="40461" y="2566"/>
                  </a:cubicBezTo>
                  <a:cubicBezTo>
                    <a:pt x="35912" y="440"/>
                    <a:pt x="31626" y="0"/>
                    <a:pt x="28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3157035" y="4227303"/>
              <a:ext cx="778848" cy="266822"/>
            </a:xfrm>
            <a:custGeom>
              <a:avLst/>
              <a:gdLst/>
              <a:ahLst/>
              <a:cxnLst/>
              <a:rect l="l" t="t" r="r" b="b"/>
              <a:pathLst>
                <a:path w="8430" h="2888" extrusionOk="0">
                  <a:moveTo>
                    <a:pt x="8430" y="1069"/>
                  </a:moveTo>
                  <a:cubicBezTo>
                    <a:pt x="6662" y="2285"/>
                    <a:pt x="4555" y="2887"/>
                    <a:pt x="2468" y="2624"/>
                  </a:cubicBezTo>
                  <a:cubicBezTo>
                    <a:pt x="1845" y="2543"/>
                    <a:pt x="609" y="2280"/>
                    <a:pt x="1" y="2011"/>
                  </a:cubicBezTo>
                  <a:cubicBezTo>
                    <a:pt x="41" y="1748"/>
                    <a:pt x="82" y="1505"/>
                    <a:pt x="132" y="1277"/>
                  </a:cubicBezTo>
                  <a:cubicBezTo>
                    <a:pt x="178" y="1089"/>
                    <a:pt x="208" y="968"/>
                    <a:pt x="426" y="1028"/>
                  </a:cubicBezTo>
                  <a:cubicBezTo>
                    <a:pt x="603" y="1079"/>
                    <a:pt x="983" y="1347"/>
                    <a:pt x="2159" y="1499"/>
                  </a:cubicBezTo>
                  <a:cubicBezTo>
                    <a:pt x="4139" y="1758"/>
                    <a:pt x="6100" y="1266"/>
                    <a:pt x="7336" y="537"/>
                  </a:cubicBezTo>
                  <a:cubicBezTo>
                    <a:pt x="7700" y="324"/>
                    <a:pt x="7949" y="0"/>
                    <a:pt x="8090" y="279"/>
                  </a:cubicBezTo>
                  <a:cubicBezTo>
                    <a:pt x="8207" y="502"/>
                    <a:pt x="8318" y="775"/>
                    <a:pt x="8430" y="10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3522526" y="3211668"/>
              <a:ext cx="623078" cy="679159"/>
            </a:xfrm>
            <a:custGeom>
              <a:avLst/>
              <a:gdLst/>
              <a:ahLst/>
              <a:cxnLst/>
              <a:rect l="l" t="t" r="r" b="b"/>
              <a:pathLst>
                <a:path w="6744" h="7351" extrusionOk="0">
                  <a:moveTo>
                    <a:pt x="5512" y="7351"/>
                  </a:moveTo>
                  <a:cubicBezTo>
                    <a:pt x="4367" y="6581"/>
                    <a:pt x="2924" y="5158"/>
                    <a:pt x="2260" y="4519"/>
                  </a:cubicBezTo>
                  <a:cubicBezTo>
                    <a:pt x="1723" y="3997"/>
                    <a:pt x="842" y="3243"/>
                    <a:pt x="543" y="2539"/>
                  </a:cubicBezTo>
                  <a:cubicBezTo>
                    <a:pt x="1" y="1282"/>
                    <a:pt x="1561" y="1"/>
                    <a:pt x="3147" y="1520"/>
                  </a:cubicBezTo>
                  <a:cubicBezTo>
                    <a:pt x="4859" y="3152"/>
                    <a:pt x="6019" y="4398"/>
                    <a:pt x="6743" y="5173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2813995" y="3265993"/>
              <a:ext cx="529395" cy="742354"/>
            </a:xfrm>
            <a:custGeom>
              <a:avLst/>
              <a:gdLst/>
              <a:ahLst/>
              <a:cxnLst/>
              <a:rect l="l" t="t" r="r" b="b"/>
              <a:pathLst>
                <a:path w="5730" h="8035" extrusionOk="0">
                  <a:moveTo>
                    <a:pt x="1677" y="8034"/>
                  </a:moveTo>
                  <a:cubicBezTo>
                    <a:pt x="2620" y="7026"/>
                    <a:pt x="3724" y="5324"/>
                    <a:pt x="4230" y="4559"/>
                  </a:cubicBezTo>
                  <a:cubicBezTo>
                    <a:pt x="4641" y="3931"/>
                    <a:pt x="5335" y="3004"/>
                    <a:pt x="5477" y="2249"/>
                  </a:cubicBezTo>
                  <a:cubicBezTo>
                    <a:pt x="5730" y="907"/>
                    <a:pt x="3932" y="0"/>
                    <a:pt x="2711" y="1824"/>
                  </a:cubicBezTo>
                  <a:cubicBezTo>
                    <a:pt x="1394" y="3789"/>
                    <a:pt x="532" y="5263"/>
                    <a:pt x="1" y="6175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49363" y="3169538"/>
              <a:ext cx="284192" cy="787810"/>
            </a:xfrm>
            <a:custGeom>
              <a:avLst/>
              <a:gdLst/>
              <a:ahLst/>
              <a:cxnLst/>
              <a:rect l="l" t="t" r="r" b="b"/>
              <a:pathLst>
                <a:path w="3076" h="8527" extrusionOk="0">
                  <a:moveTo>
                    <a:pt x="335" y="7275"/>
                  </a:moveTo>
                  <a:cubicBezTo>
                    <a:pt x="1353" y="8526"/>
                    <a:pt x="2417" y="8141"/>
                    <a:pt x="2711" y="7812"/>
                  </a:cubicBezTo>
                  <a:cubicBezTo>
                    <a:pt x="3030" y="7452"/>
                    <a:pt x="3076" y="7088"/>
                    <a:pt x="3055" y="6622"/>
                  </a:cubicBezTo>
                  <a:cubicBezTo>
                    <a:pt x="3015" y="5598"/>
                    <a:pt x="2696" y="4580"/>
                    <a:pt x="2376" y="3613"/>
                  </a:cubicBezTo>
                  <a:cubicBezTo>
                    <a:pt x="2057" y="2625"/>
                    <a:pt x="1688" y="1652"/>
                    <a:pt x="1282" y="695"/>
                  </a:cubicBezTo>
                  <a:cubicBezTo>
                    <a:pt x="1171" y="437"/>
                    <a:pt x="1156" y="178"/>
                    <a:pt x="938" y="82"/>
                  </a:cubicBezTo>
                  <a:cubicBezTo>
                    <a:pt x="902" y="41"/>
                    <a:pt x="639" y="1"/>
                    <a:pt x="421" y="117"/>
                  </a:cubicBezTo>
                  <a:cubicBezTo>
                    <a:pt x="1" y="340"/>
                    <a:pt x="72" y="913"/>
                    <a:pt x="77" y="923"/>
                  </a:cubicBezTo>
                  <a:cubicBezTo>
                    <a:pt x="305" y="3086"/>
                    <a:pt x="639" y="5315"/>
                    <a:pt x="649" y="6485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3802926" y="2929973"/>
              <a:ext cx="279480" cy="35948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1707" y="294"/>
                  </a:moveTo>
                  <a:cubicBezTo>
                    <a:pt x="1819" y="471"/>
                    <a:pt x="1915" y="674"/>
                    <a:pt x="1996" y="867"/>
                  </a:cubicBezTo>
                  <a:cubicBezTo>
                    <a:pt x="2006" y="892"/>
                    <a:pt x="2067" y="983"/>
                    <a:pt x="2067" y="1013"/>
                  </a:cubicBezTo>
                  <a:cubicBezTo>
                    <a:pt x="2067" y="998"/>
                    <a:pt x="2072" y="988"/>
                    <a:pt x="2072" y="973"/>
                  </a:cubicBezTo>
                  <a:cubicBezTo>
                    <a:pt x="2057" y="897"/>
                    <a:pt x="2042" y="821"/>
                    <a:pt x="2016" y="750"/>
                  </a:cubicBezTo>
                  <a:cubicBezTo>
                    <a:pt x="1961" y="532"/>
                    <a:pt x="2052" y="456"/>
                    <a:pt x="2178" y="502"/>
                  </a:cubicBezTo>
                  <a:cubicBezTo>
                    <a:pt x="2416" y="593"/>
                    <a:pt x="2715" y="1100"/>
                    <a:pt x="2867" y="1712"/>
                  </a:cubicBezTo>
                  <a:cubicBezTo>
                    <a:pt x="3019" y="2325"/>
                    <a:pt x="3024" y="3045"/>
                    <a:pt x="2705" y="3536"/>
                  </a:cubicBezTo>
                  <a:cubicBezTo>
                    <a:pt x="2548" y="3779"/>
                    <a:pt x="2138" y="3891"/>
                    <a:pt x="1844" y="3759"/>
                  </a:cubicBezTo>
                  <a:cubicBezTo>
                    <a:pt x="1403" y="3566"/>
                    <a:pt x="1008" y="3278"/>
                    <a:pt x="714" y="2903"/>
                  </a:cubicBezTo>
                  <a:cubicBezTo>
                    <a:pt x="603" y="2761"/>
                    <a:pt x="0" y="2001"/>
                    <a:pt x="345" y="1854"/>
                  </a:cubicBezTo>
                  <a:cubicBezTo>
                    <a:pt x="562" y="1758"/>
                    <a:pt x="1120" y="2427"/>
                    <a:pt x="1211" y="2097"/>
                  </a:cubicBezTo>
                  <a:cubicBezTo>
                    <a:pt x="1287" y="1809"/>
                    <a:pt x="1099" y="1429"/>
                    <a:pt x="998" y="1160"/>
                  </a:cubicBezTo>
                  <a:cubicBezTo>
                    <a:pt x="922" y="973"/>
                    <a:pt x="785" y="770"/>
                    <a:pt x="750" y="568"/>
                  </a:cubicBezTo>
                  <a:cubicBezTo>
                    <a:pt x="725" y="426"/>
                    <a:pt x="841" y="289"/>
                    <a:pt x="998" y="370"/>
                  </a:cubicBezTo>
                  <a:cubicBezTo>
                    <a:pt x="1256" y="502"/>
                    <a:pt x="1444" y="872"/>
                    <a:pt x="1429" y="760"/>
                  </a:cubicBezTo>
                  <a:cubicBezTo>
                    <a:pt x="1373" y="395"/>
                    <a:pt x="1302" y="289"/>
                    <a:pt x="1363" y="178"/>
                  </a:cubicBezTo>
                  <a:cubicBezTo>
                    <a:pt x="1454" y="0"/>
                    <a:pt x="1611" y="142"/>
                    <a:pt x="1707" y="294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733062" y="3299253"/>
              <a:ext cx="275230" cy="783005"/>
            </a:xfrm>
            <a:custGeom>
              <a:avLst/>
              <a:gdLst/>
              <a:ahLst/>
              <a:cxnLst/>
              <a:rect l="l" t="t" r="r" b="b"/>
              <a:pathLst>
                <a:path w="2979" h="8475" extrusionOk="0">
                  <a:moveTo>
                    <a:pt x="2498" y="6332"/>
                  </a:moveTo>
                  <a:cubicBezTo>
                    <a:pt x="2254" y="5182"/>
                    <a:pt x="2097" y="2933"/>
                    <a:pt x="1844" y="775"/>
                  </a:cubicBezTo>
                  <a:cubicBezTo>
                    <a:pt x="1849" y="765"/>
                    <a:pt x="1793" y="193"/>
                    <a:pt x="1333" y="66"/>
                  </a:cubicBezTo>
                  <a:cubicBezTo>
                    <a:pt x="1099" y="0"/>
                    <a:pt x="851" y="96"/>
                    <a:pt x="826" y="142"/>
                  </a:cubicBezTo>
                  <a:cubicBezTo>
                    <a:pt x="628" y="284"/>
                    <a:pt x="669" y="537"/>
                    <a:pt x="618" y="816"/>
                  </a:cubicBezTo>
                  <a:cubicBezTo>
                    <a:pt x="431" y="1839"/>
                    <a:pt x="284" y="2867"/>
                    <a:pt x="188" y="3901"/>
                  </a:cubicBezTo>
                  <a:cubicBezTo>
                    <a:pt x="86" y="4914"/>
                    <a:pt x="0" y="5977"/>
                    <a:pt x="178" y="6985"/>
                  </a:cubicBezTo>
                  <a:cubicBezTo>
                    <a:pt x="259" y="7441"/>
                    <a:pt x="385" y="7796"/>
                    <a:pt x="775" y="8069"/>
                  </a:cubicBezTo>
                  <a:cubicBezTo>
                    <a:pt x="1135" y="8328"/>
                    <a:pt x="2260" y="8475"/>
                    <a:pt x="2979" y="7031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2757360" y="3049802"/>
              <a:ext cx="265898" cy="364201"/>
            </a:xfrm>
            <a:custGeom>
              <a:avLst/>
              <a:gdLst/>
              <a:ahLst/>
              <a:cxnLst/>
              <a:rect l="l" t="t" r="r" b="b"/>
              <a:pathLst>
                <a:path w="2878" h="3942" extrusionOk="0">
                  <a:moveTo>
                    <a:pt x="836" y="339"/>
                  </a:moveTo>
                  <a:cubicBezTo>
                    <a:pt x="771" y="537"/>
                    <a:pt x="720" y="760"/>
                    <a:pt x="679" y="963"/>
                  </a:cubicBezTo>
                  <a:cubicBezTo>
                    <a:pt x="674" y="993"/>
                    <a:pt x="634" y="1094"/>
                    <a:pt x="644" y="1120"/>
                  </a:cubicBezTo>
                  <a:cubicBezTo>
                    <a:pt x="639" y="1109"/>
                    <a:pt x="629" y="1094"/>
                    <a:pt x="629" y="1084"/>
                  </a:cubicBezTo>
                  <a:cubicBezTo>
                    <a:pt x="629" y="1008"/>
                    <a:pt x="629" y="927"/>
                    <a:pt x="634" y="851"/>
                  </a:cubicBezTo>
                  <a:cubicBezTo>
                    <a:pt x="644" y="628"/>
                    <a:pt x="538" y="572"/>
                    <a:pt x="421" y="648"/>
                  </a:cubicBezTo>
                  <a:cubicBezTo>
                    <a:pt x="213" y="785"/>
                    <a:pt x="31" y="1348"/>
                    <a:pt x="16" y="1981"/>
                  </a:cubicBezTo>
                  <a:cubicBezTo>
                    <a:pt x="1" y="2614"/>
                    <a:pt x="153" y="3313"/>
                    <a:pt x="568" y="3723"/>
                  </a:cubicBezTo>
                  <a:cubicBezTo>
                    <a:pt x="776" y="3926"/>
                    <a:pt x="1201" y="3941"/>
                    <a:pt x="1460" y="3754"/>
                  </a:cubicBezTo>
                  <a:cubicBezTo>
                    <a:pt x="1850" y="3470"/>
                    <a:pt x="2169" y="3100"/>
                    <a:pt x="2371" y="2670"/>
                  </a:cubicBezTo>
                  <a:cubicBezTo>
                    <a:pt x="2452" y="2508"/>
                    <a:pt x="2878" y="1636"/>
                    <a:pt x="2508" y="1565"/>
                  </a:cubicBezTo>
                  <a:cubicBezTo>
                    <a:pt x="2275" y="1520"/>
                    <a:pt x="1875" y="2295"/>
                    <a:pt x="1713" y="1991"/>
                  </a:cubicBezTo>
                  <a:cubicBezTo>
                    <a:pt x="1576" y="1727"/>
                    <a:pt x="1677" y="1317"/>
                    <a:pt x="1718" y="1033"/>
                  </a:cubicBezTo>
                  <a:cubicBezTo>
                    <a:pt x="1748" y="831"/>
                    <a:pt x="1839" y="603"/>
                    <a:pt x="1829" y="400"/>
                  </a:cubicBezTo>
                  <a:cubicBezTo>
                    <a:pt x="1824" y="253"/>
                    <a:pt x="1682" y="147"/>
                    <a:pt x="1546" y="258"/>
                  </a:cubicBezTo>
                  <a:cubicBezTo>
                    <a:pt x="1323" y="446"/>
                    <a:pt x="1221" y="846"/>
                    <a:pt x="1211" y="735"/>
                  </a:cubicBezTo>
                  <a:cubicBezTo>
                    <a:pt x="1181" y="365"/>
                    <a:pt x="1232" y="248"/>
                    <a:pt x="1151" y="152"/>
                  </a:cubicBezTo>
                  <a:cubicBezTo>
                    <a:pt x="1019" y="0"/>
                    <a:pt x="897" y="172"/>
                    <a:pt x="836" y="339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3090145" y="3256107"/>
              <a:ext cx="836407" cy="1148131"/>
            </a:xfrm>
            <a:custGeom>
              <a:avLst/>
              <a:gdLst/>
              <a:ahLst/>
              <a:cxnLst/>
              <a:rect l="l" t="t" r="r" b="b"/>
              <a:pathLst>
                <a:path w="9053" h="12427" extrusionOk="0">
                  <a:moveTo>
                    <a:pt x="8926" y="10715"/>
                  </a:moveTo>
                  <a:cubicBezTo>
                    <a:pt x="8470" y="11247"/>
                    <a:pt x="7680" y="11535"/>
                    <a:pt x="7041" y="11783"/>
                  </a:cubicBezTo>
                  <a:cubicBezTo>
                    <a:pt x="5947" y="12199"/>
                    <a:pt x="4797" y="12427"/>
                    <a:pt x="3627" y="12341"/>
                  </a:cubicBezTo>
                  <a:cubicBezTo>
                    <a:pt x="2700" y="12270"/>
                    <a:pt x="1626" y="12143"/>
                    <a:pt x="811" y="11657"/>
                  </a:cubicBezTo>
                  <a:cubicBezTo>
                    <a:pt x="507" y="11474"/>
                    <a:pt x="765" y="11444"/>
                    <a:pt x="872" y="10173"/>
                  </a:cubicBezTo>
                  <a:cubicBezTo>
                    <a:pt x="877" y="10092"/>
                    <a:pt x="882" y="10005"/>
                    <a:pt x="887" y="9909"/>
                  </a:cubicBezTo>
                  <a:cubicBezTo>
                    <a:pt x="902" y="9707"/>
                    <a:pt x="912" y="9469"/>
                    <a:pt x="912" y="9205"/>
                  </a:cubicBezTo>
                  <a:cubicBezTo>
                    <a:pt x="927" y="7559"/>
                    <a:pt x="0" y="6596"/>
                    <a:pt x="112" y="4489"/>
                  </a:cubicBezTo>
                  <a:cubicBezTo>
                    <a:pt x="188" y="3045"/>
                    <a:pt x="628" y="1647"/>
                    <a:pt x="750" y="1176"/>
                  </a:cubicBezTo>
                  <a:cubicBezTo>
                    <a:pt x="791" y="1019"/>
                    <a:pt x="887" y="923"/>
                    <a:pt x="1029" y="847"/>
                  </a:cubicBezTo>
                  <a:cubicBezTo>
                    <a:pt x="1257" y="730"/>
                    <a:pt x="1495" y="624"/>
                    <a:pt x="1748" y="533"/>
                  </a:cubicBezTo>
                  <a:cubicBezTo>
                    <a:pt x="2097" y="401"/>
                    <a:pt x="2477" y="300"/>
                    <a:pt x="2878" y="229"/>
                  </a:cubicBezTo>
                  <a:cubicBezTo>
                    <a:pt x="4184" y="1"/>
                    <a:pt x="4944" y="26"/>
                    <a:pt x="5542" y="112"/>
                  </a:cubicBezTo>
                  <a:cubicBezTo>
                    <a:pt x="5816" y="153"/>
                    <a:pt x="6049" y="209"/>
                    <a:pt x="6287" y="259"/>
                  </a:cubicBezTo>
                  <a:cubicBezTo>
                    <a:pt x="6469" y="295"/>
                    <a:pt x="6601" y="391"/>
                    <a:pt x="6687" y="563"/>
                  </a:cubicBezTo>
                  <a:cubicBezTo>
                    <a:pt x="6829" y="852"/>
                    <a:pt x="7209" y="1490"/>
                    <a:pt x="7589" y="2422"/>
                  </a:cubicBezTo>
                  <a:lnTo>
                    <a:pt x="7609" y="2463"/>
                  </a:lnTo>
                  <a:cubicBezTo>
                    <a:pt x="7639" y="2549"/>
                    <a:pt x="7675" y="2635"/>
                    <a:pt x="7710" y="2721"/>
                  </a:cubicBezTo>
                  <a:cubicBezTo>
                    <a:pt x="8946" y="5988"/>
                    <a:pt x="7376" y="6799"/>
                    <a:pt x="8749" y="9990"/>
                  </a:cubicBezTo>
                  <a:cubicBezTo>
                    <a:pt x="8971" y="10512"/>
                    <a:pt x="9053" y="10568"/>
                    <a:pt x="8926" y="107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246930" y="3256107"/>
              <a:ext cx="401157" cy="337593"/>
            </a:xfrm>
            <a:custGeom>
              <a:avLst/>
              <a:gdLst/>
              <a:ahLst/>
              <a:cxnLst/>
              <a:rect l="l" t="t" r="r" b="b"/>
              <a:pathLst>
                <a:path w="4342" h="3654" extrusionOk="0">
                  <a:moveTo>
                    <a:pt x="4179" y="1698"/>
                  </a:moveTo>
                  <a:cubicBezTo>
                    <a:pt x="4341" y="3233"/>
                    <a:pt x="3333" y="3638"/>
                    <a:pt x="1900" y="3648"/>
                  </a:cubicBezTo>
                  <a:cubicBezTo>
                    <a:pt x="1383" y="3653"/>
                    <a:pt x="821" y="3643"/>
                    <a:pt x="451" y="3182"/>
                  </a:cubicBezTo>
                  <a:cubicBezTo>
                    <a:pt x="178" y="2838"/>
                    <a:pt x="56" y="2336"/>
                    <a:pt x="36" y="1901"/>
                  </a:cubicBezTo>
                  <a:cubicBezTo>
                    <a:pt x="10" y="1440"/>
                    <a:pt x="0" y="984"/>
                    <a:pt x="51" y="533"/>
                  </a:cubicBezTo>
                  <a:cubicBezTo>
                    <a:pt x="400" y="401"/>
                    <a:pt x="780" y="300"/>
                    <a:pt x="1181" y="229"/>
                  </a:cubicBezTo>
                  <a:cubicBezTo>
                    <a:pt x="2487" y="1"/>
                    <a:pt x="3247" y="26"/>
                    <a:pt x="3845" y="112"/>
                  </a:cubicBezTo>
                  <a:cubicBezTo>
                    <a:pt x="4058" y="736"/>
                    <a:pt x="4124" y="1151"/>
                    <a:pt x="4179" y="1698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3289059" y="3067541"/>
              <a:ext cx="338425" cy="400695"/>
            </a:xfrm>
            <a:custGeom>
              <a:avLst/>
              <a:gdLst/>
              <a:ahLst/>
              <a:cxnLst/>
              <a:rect l="l" t="t" r="r" b="b"/>
              <a:pathLst>
                <a:path w="3663" h="4337" extrusionOk="0">
                  <a:moveTo>
                    <a:pt x="96" y="2655"/>
                  </a:moveTo>
                  <a:cubicBezTo>
                    <a:pt x="20" y="2574"/>
                    <a:pt x="0" y="2493"/>
                    <a:pt x="46" y="2381"/>
                  </a:cubicBezTo>
                  <a:cubicBezTo>
                    <a:pt x="360" y="1652"/>
                    <a:pt x="61" y="1414"/>
                    <a:pt x="340" y="998"/>
                  </a:cubicBezTo>
                  <a:cubicBezTo>
                    <a:pt x="456" y="821"/>
                    <a:pt x="598" y="674"/>
                    <a:pt x="760" y="558"/>
                  </a:cubicBezTo>
                  <a:cubicBezTo>
                    <a:pt x="816" y="517"/>
                    <a:pt x="877" y="477"/>
                    <a:pt x="942" y="441"/>
                  </a:cubicBezTo>
                  <a:cubicBezTo>
                    <a:pt x="968" y="426"/>
                    <a:pt x="993" y="411"/>
                    <a:pt x="1023" y="401"/>
                  </a:cubicBezTo>
                  <a:cubicBezTo>
                    <a:pt x="1844" y="1"/>
                    <a:pt x="2877" y="325"/>
                    <a:pt x="2898" y="1439"/>
                  </a:cubicBezTo>
                  <a:cubicBezTo>
                    <a:pt x="2898" y="1642"/>
                    <a:pt x="2999" y="1936"/>
                    <a:pt x="3110" y="2199"/>
                  </a:cubicBezTo>
                  <a:cubicBezTo>
                    <a:pt x="3237" y="2508"/>
                    <a:pt x="3374" y="2782"/>
                    <a:pt x="3399" y="2842"/>
                  </a:cubicBezTo>
                  <a:cubicBezTo>
                    <a:pt x="3663" y="3582"/>
                    <a:pt x="1606" y="4337"/>
                    <a:pt x="96" y="2655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192143" y="2644028"/>
              <a:ext cx="510270" cy="588340"/>
            </a:xfrm>
            <a:custGeom>
              <a:avLst/>
              <a:gdLst/>
              <a:ahLst/>
              <a:cxnLst/>
              <a:rect l="l" t="t" r="r" b="b"/>
              <a:pathLst>
                <a:path w="5523" h="6368" extrusionOk="0">
                  <a:moveTo>
                    <a:pt x="5112" y="2639"/>
                  </a:moveTo>
                  <a:cubicBezTo>
                    <a:pt x="5522" y="4215"/>
                    <a:pt x="5183" y="5836"/>
                    <a:pt x="3704" y="6114"/>
                  </a:cubicBezTo>
                  <a:cubicBezTo>
                    <a:pt x="2386" y="6368"/>
                    <a:pt x="821" y="5436"/>
                    <a:pt x="411" y="3860"/>
                  </a:cubicBezTo>
                  <a:cubicBezTo>
                    <a:pt x="1" y="2285"/>
                    <a:pt x="735" y="780"/>
                    <a:pt x="2022" y="395"/>
                  </a:cubicBezTo>
                  <a:cubicBezTo>
                    <a:pt x="3359" y="0"/>
                    <a:pt x="4722" y="1140"/>
                    <a:pt x="5112" y="2639"/>
                  </a:cubicBezTo>
                  <a:close/>
                </a:path>
              </a:pathLst>
            </a:custGeom>
            <a:solidFill>
              <a:srgbClr val="FFA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368606" y="2602361"/>
              <a:ext cx="332327" cy="325305"/>
            </a:xfrm>
            <a:custGeom>
              <a:avLst/>
              <a:gdLst/>
              <a:ahLst/>
              <a:cxnLst/>
              <a:rect l="l" t="t" r="r" b="b"/>
              <a:pathLst>
                <a:path w="3597" h="3521" extrusionOk="0">
                  <a:moveTo>
                    <a:pt x="3339" y="3521"/>
                  </a:moveTo>
                  <a:cubicBezTo>
                    <a:pt x="3197" y="3521"/>
                    <a:pt x="3364" y="2781"/>
                    <a:pt x="2508" y="2163"/>
                  </a:cubicBezTo>
                  <a:cubicBezTo>
                    <a:pt x="2052" y="1839"/>
                    <a:pt x="1642" y="1687"/>
                    <a:pt x="1079" y="1753"/>
                  </a:cubicBezTo>
                  <a:cubicBezTo>
                    <a:pt x="694" y="1799"/>
                    <a:pt x="395" y="1702"/>
                    <a:pt x="238" y="1343"/>
                  </a:cubicBezTo>
                  <a:cubicBezTo>
                    <a:pt x="0" y="811"/>
                    <a:pt x="56" y="41"/>
                    <a:pt x="1013" y="21"/>
                  </a:cubicBezTo>
                  <a:cubicBezTo>
                    <a:pt x="2300" y="0"/>
                    <a:pt x="3252" y="710"/>
                    <a:pt x="3501" y="1946"/>
                  </a:cubicBezTo>
                  <a:cubicBezTo>
                    <a:pt x="3597" y="2417"/>
                    <a:pt x="3501" y="3521"/>
                    <a:pt x="3339" y="3521"/>
                  </a:cubicBezTo>
                  <a:close/>
                </a:path>
              </a:pathLst>
            </a:custGeom>
            <a:solidFill>
              <a:srgbClr val="7A3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2997479" y="2587394"/>
              <a:ext cx="547688" cy="771826"/>
            </a:xfrm>
            <a:custGeom>
              <a:avLst/>
              <a:gdLst/>
              <a:ahLst/>
              <a:cxnLst/>
              <a:rect l="l" t="t" r="r" b="b"/>
              <a:pathLst>
                <a:path w="5928" h="8354" extrusionOk="0">
                  <a:moveTo>
                    <a:pt x="3450" y="152"/>
                  </a:moveTo>
                  <a:cubicBezTo>
                    <a:pt x="4372" y="0"/>
                    <a:pt x="5380" y="223"/>
                    <a:pt x="5324" y="1150"/>
                  </a:cubicBezTo>
                  <a:cubicBezTo>
                    <a:pt x="5299" y="1591"/>
                    <a:pt x="5020" y="2052"/>
                    <a:pt x="5456" y="2254"/>
                  </a:cubicBezTo>
                  <a:cubicBezTo>
                    <a:pt x="5659" y="2351"/>
                    <a:pt x="5927" y="2315"/>
                    <a:pt x="5795" y="2528"/>
                  </a:cubicBezTo>
                  <a:cubicBezTo>
                    <a:pt x="5664" y="2746"/>
                    <a:pt x="5304" y="2989"/>
                    <a:pt x="4843" y="2979"/>
                  </a:cubicBezTo>
                  <a:cubicBezTo>
                    <a:pt x="4225" y="2974"/>
                    <a:pt x="4073" y="2619"/>
                    <a:pt x="4058" y="2832"/>
                  </a:cubicBezTo>
                  <a:cubicBezTo>
                    <a:pt x="4038" y="3090"/>
                    <a:pt x="4063" y="3394"/>
                    <a:pt x="3881" y="3845"/>
                  </a:cubicBezTo>
                  <a:cubicBezTo>
                    <a:pt x="3577" y="4590"/>
                    <a:pt x="2609" y="4352"/>
                    <a:pt x="2898" y="5096"/>
                  </a:cubicBezTo>
                  <a:cubicBezTo>
                    <a:pt x="3035" y="5446"/>
                    <a:pt x="4068" y="6079"/>
                    <a:pt x="3632" y="7254"/>
                  </a:cubicBezTo>
                  <a:cubicBezTo>
                    <a:pt x="3328" y="8353"/>
                    <a:pt x="1794" y="8252"/>
                    <a:pt x="851" y="7786"/>
                  </a:cubicBezTo>
                  <a:cubicBezTo>
                    <a:pt x="694" y="7705"/>
                    <a:pt x="527" y="7568"/>
                    <a:pt x="608" y="7411"/>
                  </a:cubicBezTo>
                  <a:cubicBezTo>
                    <a:pt x="710" y="7214"/>
                    <a:pt x="1089" y="6819"/>
                    <a:pt x="978" y="5962"/>
                  </a:cubicBezTo>
                  <a:cubicBezTo>
                    <a:pt x="836" y="4868"/>
                    <a:pt x="0" y="3602"/>
                    <a:pt x="1019" y="1753"/>
                  </a:cubicBezTo>
                  <a:cubicBezTo>
                    <a:pt x="1505" y="867"/>
                    <a:pt x="2163" y="471"/>
                    <a:pt x="3136" y="198"/>
                  </a:cubicBezTo>
                  <a:cubicBezTo>
                    <a:pt x="3237" y="167"/>
                    <a:pt x="3344" y="167"/>
                    <a:pt x="3450" y="152"/>
                  </a:cubicBezTo>
                  <a:close/>
                </a:path>
              </a:pathLst>
            </a:custGeom>
            <a:solidFill>
              <a:srgbClr val="7A3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3246006" y="2514868"/>
              <a:ext cx="182563" cy="120846"/>
            </a:xfrm>
            <a:custGeom>
              <a:avLst/>
              <a:gdLst/>
              <a:ahLst/>
              <a:cxnLst/>
              <a:rect l="l" t="t" r="r" b="b"/>
              <a:pathLst>
                <a:path w="1976" h="1308" extrusionOk="0">
                  <a:moveTo>
                    <a:pt x="456" y="46"/>
                  </a:moveTo>
                  <a:cubicBezTo>
                    <a:pt x="983" y="107"/>
                    <a:pt x="1621" y="674"/>
                    <a:pt x="1788" y="978"/>
                  </a:cubicBezTo>
                  <a:cubicBezTo>
                    <a:pt x="1976" y="1307"/>
                    <a:pt x="735" y="1115"/>
                    <a:pt x="243" y="638"/>
                  </a:cubicBezTo>
                  <a:cubicBezTo>
                    <a:pt x="0" y="400"/>
                    <a:pt x="31" y="0"/>
                    <a:pt x="456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3406485" y="2437169"/>
              <a:ext cx="97933" cy="203628"/>
            </a:xfrm>
            <a:custGeom>
              <a:avLst/>
              <a:gdLst/>
              <a:ahLst/>
              <a:cxnLst/>
              <a:rect l="l" t="t" r="r" b="b"/>
              <a:pathLst>
                <a:path w="1060" h="2204" extrusionOk="0">
                  <a:moveTo>
                    <a:pt x="522" y="259"/>
                  </a:moveTo>
                  <a:cubicBezTo>
                    <a:pt x="148" y="633"/>
                    <a:pt x="1" y="1474"/>
                    <a:pt x="56" y="1819"/>
                  </a:cubicBezTo>
                  <a:cubicBezTo>
                    <a:pt x="122" y="2204"/>
                    <a:pt x="1034" y="1206"/>
                    <a:pt x="1054" y="507"/>
                  </a:cubicBezTo>
                  <a:cubicBezTo>
                    <a:pt x="1059" y="178"/>
                    <a:pt x="786" y="0"/>
                    <a:pt x="522" y="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3156573" y="2573813"/>
              <a:ext cx="479781" cy="466662"/>
            </a:xfrm>
            <a:custGeom>
              <a:avLst/>
              <a:gdLst/>
              <a:ahLst/>
              <a:cxnLst/>
              <a:rect l="l" t="t" r="r" b="b"/>
              <a:pathLst>
                <a:path w="5193" h="5051" extrusionOk="0">
                  <a:moveTo>
                    <a:pt x="3400" y="36"/>
                  </a:moveTo>
                  <a:cubicBezTo>
                    <a:pt x="4327" y="0"/>
                    <a:pt x="5193" y="760"/>
                    <a:pt x="5178" y="988"/>
                  </a:cubicBezTo>
                  <a:cubicBezTo>
                    <a:pt x="5178" y="1008"/>
                    <a:pt x="4985" y="922"/>
                    <a:pt x="4965" y="912"/>
                  </a:cubicBezTo>
                  <a:cubicBezTo>
                    <a:pt x="4752" y="841"/>
                    <a:pt x="4509" y="856"/>
                    <a:pt x="4296" y="892"/>
                  </a:cubicBezTo>
                  <a:cubicBezTo>
                    <a:pt x="2979" y="1110"/>
                    <a:pt x="1601" y="1935"/>
                    <a:pt x="1125" y="4970"/>
                  </a:cubicBezTo>
                  <a:cubicBezTo>
                    <a:pt x="1115" y="5051"/>
                    <a:pt x="1039" y="4934"/>
                    <a:pt x="1004" y="4858"/>
                  </a:cubicBezTo>
                  <a:cubicBezTo>
                    <a:pt x="1" y="2680"/>
                    <a:pt x="1272" y="117"/>
                    <a:pt x="340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5004722" y="3275324"/>
              <a:ext cx="626774" cy="675001"/>
            </a:xfrm>
            <a:custGeom>
              <a:avLst/>
              <a:gdLst/>
              <a:ahLst/>
              <a:cxnLst/>
              <a:rect l="l" t="t" r="r" b="b"/>
              <a:pathLst>
                <a:path w="6784" h="7306" extrusionOk="0">
                  <a:moveTo>
                    <a:pt x="1206" y="7305"/>
                  </a:moveTo>
                  <a:cubicBezTo>
                    <a:pt x="2356" y="6545"/>
                    <a:pt x="3820" y="5137"/>
                    <a:pt x="4484" y="4509"/>
                  </a:cubicBezTo>
                  <a:cubicBezTo>
                    <a:pt x="5031" y="3997"/>
                    <a:pt x="5917" y="3248"/>
                    <a:pt x="6231" y="2549"/>
                  </a:cubicBezTo>
                  <a:cubicBezTo>
                    <a:pt x="6783" y="1297"/>
                    <a:pt x="5238" y="1"/>
                    <a:pt x="3633" y="1500"/>
                  </a:cubicBezTo>
                  <a:cubicBezTo>
                    <a:pt x="1905" y="3111"/>
                    <a:pt x="730" y="4347"/>
                    <a:pt x="1" y="5117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5114758" y="3229037"/>
              <a:ext cx="461950" cy="630007"/>
            </a:xfrm>
            <a:custGeom>
              <a:avLst/>
              <a:gdLst/>
              <a:ahLst/>
              <a:cxnLst/>
              <a:rect l="l" t="t" r="r" b="b"/>
              <a:pathLst>
                <a:path w="5000" h="6819" extrusionOk="0">
                  <a:moveTo>
                    <a:pt x="4959" y="213"/>
                  </a:moveTo>
                  <a:cubicBezTo>
                    <a:pt x="4676" y="684"/>
                    <a:pt x="4422" y="1110"/>
                    <a:pt x="4210" y="1682"/>
                  </a:cubicBezTo>
                  <a:cubicBezTo>
                    <a:pt x="4037" y="2163"/>
                    <a:pt x="3895" y="2741"/>
                    <a:pt x="3789" y="3531"/>
                  </a:cubicBezTo>
                  <a:cubicBezTo>
                    <a:pt x="3581" y="5106"/>
                    <a:pt x="3738" y="5461"/>
                    <a:pt x="3318" y="5815"/>
                  </a:cubicBezTo>
                  <a:cubicBezTo>
                    <a:pt x="2847" y="6216"/>
                    <a:pt x="3328" y="5866"/>
                    <a:pt x="2249" y="6712"/>
                  </a:cubicBezTo>
                  <a:cubicBezTo>
                    <a:pt x="2123" y="6813"/>
                    <a:pt x="1991" y="6818"/>
                    <a:pt x="1849" y="6748"/>
                  </a:cubicBezTo>
                  <a:cubicBezTo>
                    <a:pt x="1449" y="6555"/>
                    <a:pt x="1018" y="6180"/>
                    <a:pt x="664" y="5648"/>
                  </a:cubicBezTo>
                  <a:cubicBezTo>
                    <a:pt x="410" y="5279"/>
                    <a:pt x="198" y="4828"/>
                    <a:pt x="61" y="4306"/>
                  </a:cubicBezTo>
                  <a:cubicBezTo>
                    <a:pt x="10" y="4124"/>
                    <a:pt x="0" y="3936"/>
                    <a:pt x="152" y="3825"/>
                  </a:cubicBezTo>
                  <a:cubicBezTo>
                    <a:pt x="957" y="3227"/>
                    <a:pt x="2041" y="1869"/>
                    <a:pt x="2533" y="1464"/>
                  </a:cubicBezTo>
                  <a:cubicBezTo>
                    <a:pt x="3232" y="892"/>
                    <a:pt x="4032" y="279"/>
                    <a:pt x="4893" y="26"/>
                  </a:cubicBezTo>
                  <a:cubicBezTo>
                    <a:pt x="4990" y="0"/>
                    <a:pt x="5000" y="142"/>
                    <a:pt x="4959" y="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5304247" y="3113458"/>
              <a:ext cx="1023127" cy="1620243"/>
            </a:xfrm>
            <a:custGeom>
              <a:avLst/>
              <a:gdLst/>
              <a:ahLst/>
              <a:cxnLst/>
              <a:rect l="l" t="t" r="r" b="b"/>
              <a:pathLst>
                <a:path w="11074" h="17537" extrusionOk="0">
                  <a:moveTo>
                    <a:pt x="10704" y="7664"/>
                  </a:moveTo>
                  <a:cubicBezTo>
                    <a:pt x="10481" y="9675"/>
                    <a:pt x="10086" y="11929"/>
                    <a:pt x="9944" y="13631"/>
                  </a:cubicBezTo>
                  <a:cubicBezTo>
                    <a:pt x="9813" y="15283"/>
                    <a:pt x="10157" y="15648"/>
                    <a:pt x="9797" y="15977"/>
                  </a:cubicBezTo>
                  <a:cubicBezTo>
                    <a:pt x="8440" y="17223"/>
                    <a:pt x="6272" y="17537"/>
                    <a:pt x="4534" y="17091"/>
                  </a:cubicBezTo>
                  <a:cubicBezTo>
                    <a:pt x="3344" y="16787"/>
                    <a:pt x="2240" y="16154"/>
                    <a:pt x="1009" y="16002"/>
                  </a:cubicBezTo>
                  <a:cubicBezTo>
                    <a:pt x="1004" y="16002"/>
                    <a:pt x="538" y="15911"/>
                    <a:pt x="229" y="15962"/>
                  </a:cubicBezTo>
                  <a:cubicBezTo>
                    <a:pt x="87" y="15982"/>
                    <a:pt x="41" y="15946"/>
                    <a:pt x="16" y="15810"/>
                  </a:cubicBezTo>
                  <a:cubicBezTo>
                    <a:pt x="1" y="15734"/>
                    <a:pt x="1" y="15587"/>
                    <a:pt x="6" y="15435"/>
                  </a:cubicBezTo>
                  <a:cubicBezTo>
                    <a:pt x="11" y="15237"/>
                    <a:pt x="26" y="15035"/>
                    <a:pt x="36" y="14943"/>
                  </a:cubicBezTo>
                  <a:cubicBezTo>
                    <a:pt x="279" y="12816"/>
                    <a:pt x="1647" y="10921"/>
                    <a:pt x="1485" y="8743"/>
                  </a:cubicBezTo>
                  <a:cubicBezTo>
                    <a:pt x="1282" y="6063"/>
                    <a:pt x="973" y="5354"/>
                    <a:pt x="1748" y="2953"/>
                  </a:cubicBezTo>
                  <a:cubicBezTo>
                    <a:pt x="1900" y="2487"/>
                    <a:pt x="2017" y="1626"/>
                    <a:pt x="2508" y="1393"/>
                  </a:cubicBezTo>
                  <a:cubicBezTo>
                    <a:pt x="5461" y="0"/>
                    <a:pt x="10056" y="876"/>
                    <a:pt x="10309" y="1494"/>
                  </a:cubicBezTo>
                  <a:cubicBezTo>
                    <a:pt x="11074" y="3374"/>
                    <a:pt x="10932" y="5592"/>
                    <a:pt x="10704" y="76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6031071" y="3309508"/>
              <a:ext cx="391826" cy="704012"/>
            </a:xfrm>
            <a:custGeom>
              <a:avLst/>
              <a:gdLst/>
              <a:ahLst/>
              <a:cxnLst/>
              <a:rect l="l" t="t" r="r" b="b"/>
              <a:pathLst>
                <a:path w="4241" h="7620" extrusionOk="0">
                  <a:moveTo>
                    <a:pt x="2366" y="7619"/>
                  </a:moveTo>
                  <a:cubicBezTo>
                    <a:pt x="2908" y="6525"/>
                    <a:pt x="3339" y="5172"/>
                    <a:pt x="3612" y="4296"/>
                  </a:cubicBezTo>
                  <a:cubicBezTo>
                    <a:pt x="3835" y="3582"/>
                    <a:pt x="4240" y="2493"/>
                    <a:pt x="4169" y="1733"/>
                  </a:cubicBezTo>
                  <a:cubicBezTo>
                    <a:pt x="4038" y="370"/>
                    <a:pt x="2057" y="0"/>
                    <a:pt x="1394" y="2093"/>
                  </a:cubicBezTo>
                  <a:cubicBezTo>
                    <a:pt x="674" y="4347"/>
                    <a:pt x="259" y="5998"/>
                    <a:pt x="0" y="7026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5435255" y="3958173"/>
              <a:ext cx="814510" cy="226078"/>
            </a:xfrm>
            <a:custGeom>
              <a:avLst/>
              <a:gdLst/>
              <a:ahLst/>
              <a:cxnLst/>
              <a:rect l="l" t="t" r="r" b="b"/>
              <a:pathLst>
                <a:path w="8816" h="2447" extrusionOk="0">
                  <a:moveTo>
                    <a:pt x="6449" y="5"/>
                  </a:moveTo>
                  <a:cubicBezTo>
                    <a:pt x="5284" y="117"/>
                    <a:pt x="3030" y="16"/>
                    <a:pt x="857" y="16"/>
                  </a:cubicBezTo>
                  <a:cubicBezTo>
                    <a:pt x="847" y="10"/>
                    <a:pt x="269" y="0"/>
                    <a:pt x="92" y="441"/>
                  </a:cubicBezTo>
                  <a:cubicBezTo>
                    <a:pt x="1" y="669"/>
                    <a:pt x="67" y="922"/>
                    <a:pt x="112" y="953"/>
                  </a:cubicBezTo>
                  <a:cubicBezTo>
                    <a:pt x="229" y="1165"/>
                    <a:pt x="487" y="1155"/>
                    <a:pt x="756" y="1236"/>
                  </a:cubicBezTo>
                  <a:cubicBezTo>
                    <a:pt x="1749" y="1540"/>
                    <a:pt x="2757" y="1804"/>
                    <a:pt x="3775" y="2021"/>
                  </a:cubicBezTo>
                  <a:cubicBezTo>
                    <a:pt x="4768" y="2234"/>
                    <a:pt x="5816" y="2447"/>
                    <a:pt x="6834" y="2386"/>
                  </a:cubicBezTo>
                  <a:cubicBezTo>
                    <a:pt x="7301" y="2356"/>
                    <a:pt x="7660" y="2270"/>
                    <a:pt x="7979" y="1920"/>
                  </a:cubicBezTo>
                  <a:cubicBezTo>
                    <a:pt x="8278" y="1591"/>
                    <a:pt x="8557" y="1125"/>
                    <a:pt x="8815" y="598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5189131" y="3821067"/>
              <a:ext cx="364201" cy="274306"/>
            </a:xfrm>
            <a:custGeom>
              <a:avLst/>
              <a:gdLst/>
              <a:ahLst/>
              <a:cxnLst/>
              <a:rect l="l" t="t" r="r" b="b"/>
              <a:pathLst>
                <a:path w="3942" h="2969" extrusionOk="0">
                  <a:moveTo>
                    <a:pt x="320" y="1874"/>
                  </a:moveTo>
                  <a:cubicBezTo>
                    <a:pt x="507" y="1971"/>
                    <a:pt x="720" y="2042"/>
                    <a:pt x="922" y="2107"/>
                  </a:cubicBezTo>
                  <a:cubicBezTo>
                    <a:pt x="948" y="2112"/>
                    <a:pt x="1044" y="2168"/>
                    <a:pt x="1074" y="2158"/>
                  </a:cubicBezTo>
                  <a:cubicBezTo>
                    <a:pt x="1059" y="2163"/>
                    <a:pt x="1049" y="2168"/>
                    <a:pt x="1034" y="2168"/>
                  </a:cubicBezTo>
                  <a:cubicBezTo>
                    <a:pt x="958" y="2158"/>
                    <a:pt x="882" y="2153"/>
                    <a:pt x="806" y="2138"/>
                  </a:cubicBezTo>
                  <a:cubicBezTo>
                    <a:pt x="588" y="2102"/>
                    <a:pt x="517" y="2204"/>
                    <a:pt x="578" y="2325"/>
                  </a:cubicBezTo>
                  <a:cubicBezTo>
                    <a:pt x="694" y="2548"/>
                    <a:pt x="1226" y="2796"/>
                    <a:pt x="1854" y="2882"/>
                  </a:cubicBezTo>
                  <a:cubicBezTo>
                    <a:pt x="2483" y="2969"/>
                    <a:pt x="3197" y="2903"/>
                    <a:pt x="3653" y="2533"/>
                  </a:cubicBezTo>
                  <a:cubicBezTo>
                    <a:pt x="3876" y="2356"/>
                    <a:pt x="3942" y="1930"/>
                    <a:pt x="3784" y="1652"/>
                  </a:cubicBezTo>
                  <a:cubicBezTo>
                    <a:pt x="3546" y="1236"/>
                    <a:pt x="3217" y="871"/>
                    <a:pt x="2812" y="618"/>
                  </a:cubicBezTo>
                  <a:cubicBezTo>
                    <a:pt x="2660" y="527"/>
                    <a:pt x="1844" y="0"/>
                    <a:pt x="1733" y="360"/>
                  </a:cubicBezTo>
                  <a:cubicBezTo>
                    <a:pt x="1657" y="588"/>
                    <a:pt x="2381" y="1069"/>
                    <a:pt x="2062" y="1196"/>
                  </a:cubicBezTo>
                  <a:cubicBezTo>
                    <a:pt x="1784" y="1307"/>
                    <a:pt x="1383" y="1155"/>
                    <a:pt x="1110" y="1079"/>
                  </a:cubicBezTo>
                  <a:cubicBezTo>
                    <a:pt x="912" y="1028"/>
                    <a:pt x="700" y="912"/>
                    <a:pt x="492" y="897"/>
                  </a:cubicBezTo>
                  <a:cubicBezTo>
                    <a:pt x="350" y="887"/>
                    <a:pt x="228" y="1018"/>
                    <a:pt x="320" y="1165"/>
                  </a:cubicBezTo>
                  <a:cubicBezTo>
                    <a:pt x="477" y="1408"/>
                    <a:pt x="867" y="1555"/>
                    <a:pt x="755" y="1550"/>
                  </a:cubicBezTo>
                  <a:cubicBezTo>
                    <a:pt x="385" y="1535"/>
                    <a:pt x="274" y="1474"/>
                    <a:pt x="168" y="1545"/>
                  </a:cubicBezTo>
                  <a:cubicBezTo>
                    <a:pt x="0" y="1657"/>
                    <a:pt x="163" y="1798"/>
                    <a:pt x="320" y="1874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6053522" y="3206587"/>
              <a:ext cx="410581" cy="686642"/>
            </a:xfrm>
            <a:custGeom>
              <a:avLst/>
              <a:gdLst/>
              <a:ahLst/>
              <a:cxnLst/>
              <a:rect l="l" t="t" r="r" b="b"/>
              <a:pathLst>
                <a:path w="4444" h="7432" extrusionOk="0">
                  <a:moveTo>
                    <a:pt x="3156" y="7259"/>
                  </a:moveTo>
                  <a:cubicBezTo>
                    <a:pt x="3121" y="7335"/>
                    <a:pt x="3111" y="7431"/>
                    <a:pt x="2969" y="7431"/>
                  </a:cubicBezTo>
                  <a:cubicBezTo>
                    <a:pt x="2376" y="7426"/>
                    <a:pt x="948" y="6839"/>
                    <a:pt x="132" y="6064"/>
                  </a:cubicBezTo>
                  <a:cubicBezTo>
                    <a:pt x="31" y="5962"/>
                    <a:pt x="1" y="5846"/>
                    <a:pt x="31" y="5699"/>
                  </a:cubicBezTo>
                  <a:cubicBezTo>
                    <a:pt x="730" y="2416"/>
                    <a:pt x="1556" y="2052"/>
                    <a:pt x="1110" y="729"/>
                  </a:cubicBezTo>
                  <a:cubicBezTo>
                    <a:pt x="1039" y="517"/>
                    <a:pt x="1221" y="0"/>
                    <a:pt x="1323" y="30"/>
                  </a:cubicBezTo>
                  <a:cubicBezTo>
                    <a:pt x="2376" y="324"/>
                    <a:pt x="3602" y="1018"/>
                    <a:pt x="3911" y="2107"/>
                  </a:cubicBezTo>
                  <a:cubicBezTo>
                    <a:pt x="4443" y="3977"/>
                    <a:pt x="3719" y="6033"/>
                    <a:pt x="3156" y="72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4914920" y="3229499"/>
              <a:ext cx="291121" cy="786793"/>
            </a:xfrm>
            <a:custGeom>
              <a:avLst/>
              <a:gdLst/>
              <a:ahLst/>
              <a:cxnLst/>
              <a:rect l="l" t="t" r="r" b="b"/>
              <a:pathLst>
                <a:path w="3151" h="8516" extrusionOk="0">
                  <a:moveTo>
                    <a:pt x="2432" y="6484"/>
                  </a:moveTo>
                  <a:cubicBezTo>
                    <a:pt x="2457" y="5314"/>
                    <a:pt x="2817" y="3085"/>
                    <a:pt x="3070" y="927"/>
                  </a:cubicBezTo>
                  <a:cubicBezTo>
                    <a:pt x="3075" y="917"/>
                    <a:pt x="3151" y="345"/>
                    <a:pt x="2735" y="117"/>
                  </a:cubicBezTo>
                  <a:cubicBezTo>
                    <a:pt x="2518" y="0"/>
                    <a:pt x="2254" y="36"/>
                    <a:pt x="2219" y="76"/>
                  </a:cubicBezTo>
                  <a:cubicBezTo>
                    <a:pt x="2001" y="172"/>
                    <a:pt x="1981" y="426"/>
                    <a:pt x="1864" y="684"/>
                  </a:cubicBezTo>
                  <a:cubicBezTo>
                    <a:pt x="1449" y="1636"/>
                    <a:pt x="1069" y="2609"/>
                    <a:pt x="740" y="3592"/>
                  </a:cubicBezTo>
                  <a:cubicBezTo>
                    <a:pt x="410" y="4554"/>
                    <a:pt x="81" y="5572"/>
                    <a:pt x="25" y="6591"/>
                  </a:cubicBezTo>
                  <a:cubicBezTo>
                    <a:pt x="0" y="7057"/>
                    <a:pt x="41" y="7426"/>
                    <a:pt x="355" y="7781"/>
                  </a:cubicBezTo>
                  <a:cubicBezTo>
                    <a:pt x="648" y="8115"/>
                    <a:pt x="1707" y="8515"/>
                    <a:pt x="2741" y="7274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5082883" y="3062367"/>
              <a:ext cx="218225" cy="293061"/>
            </a:xfrm>
            <a:custGeom>
              <a:avLst/>
              <a:gdLst/>
              <a:ahLst/>
              <a:cxnLst/>
              <a:rect l="l" t="t" r="r" b="b"/>
              <a:pathLst>
                <a:path w="2362" h="3172" extrusionOk="0">
                  <a:moveTo>
                    <a:pt x="1926" y="452"/>
                  </a:moveTo>
                  <a:cubicBezTo>
                    <a:pt x="1910" y="426"/>
                    <a:pt x="1895" y="401"/>
                    <a:pt x="1875" y="381"/>
                  </a:cubicBezTo>
                  <a:cubicBezTo>
                    <a:pt x="1738" y="188"/>
                    <a:pt x="1566" y="1"/>
                    <a:pt x="1308" y="21"/>
                  </a:cubicBezTo>
                  <a:cubicBezTo>
                    <a:pt x="968" y="52"/>
                    <a:pt x="563" y="320"/>
                    <a:pt x="391" y="609"/>
                  </a:cubicBezTo>
                  <a:cubicBezTo>
                    <a:pt x="163" y="1009"/>
                    <a:pt x="1" y="1733"/>
                    <a:pt x="112" y="2204"/>
                  </a:cubicBezTo>
                  <a:cubicBezTo>
                    <a:pt x="264" y="2848"/>
                    <a:pt x="1343" y="3172"/>
                    <a:pt x="2153" y="2002"/>
                  </a:cubicBezTo>
                  <a:cubicBezTo>
                    <a:pt x="2361" y="1703"/>
                    <a:pt x="2255" y="1358"/>
                    <a:pt x="2169" y="1024"/>
                  </a:cubicBezTo>
                  <a:cubicBezTo>
                    <a:pt x="2118" y="827"/>
                    <a:pt x="2042" y="624"/>
                    <a:pt x="1926" y="452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4979962" y="2957598"/>
              <a:ext cx="426842" cy="332327"/>
            </a:xfrm>
            <a:custGeom>
              <a:avLst/>
              <a:gdLst/>
              <a:ahLst/>
              <a:cxnLst/>
              <a:rect l="l" t="t" r="r" b="b"/>
              <a:pathLst>
                <a:path w="4620" h="3597" extrusionOk="0">
                  <a:moveTo>
                    <a:pt x="61" y="1834"/>
                  </a:moveTo>
                  <a:lnTo>
                    <a:pt x="725" y="3394"/>
                  </a:lnTo>
                  <a:cubicBezTo>
                    <a:pt x="785" y="3536"/>
                    <a:pt x="942" y="3597"/>
                    <a:pt x="1084" y="3541"/>
                  </a:cubicBezTo>
                  <a:lnTo>
                    <a:pt x="4417" y="2118"/>
                  </a:lnTo>
                  <a:cubicBezTo>
                    <a:pt x="4559" y="2062"/>
                    <a:pt x="4620" y="1900"/>
                    <a:pt x="4564" y="1763"/>
                  </a:cubicBezTo>
                  <a:lnTo>
                    <a:pt x="3901" y="203"/>
                  </a:lnTo>
                  <a:cubicBezTo>
                    <a:pt x="3840" y="61"/>
                    <a:pt x="3678" y="0"/>
                    <a:pt x="3541" y="56"/>
                  </a:cubicBezTo>
                  <a:lnTo>
                    <a:pt x="203" y="1474"/>
                  </a:lnTo>
                  <a:cubicBezTo>
                    <a:pt x="66" y="1535"/>
                    <a:pt x="0" y="1697"/>
                    <a:pt x="61" y="1834"/>
                  </a:cubicBezTo>
                  <a:close/>
                </a:path>
              </a:pathLst>
            </a:custGeom>
            <a:solidFill>
              <a:srgbClr val="2F3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5018303" y="2992705"/>
              <a:ext cx="350620" cy="262110"/>
            </a:xfrm>
            <a:custGeom>
              <a:avLst/>
              <a:gdLst/>
              <a:ahLst/>
              <a:cxnLst/>
              <a:rect l="l" t="t" r="r" b="b"/>
              <a:pathLst>
                <a:path w="3795" h="2837" extrusionOk="0">
                  <a:moveTo>
                    <a:pt x="56" y="1565"/>
                  </a:moveTo>
                  <a:lnTo>
                    <a:pt x="512" y="2639"/>
                  </a:lnTo>
                  <a:cubicBezTo>
                    <a:pt x="568" y="2776"/>
                    <a:pt x="720" y="2837"/>
                    <a:pt x="852" y="2781"/>
                  </a:cubicBezTo>
                  <a:lnTo>
                    <a:pt x="3602" y="1611"/>
                  </a:lnTo>
                  <a:cubicBezTo>
                    <a:pt x="3734" y="1555"/>
                    <a:pt x="3795" y="1398"/>
                    <a:pt x="3739" y="1266"/>
                  </a:cubicBezTo>
                  <a:lnTo>
                    <a:pt x="3283" y="193"/>
                  </a:lnTo>
                  <a:cubicBezTo>
                    <a:pt x="3227" y="61"/>
                    <a:pt x="3070" y="0"/>
                    <a:pt x="2939" y="56"/>
                  </a:cubicBezTo>
                  <a:lnTo>
                    <a:pt x="193" y="1226"/>
                  </a:lnTo>
                  <a:cubicBezTo>
                    <a:pt x="61" y="1282"/>
                    <a:pt x="1" y="1434"/>
                    <a:pt x="56" y="15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5196152" y="3153278"/>
              <a:ext cx="129716" cy="129438"/>
            </a:xfrm>
            <a:custGeom>
              <a:avLst/>
              <a:gdLst/>
              <a:ahLst/>
              <a:cxnLst/>
              <a:rect l="l" t="t" r="r" b="b"/>
              <a:pathLst>
                <a:path w="1404" h="1401" extrusionOk="0">
                  <a:moveTo>
                    <a:pt x="1049" y="0"/>
                  </a:moveTo>
                  <a:cubicBezTo>
                    <a:pt x="876" y="0"/>
                    <a:pt x="640" y="249"/>
                    <a:pt x="553" y="354"/>
                  </a:cubicBezTo>
                  <a:cubicBezTo>
                    <a:pt x="370" y="567"/>
                    <a:pt x="0" y="947"/>
                    <a:pt x="142" y="1241"/>
                  </a:cubicBezTo>
                  <a:cubicBezTo>
                    <a:pt x="183" y="1337"/>
                    <a:pt x="289" y="1382"/>
                    <a:pt x="385" y="1398"/>
                  </a:cubicBezTo>
                  <a:cubicBezTo>
                    <a:pt x="400" y="1399"/>
                    <a:pt x="415" y="1400"/>
                    <a:pt x="430" y="1400"/>
                  </a:cubicBezTo>
                  <a:cubicBezTo>
                    <a:pt x="506" y="1400"/>
                    <a:pt x="581" y="1378"/>
                    <a:pt x="649" y="1332"/>
                  </a:cubicBezTo>
                  <a:cubicBezTo>
                    <a:pt x="796" y="1236"/>
                    <a:pt x="897" y="1068"/>
                    <a:pt x="988" y="916"/>
                  </a:cubicBezTo>
                  <a:cubicBezTo>
                    <a:pt x="1095" y="729"/>
                    <a:pt x="1404" y="182"/>
                    <a:pt x="1125" y="20"/>
                  </a:cubicBezTo>
                  <a:cubicBezTo>
                    <a:pt x="1102" y="6"/>
                    <a:pt x="1076" y="0"/>
                    <a:pt x="1049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5079834" y="2993075"/>
              <a:ext cx="186628" cy="157987"/>
            </a:xfrm>
            <a:custGeom>
              <a:avLst/>
              <a:gdLst/>
              <a:ahLst/>
              <a:cxnLst/>
              <a:rect l="l" t="t" r="r" b="b"/>
              <a:pathLst>
                <a:path w="2020" h="1710" extrusionOk="0">
                  <a:moveTo>
                    <a:pt x="1093" y="1"/>
                  </a:moveTo>
                  <a:cubicBezTo>
                    <a:pt x="706" y="1"/>
                    <a:pt x="176" y="262"/>
                    <a:pt x="84" y="594"/>
                  </a:cubicBezTo>
                  <a:cubicBezTo>
                    <a:pt x="0" y="1013"/>
                    <a:pt x="353" y="1710"/>
                    <a:pt x="670" y="1710"/>
                  </a:cubicBezTo>
                  <a:cubicBezTo>
                    <a:pt x="698" y="1710"/>
                    <a:pt x="726" y="1705"/>
                    <a:pt x="753" y="1693"/>
                  </a:cubicBezTo>
                  <a:cubicBezTo>
                    <a:pt x="908" y="1630"/>
                    <a:pt x="820" y="1456"/>
                    <a:pt x="860" y="1456"/>
                  </a:cubicBezTo>
                  <a:cubicBezTo>
                    <a:pt x="869" y="1456"/>
                    <a:pt x="882" y="1463"/>
                    <a:pt x="905" y="1480"/>
                  </a:cubicBezTo>
                  <a:cubicBezTo>
                    <a:pt x="910" y="1485"/>
                    <a:pt x="961" y="1536"/>
                    <a:pt x="1016" y="1561"/>
                  </a:cubicBezTo>
                  <a:cubicBezTo>
                    <a:pt x="1059" y="1582"/>
                    <a:pt x="1100" y="1592"/>
                    <a:pt x="1140" y="1592"/>
                  </a:cubicBezTo>
                  <a:cubicBezTo>
                    <a:pt x="1218" y="1592"/>
                    <a:pt x="1288" y="1551"/>
                    <a:pt x="1335" y="1470"/>
                  </a:cubicBezTo>
                  <a:cubicBezTo>
                    <a:pt x="1407" y="1347"/>
                    <a:pt x="1372" y="1223"/>
                    <a:pt x="1426" y="1223"/>
                  </a:cubicBezTo>
                  <a:cubicBezTo>
                    <a:pt x="1440" y="1223"/>
                    <a:pt x="1461" y="1232"/>
                    <a:pt x="1492" y="1252"/>
                  </a:cubicBezTo>
                  <a:cubicBezTo>
                    <a:pt x="1513" y="1268"/>
                    <a:pt x="1533" y="1283"/>
                    <a:pt x="1553" y="1298"/>
                  </a:cubicBezTo>
                  <a:cubicBezTo>
                    <a:pt x="1601" y="1327"/>
                    <a:pt x="1646" y="1341"/>
                    <a:pt x="1687" y="1341"/>
                  </a:cubicBezTo>
                  <a:cubicBezTo>
                    <a:pt x="1761" y="1341"/>
                    <a:pt x="1821" y="1296"/>
                    <a:pt x="1857" y="1212"/>
                  </a:cubicBezTo>
                  <a:cubicBezTo>
                    <a:pt x="2019" y="812"/>
                    <a:pt x="1629" y="123"/>
                    <a:pt x="1265" y="21"/>
                  </a:cubicBezTo>
                  <a:cubicBezTo>
                    <a:pt x="1213" y="8"/>
                    <a:pt x="1155" y="1"/>
                    <a:pt x="1093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5718427" y="2993445"/>
              <a:ext cx="314588" cy="322903"/>
            </a:xfrm>
            <a:custGeom>
              <a:avLst/>
              <a:gdLst/>
              <a:ahLst/>
              <a:cxnLst/>
              <a:rect l="l" t="t" r="r" b="b"/>
              <a:pathLst>
                <a:path w="3405" h="3495" extrusionOk="0">
                  <a:moveTo>
                    <a:pt x="1611" y="0"/>
                  </a:moveTo>
                  <a:cubicBezTo>
                    <a:pt x="913" y="0"/>
                    <a:pt x="293" y="467"/>
                    <a:pt x="396" y="1355"/>
                  </a:cubicBezTo>
                  <a:cubicBezTo>
                    <a:pt x="416" y="1532"/>
                    <a:pt x="376" y="1780"/>
                    <a:pt x="315" y="2023"/>
                  </a:cubicBezTo>
                  <a:cubicBezTo>
                    <a:pt x="229" y="2393"/>
                    <a:pt x="102" y="2743"/>
                    <a:pt x="82" y="2819"/>
                  </a:cubicBezTo>
                  <a:cubicBezTo>
                    <a:pt x="0" y="3191"/>
                    <a:pt x="464" y="3494"/>
                    <a:pt x="1110" y="3494"/>
                  </a:cubicBezTo>
                  <a:cubicBezTo>
                    <a:pt x="1791" y="3494"/>
                    <a:pt x="2676" y="3156"/>
                    <a:pt x="3334" y="2201"/>
                  </a:cubicBezTo>
                  <a:cubicBezTo>
                    <a:pt x="3395" y="2109"/>
                    <a:pt x="3405" y="2023"/>
                    <a:pt x="3344" y="1922"/>
                  </a:cubicBezTo>
                  <a:cubicBezTo>
                    <a:pt x="2939" y="1238"/>
                    <a:pt x="3207" y="965"/>
                    <a:pt x="2873" y="585"/>
                  </a:cubicBezTo>
                  <a:cubicBezTo>
                    <a:pt x="2685" y="367"/>
                    <a:pt x="2452" y="210"/>
                    <a:pt x="2209" y="114"/>
                  </a:cubicBezTo>
                  <a:cubicBezTo>
                    <a:pt x="2013" y="38"/>
                    <a:pt x="1809" y="0"/>
                    <a:pt x="1611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5609870" y="2558753"/>
              <a:ext cx="502232" cy="542052"/>
            </a:xfrm>
            <a:custGeom>
              <a:avLst/>
              <a:gdLst/>
              <a:ahLst/>
              <a:cxnLst/>
              <a:rect l="l" t="t" r="r" b="b"/>
              <a:pathLst>
                <a:path w="5436" h="5867" extrusionOk="0">
                  <a:moveTo>
                    <a:pt x="2865" y="1"/>
                  </a:moveTo>
                  <a:cubicBezTo>
                    <a:pt x="1692" y="1"/>
                    <a:pt x="635" y="1088"/>
                    <a:pt x="345" y="2423"/>
                  </a:cubicBezTo>
                  <a:cubicBezTo>
                    <a:pt x="0" y="4013"/>
                    <a:pt x="406" y="5619"/>
                    <a:pt x="1890" y="5842"/>
                  </a:cubicBezTo>
                  <a:cubicBezTo>
                    <a:pt x="2002" y="5859"/>
                    <a:pt x="2116" y="5867"/>
                    <a:pt x="2231" y="5867"/>
                  </a:cubicBezTo>
                  <a:cubicBezTo>
                    <a:pt x="3468" y="5867"/>
                    <a:pt x="4776" y="4912"/>
                    <a:pt x="5091" y="3456"/>
                  </a:cubicBezTo>
                  <a:cubicBezTo>
                    <a:pt x="5436" y="1865"/>
                    <a:pt x="4646" y="391"/>
                    <a:pt x="3344" y="62"/>
                  </a:cubicBezTo>
                  <a:cubicBezTo>
                    <a:pt x="3183" y="21"/>
                    <a:pt x="3023" y="1"/>
                    <a:pt x="286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5560257" y="2455832"/>
              <a:ext cx="275784" cy="345539"/>
            </a:xfrm>
            <a:custGeom>
              <a:avLst/>
              <a:gdLst/>
              <a:ahLst/>
              <a:cxnLst/>
              <a:rect l="l" t="t" r="r" b="b"/>
              <a:pathLst>
                <a:path w="2985" h="3740" extrusionOk="0">
                  <a:moveTo>
                    <a:pt x="309" y="1982"/>
                  </a:moveTo>
                  <a:cubicBezTo>
                    <a:pt x="76" y="2245"/>
                    <a:pt x="16" y="2564"/>
                    <a:pt x="6" y="2898"/>
                  </a:cubicBezTo>
                  <a:cubicBezTo>
                    <a:pt x="0" y="2995"/>
                    <a:pt x="26" y="3086"/>
                    <a:pt x="56" y="3177"/>
                  </a:cubicBezTo>
                  <a:cubicBezTo>
                    <a:pt x="254" y="3739"/>
                    <a:pt x="1079" y="3704"/>
                    <a:pt x="1211" y="2792"/>
                  </a:cubicBezTo>
                  <a:cubicBezTo>
                    <a:pt x="1252" y="2524"/>
                    <a:pt x="1414" y="2361"/>
                    <a:pt x="1672" y="2291"/>
                  </a:cubicBezTo>
                  <a:cubicBezTo>
                    <a:pt x="1930" y="2225"/>
                    <a:pt x="2402" y="2336"/>
                    <a:pt x="2579" y="1688"/>
                  </a:cubicBezTo>
                  <a:cubicBezTo>
                    <a:pt x="2731" y="1141"/>
                    <a:pt x="2984" y="437"/>
                    <a:pt x="2148" y="117"/>
                  </a:cubicBezTo>
                  <a:cubicBezTo>
                    <a:pt x="1849" y="1"/>
                    <a:pt x="1571" y="1"/>
                    <a:pt x="1292" y="163"/>
                  </a:cubicBezTo>
                  <a:cubicBezTo>
                    <a:pt x="993" y="335"/>
                    <a:pt x="745" y="629"/>
                    <a:pt x="624" y="958"/>
                  </a:cubicBezTo>
                  <a:cubicBezTo>
                    <a:pt x="502" y="1293"/>
                    <a:pt x="558" y="1698"/>
                    <a:pt x="309" y="1982"/>
                  </a:cubicBezTo>
                  <a:close/>
                </a:path>
              </a:pathLst>
            </a:custGeom>
            <a:solidFill>
              <a:srgbClr val="47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5706232" y="2420724"/>
              <a:ext cx="531797" cy="804625"/>
            </a:xfrm>
            <a:custGeom>
              <a:avLst/>
              <a:gdLst/>
              <a:ahLst/>
              <a:cxnLst/>
              <a:rect l="l" t="t" r="r" b="b"/>
              <a:pathLst>
                <a:path w="5756" h="8709" extrusionOk="0">
                  <a:moveTo>
                    <a:pt x="4996" y="6343"/>
                  </a:moveTo>
                  <a:cubicBezTo>
                    <a:pt x="4646" y="4899"/>
                    <a:pt x="5755" y="5107"/>
                    <a:pt x="5750" y="3815"/>
                  </a:cubicBezTo>
                  <a:cubicBezTo>
                    <a:pt x="5745" y="2969"/>
                    <a:pt x="5229" y="2255"/>
                    <a:pt x="4702" y="1987"/>
                  </a:cubicBezTo>
                  <a:cubicBezTo>
                    <a:pt x="4322" y="1794"/>
                    <a:pt x="4129" y="1769"/>
                    <a:pt x="3962" y="1404"/>
                  </a:cubicBezTo>
                  <a:cubicBezTo>
                    <a:pt x="3881" y="1227"/>
                    <a:pt x="3765" y="817"/>
                    <a:pt x="3243" y="538"/>
                  </a:cubicBezTo>
                  <a:cubicBezTo>
                    <a:pt x="2235" y="1"/>
                    <a:pt x="938" y="447"/>
                    <a:pt x="482" y="1465"/>
                  </a:cubicBezTo>
                  <a:cubicBezTo>
                    <a:pt x="1" y="2534"/>
                    <a:pt x="847" y="3577"/>
                    <a:pt x="1647" y="3501"/>
                  </a:cubicBezTo>
                  <a:cubicBezTo>
                    <a:pt x="1966" y="3471"/>
                    <a:pt x="2215" y="3628"/>
                    <a:pt x="2326" y="3927"/>
                  </a:cubicBezTo>
                  <a:cubicBezTo>
                    <a:pt x="2387" y="4099"/>
                    <a:pt x="2402" y="4474"/>
                    <a:pt x="2752" y="4585"/>
                  </a:cubicBezTo>
                  <a:cubicBezTo>
                    <a:pt x="2990" y="4666"/>
                    <a:pt x="3344" y="4590"/>
                    <a:pt x="3542" y="4763"/>
                  </a:cubicBezTo>
                  <a:cubicBezTo>
                    <a:pt x="3663" y="4874"/>
                    <a:pt x="3689" y="5016"/>
                    <a:pt x="3663" y="5173"/>
                  </a:cubicBezTo>
                  <a:cubicBezTo>
                    <a:pt x="3618" y="5462"/>
                    <a:pt x="3329" y="5609"/>
                    <a:pt x="3142" y="5801"/>
                  </a:cubicBezTo>
                  <a:cubicBezTo>
                    <a:pt x="2230" y="6693"/>
                    <a:pt x="3238" y="8709"/>
                    <a:pt x="4459" y="7873"/>
                  </a:cubicBezTo>
                  <a:cubicBezTo>
                    <a:pt x="4950" y="7533"/>
                    <a:pt x="5122" y="6870"/>
                    <a:pt x="4996" y="6343"/>
                  </a:cubicBezTo>
                  <a:close/>
                </a:path>
              </a:pathLst>
            </a:custGeom>
            <a:solidFill>
              <a:srgbClr val="47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897" name="Google Shape;897;p22"/>
            <p:cNvGrpSpPr/>
            <p:nvPr/>
          </p:nvGrpSpPr>
          <p:grpSpPr>
            <a:xfrm>
              <a:off x="4001783" y="2652534"/>
              <a:ext cx="547711" cy="641555"/>
              <a:chOff x="3993015" y="2534312"/>
              <a:chExt cx="465860" cy="545679"/>
            </a:xfrm>
          </p:grpSpPr>
          <p:sp>
            <p:nvSpPr>
              <p:cNvPr id="898" name="Google Shape;898;p22"/>
              <p:cNvSpPr/>
              <p:nvPr/>
            </p:nvSpPr>
            <p:spPr>
              <a:xfrm rot="1119187">
                <a:off x="4039593" y="2584657"/>
                <a:ext cx="372704" cy="352470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3815" extrusionOk="0">
                    <a:moveTo>
                      <a:pt x="3891" y="1576"/>
                    </a:moveTo>
                    <a:cubicBezTo>
                      <a:pt x="4033" y="2351"/>
                      <a:pt x="3684" y="3100"/>
                      <a:pt x="3060" y="3506"/>
                    </a:cubicBezTo>
                    <a:cubicBezTo>
                      <a:pt x="2858" y="3632"/>
                      <a:pt x="2635" y="3723"/>
                      <a:pt x="2387" y="3769"/>
                    </a:cubicBezTo>
                    <a:cubicBezTo>
                      <a:pt x="2139" y="3815"/>
                      <a:pt x="1895" y="3815"/>
                      <a:pt x="1662" y="3764"/>
                    </a:cubicBezTo>
                    <a:cubicBezTo>
                      <a:pt x="1586" y="3749"/>
                      <a:pt x="1510" y="3728"/>
                      <a:pt x="1439" y="3703"/>
                    </a:cubicBezTo>
                    <a:cubicBezTo>
                      <a:pt x="816" y="3495"/>
                      <a:pt x="320" y="2959"/>
                      <a:pt x="193" y="2265"/>
                    </a:cubicBezTo>
                    <a:cubicBezTo>
                      <a:pt x="1" y="1246"/>
                      <a:pt x="675" y="264"/>
                      <a:pt x="1693" y="71"/>
                    </a:cubicBezTo>
                    <a:cubicBezTo>
                      <a:pt x="2063" y="0"/>
                      <a:pt x="2422" y="46"/>
                      <a:pt x="2746" y="178"/>
                    </a:cubicBezTo>
                    <a:cubicBezTo>
                      <a:pt x="3319" y="411"/>
                      <a:pt x="3770" y="922"/>
                      <a:pt x="3891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99" name="Google Shape;899;p22"/>
              <p:cNvSpPr/>
              <p:nvPr/>
            </p:nvSpPr>
            <p:spPr>
              <a:xfrm rot="1119187">
                <a:off x="4103939" y="2848646"/>
                <a:ext cx="163439" cy="210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2281" extrusionOk="0">
                    <a:moveTo>
                      <a:pt x="1743" y="234"/>
                    </a:moveTo>
                    <a:lnTo>
                      <a:pt x="1672" y="619"/>
                    </a:lnTo>
                    <a:lnTo>
                      <a:pt x="1394" y="2083"/>
                    </a:lnTo>
                    <a:cubicBezTo>
                      <a:pt x="1363" y="2240"/>
                      <a:pt x="1151" y="2280"/>
                      <a:pt x="1065" y="2143"/>
                    </a:cubicBezTo>
                    <a:lnTo>
                      <a:pt x="274" y="877"/>
                    </a:lnTo>
                    <a:lnTo>
                      <a:pt x="87" y="578"/>
                    </a:lnTo>
                    <a:lnTo>
                      <a:pt x="67" y="548"/>
                    </a:lnTo>
                    <a:cubicBezTo>
                      <a:pt x="1" y="441"/>
                      <a:pt x="62" y="299"/>
                      <a:pt x="188" y="279"/>
                    </a:cubicBezTo>
                    <a:lnTo>
                      <a:pt x="1536" y="26"/>
                    </a:lnTo>
                    <a:cubicBezTo>
                      <a:pt x="1662" y="1"/>
                      <a:pt x="1769" y="112"/>
                      <a:pt x="1743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00" name="Google Shape;900;p22"/>
              <p:cNvSpPr/>
              <p:nvPr/>
            </p:nvSpPr>
            <p:spPr>
              <a:xfrm rot="1119187">
                <a:off x="4190161" y="2677201"/>
                <a:ext cx="81488" cy="17609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906" extrusionOk="0">
                    <a:moveTo>
                      <a:pt x="507" y="1571"/>
                    </a:moveTo>
                    <a:cubicBezTo>
                      <a:pt x="481" y="1597"/>
                      <a:pt x="471" y="1632"/>
                      <a:pt x="466" y="1668"/>
                    </a:cubicBezTo>
                    <a:cubicBezTo>
                      <a:pt x="461" y="1708"/>
                      <a:pt x="466" y="1744"/>
                      <a:pt x="481" y="1779"/>
                    </a:cubicBezTo>
                    <a:cubicBezTo>
                      <a:pt x="497" y="1809"/>
                      <a:pt x="517" y="1840"/>
                      <a:pt x="547" y="1860"/>
                    </a:cubicBezTo>
                    <a:cubicBezTo>
                      <a:pt x="578" y="1885"/>
                      <a:pt x="608" y="1901"/>
                      <a:pt x="649" y="1901"/>
                    </a:cubicBezTo>
                    <a:cubicBezTo>
                      <a:pt x="684" y="1906"/>
                      <a:pt x="719" y="1901"/>
                      <a:pt x="755" y="1885"/>
                    </a:cubicBezTo>
                    <a:cubicBezTo>
                      <a:pt x="785" y="1870"/>
                      <a:pt x="816" y="1850"/>
                      <a:pt x="841" y="1819"/>
                    </a:cubicBezTo>
                    <a:cubicBezTo>
                      <a:pt x="861" y="1789"/>
                      <a:pt x="876" y="1759"/>
                      <a:pt x="882" y="1718"/>
                    </a:cubicBezTo>
                    <a:cubicBezTo>
                      <a:pt x="882" y="1683"/>
                      <a:pt x="876" y="1647"/>
                      <a:pt x="866" y="1612"/>
                    </a:cubicBezTo>
                    <a:cubicBezTo>
                      <a:pt x="851" y="1581"/>
                      <a:pt x="826" y="1551"/>
                      <a:pt x="795" y="1531"/>
                    </a:cubicBezTo>
                    <a:cubicBezTo>
                      <a:pt x="765" y="1505"/>
                      <a:pt x="735" y="1490"/>
                      <a:pt x="694" y="1490"/>
                    </a:cubicBezTo>
                    <a:cubicBezTo>
                      <a:pt x="659" y="1485"/>
                      <a:pt x="623" y="1490"/>
                      <a:pt x="593" y="1505"/>
                    </a:cubicBezTo>
                    <a:cubicBezTo>
                      <a:pt x="557" y="1521"/>
                      <a:pt x="532" y="1541"/>
                      <a:pt x="507" y="1571"/>
                    </a:cubicBezTo>
                    <a:close/>
                    <a:moveTo>
                      <a:pt x="446" y="36"/>
                    </a:moveTo>
                    <a:lnTo>
                      <a:pt x="724" y="1323"/>
                    </a:lnTo>
                    <a:cubicBezTo>
                      <a:pt x="638" y="1404"/>
                      <a:pt x="552" y="1435"/>
                      <a:pt x="466" y="1419"/>
                    </a:cubicBezTo>
                    <a:lnTo>
                      <a:pt x="0" y="163"/>
                    </a:lnTo>
                    <a:cubicBezTo>
                      <a:pt x="142" y="47"/>
                      <a:pt x="294" y="1"/>
                      <a:pt x="446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901" name="Google Shape;901;p22"/>
            <p:cNvGrpSpPr/>
            <p:nvPr/>
          </p:nvGrpSpPr>
          <p:grpSpPr>
            <a:xfrm>
              <a:off x="4695122" y="2617728"/>
              <a:ext cx="410578" cy="410613"/>
              <a:chOff x="4794722" y="2619616"/>
              <a:chExt cx="410578" cy="410613"/>
            </a:xfrm>
          </p:grpSpPr>
          <p:sp>
            <p:nvSpPr>
              <p:cNvPr id="902" name="Google Shape;902;p22"/>
              <p:cNvSpPr/>
              <p:nvPr/>
            </p:nvSpPr>
            <p:spPr>
              <a:xfrm>
                <a:off x="4794722" y="2619616"/>
                <a:ext cx="410578" cy="410613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762" extrusionOk="0">
                    <a:moveTo>
                      <a:pt x="2761" y="1384"/>
                    </a:moveTo>
                    <a:cubicBezTo>
                      <a:pt x="2761" y="2143"/>
                      <a:pt x="2143" y="2761"/>
                      <a:pt x="1383" y="2761"/>
                    </a:cubicBezTo>
                    <a:cubicBezTo>
                      <a:pt x="1029" y="2761"/>
                      <a:pt x="700" y="2630"/>
                      <a:pt x="456" y="2407"/>
                    </a:cubicBezTo>
                    <a:cubicBezTo>
                      <a:pt x="178" y="2154"/>
                      <a:pt x="1" y="1789"/>
                      <a:pt x="1" y="1384"/>
                    </a:cubicBezTo>
                    <a:cubicBezTo>
                      <a:pt x="1" y="619"/>
                      <a:pt x="619" y="1"/>
                      <a:pt x="1383" y="1"/>
                    </a:cubicBezTo>
                    <a:cubicBezTo>
                      <a:pt x="1672" y="1"/>
                      <a:pt x="1946" y="92"/>
                      <a:pt x="2169" y="249"/>
                    </a:cubicBezTo>
                    <a:cubicBezTo>
                      <a:pt x="2528" y="497"/>
                      <a:pt x="2761" y="913"/>
                      <a:pt x="2761" y="13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4906209" y="2731858"/>
                <a:ext cx="187599" cy="186872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257" fill="none" extrusionOk="0">
                    <a:moveTo>
                      <a:pt x="0" y="1257"/>
                    </a:moveTo>
                    <a:lnTo>
                      <a:pt x="1262" y="0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miter lim="50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4906209" y="2731858"/>
                <a:ext cx="187599" cy="186872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257" fill="none" extrusionOk="0">
                    <a:moveTo>
                      <a:pt x="0" y="0"/>
                    </a:moveTo>
                    <a:lnTo>
                      <a:pt x="1262" y="1257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miter lim="50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F223E-9B57-22DC-66AB-DAA4A7AD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747" y="2005888"/>
            <a:ext cx="3956318" cy="1850399"/>
          </a:xfrm>
        </p:spPr>
        <p:txBody>
          <a:bodyPr/>
          <a:lstStyle/>
          <a:p>
            <a:pPr marL="152400" indent="0">
              <a:buNone/>
            </a:pPr>
            <a:r>
              <a:rPr lang="en-IN" sz="44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457200" y="11822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sto MT" panose="02040603050505030304" pitchFamily="18" charset="0"/>
                <a:cs typeface="Cavolini" panose="03000502040302020204" pitchFamily="66" charset="0"/>
              </a:rPr>
              <a:t>INDEX</a:t>
            </a:r>
            <a:endParaRPr sz="24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481150" y="1007775"/>
            <a:ext cx="3419971" cy="3737900"/>
            <a:chOff x="481150" y="1007775"/>
            <a:chExt cx="3419971" cy="3737900"/>
          </a:xfrm>
        </p:grpSpPr>
        <p:sp>
          <p:nvSpPr>
            <p:cNvPr id="223" name="Google Shape;223;p16"/>
            <p:cNvSpPr/>
            <p:nvPr/>
          </p:nvSpPr>
          <p:spPr>
            <a:xfrm>
              <a:off x="481150" y="1007775"/>
              <a:ext cx="3419971" cy="3671041"/>
            </a:xfrm>
            <a:custGeom>
              <a:avLst/>
              <a:gdLst/>
              <a:ahLst/>
              <a:cxnLst/>
              <a:rect l="l" t="t" r="r" b="b"/>
              <a:pathLst>
                <a:path w="19174" h="24400" extrusionOk="0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69843" y="4667091"/>
              <a:ext cx="2778451" cy="78584"/>
            </a:xfrm>
            <a:custGeom>
              <a:avLst/>
              <a:gdLst/>
              <a:ahLst/>
              <a:cxnLst/>
              <a:rect l="l" t="t" r="r" b="b"/>
              <a:pathLst>
                <a:path w="31418" h="690" extrusionOk="0">
                  <a:moveTo>
                    <a:pt x="264" y="0"/>
                  </a:moveTo>
                  <a:cubicBezTo>
                    <a:pt x="117" y="0"/>
                    <a:pt x="1" y="158"/>
                    <a:pt x="1" y="345"/>
                  </a:cubicBezTo>
                  <a:cubicBezTo>
                    <a:pt x="1" y="537"/>
                    <a:pt x="117" y="689"/>
                    <a:pt x="264" y="689"/>
                  </a:cubicBezTo>
                  <a:lnTo>
                    <a:pt x="31154" y="689"/>
                  </a:lnTo>
                  <a:cubicBezTo>
                    <a:pt x="31301" y="689"/>
                    <a:pt x="31418" y="537"/>
                    <a:pt x="31418" y="345"/>
                  </a:cubicBezTo>
                  <a:cubicBezTo>
                    <a:pt x="31418" y="158"/>
                    <a:pt x="31301" y="0"/>
                    <a:pt x="3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733350" y="2296039"/>
              <a:ext cx="1366224" cy="2402396"/>
            </a:xfrm>
            <a:custGeom>
              <a:avLst/>
              <a:gdLst/>
              <a:ahLst/>
              <a:cxnLst/>
              <a:rect l="l" t="t" r="r" b="b"/>
              <a:pathLst>
                <a:path w="11996" h="21094" extrusionOk="0">
                  <a:moveTo>
                    <a:pt x="0" y="0"/>
                  </a:moveTo>
                  <a:lnTo>
                    <a:pt x="0" y="21093"/>
                  </a:lnTo>
                  <a:lnTo>
                    <a:pt x="11996" y="21093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655449" y="2246953"/>
              <a:ext cx="1380119" cy="2451482"/>
            </a:xfrm>
            <a:custGeom>
              <a:avLst/>
              <a:gdLst/>
              <a:ahLst/>
              <a:cxnLst/>
              <a:rect l="l" t="t" r="r" b="b"/>
              <a:pathLst>
                <a:path w="12118" h="21525" extrusionOk="0">
                  <a:moveTo>
                    <a:pt x="0" y="0"/>
                  </a:moveTo>
                  <a:lnTo>
                    <a:pt x="0" y="21524"/>
                  </a:lnTo>
                  <a:lnTo>
                    <a:pt x="12117" y="21524"/>
                  </a:lnTo>
                  <a:lnTo>
                    <a:pt x="12117" y="487"/>
                  </a:lnTo>
                  <a:cubicBezTo>
                    <a:pt x="12117" y="218"/>
                    <a:pt x="11905" y="0"/>
                    <a:pt x="1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59331" y="2192742"/>
              <a:ext cx="1498906" cy="2505694"/>
            </a:xfrm>
            <a:custGeom>
              <a:avLst/>
              <a:gdLst/>
              <a:ahLst/>
              <a:cxnLst/>
              <a:rect l="l" t="t" r="r" b="b"/>
              <a:pathLst>
                <a:path w="13161" h="22001" extrusionOk="0">
                  <a:moveTo>
                    <a:pt x="578" y="0"/>
                  </a:moveTo>
                  <a:cubicBezTo>
                    <a:pt x="258" y="0"/>
                    <a:pt x="0" y="259"/>
                    <a:pt x="0" y="578"/>
                  </a:cubicBezTo>
                  <a:lnTo>
                    <a:pt x="0" y="22000"/>
                  </a:lnTo>
                  <a:lnTo>
                    <a:pt x="13160" y="22000"/>
                  </a:lnTo>
                  <a:lnTo>
                    <a:pt x="1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631760" y="4250600"/>
              <a:ext cx="1139583" cy="308186"/>
            </a:xfrm>
            <a:custGeom>
              <a:avLst/>
              <a:gdLst/>
              <a:ahLst/>
              <a:cxnLst/>
              <a:rect l="l" t="t" r="r" b="b"/>
              <a:pathLst>
                <a:path w="10006" h="2706" extrusionOk="0">
                  <a:moveTo>
                    <a:pt x="1" y="0"/>
                  </a:moveTo>
                  <a:lnTo>
                    <a:pt x="1" y="2705"/>
                  </a:lnTo>
                  <a:lnTo>
                    <a:pt x="10005" y="2705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105996" y="3635600"/>
              <a:ext cx="665345" cy="534258"/>
            </a:xfrm>
            <a:custGeom>
              <a:avLst/>
              <a:gdLst/>
              <a:ahLst/>
              <a:cxnLst/>
              <a:rect l="l" t="t" r="r" b="b"/>
              <a:pathLst>
                <a:path w="5842" h="4691" extrusionOk="0">
                  <a:moveTo>
                    <a:pt x="1" y="0"/>
                  </a:moveTo>
                  <a:lnTo>
                    <a:pt x="1" y="4691"/>
                  </a:lnTo>
                  <a:lnTo>
                    <a:pt x="5841" y="469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611032" y="2424050"/>
              <a:ext cx="253405" cy="285750"/>
            </a:xfrm>
            <a:custGeom>
              <a:avLst/>
              <a:gdLst/>
              <a:ahLst/>
              <a:cxnLst/>
              <a:rect l="l" t="t" r="r" b="b"/>
              <a:pathLst>
                <a:path w="2225" h="2509" extrusionOk="0">
                  <a:moveTo>
                    <a:pt x="0" y="1"/>
                  </a:moveTo>
                  <a:lnTo>
                    <a:pt x="0" y="2508"/>
                  </a:lnTo>
                  <a:lnTo>
                    <a:pt x="477" y="2508"/>
                  </a:lnTo>
                  <a:lnTo>
                    <a:pt x="477" y="1328"/>
                  </a:lnTo>
                  <a:cubicBezTo>
                    <a:pt x="477" y="1186"/>
                    <a:pt x="461" y="948"/>
                    <a:pt x="441" y="614"/>
                  </a:cubicBezTo>
                  <a:lnTo>
                    <a:pt x="456" y="614"/>
                  </a:lnTo>
                  <a:lnTo>
                    <a:pt x="1545" y="2508"/>
                  </a:lnTo>
                  <a:lnTo>
                    <a:pt x="2224" y="2508"/>
                  </a:lnTo>
                  <a:lnTo>
                    <a:pt x="2224" y="1"/>
                  </a:lnTo>
                  <a:lnTo>
                    <a:pt x="1743" y="1"/>
                  </a:lnTo>
                  <a:lnTo>
                    <a:pt x="1743" y="1186"/>
                  </a:lnTo>
                  <a:cubicBezTo>
                    <a:pt x="1743" y="1323"/>
                    <a:pt x="1753" y="1551"/>
                    <a:pt x="1768" y="1880"/>
                  </a:cubicBezTo>
                  <a:lnTo>
                    <a:pt x="1758" y="188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67507" y="2424050"/>
              <a:ext cx="164571" cy="285750"/>
            </a:xfrm>
            <a:custGeom>
              <a:avLst/>
              <a:gdLst/>
              <a:ahLst/>
              <a:cxnLst/>
              <a:rect l="l" t="t" r="r" b="b"/>
              <a:pathLst>
                <a:path w="1445" h="2509" extrusionOk="0">
                  <a:moveTo>
                    <a:pt x="1" y="1"/>
                  </a:moveTo>
                  <a:lnTo>
                    <a:pt x="1" y="2508"/>
                  </a:lnTo>
                  <a:lnTo>
                    <a:pt x="1445" y="2508"/>
                  </a:lnTo>
                  <a:lnTo>
                    <a:pt x="1445" y="2067"/>
                  </a:lnTo>
                  <a:lnTo>
                    <a:pt x="533" y="2067"/>
                  </a:lnTo>
                  <a:lnTo>
                    <a:pt x="533" y="1424"/>
                  </a:lnTo>
                  <a:lnTo>
                    <a:pt x="1384" y="1424"/>
                  </a:lnTo>
                  <a:lnTo>
                    <a:pt x="1384" y="988"/>
                  </a:lnTo>
                  <a:lnTo>
                    <a:pt x="533" y="988"/>
                  </a:lnTo>
                  <a:lnTo>
                    <a:pt x="533" y="436"/>
                  </a:lnTo>
                  <a:lnTo>
                    <a:pt x="1445" y="43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87883" y="2424050"/>
              <a:ext cx="386087" cy="285750"/>
            </a:xfrm>
            <a:custGeom>
              <a:avLst/>
              <a:gdLst/>
              <a:ahLst/>
              <a:cxnLst/>
              <a:rect l="l" t="t" r="r" b="b"/>
              <a:pathLst>
                <a:path w="3390" h="2509" extrusionOk="0">
                  <a:moveTo>
                    <a:pt x="1" y="1"/>
                  </a:moveTo>
                  <a:lnTo>
                    <a:pt x="639" y="2508"/>
                  </a:lnTo>
                  <a:lnTo>
                    <a:pt x="1242" y="2508"/>
                  </a:lnTo>
                  <a:lnTo>
                    <a:pt x="1576" y="1196"/>
                  </a:lnTo>
                  <a:cubicBezTo>
                    <a:pt x="1592" y="1135"/>
                    <a:pt x="1617" y="1039"/>
                    <a:pt x="1642" y="902"/>
                  </a:cubicBezTo>
                  <a:cubicBezTo>
                    <a:pt x="1668" y="765"/>
                    <a:pt x="1688" y="664"/>
                    <a:pt x="1693" y="603"/>
                  </a:cubicBezTo>
                  <a:cubicBezTo>
                    <a:pt x="1698" y="654"/>
                    <a:pt x="1713" y="755"/>
                    <a:pt x="1743" y="902"/>
                  </a:cubicBezTo>
                  <a:cubicBezTo>
                    <a:pt x="1774" y="1049"/>
                    <a:pt x="1799" y="1145"/>
                    <a:pt x="1809" y="1191"/>
                  </a:cubicBezTo>
                  <a:lnTo>
                    <a:pt x="2149" y="2508"/>
                  </a:lnTo>
                  <a:lnTo>
                    <a:pt x="2752" y="2508"/>
                  </a:lnTo>
                  <a:lnTo>
                    <a:pt x="3390" y="1"/>
                  </a:lnTo>
                  <a:lnTo>
                    <a:pt x="2868" y="1"/>
                  </a:lnTo>
                  <a:lnTo>
                    <a:pt x="2549" y="1368"/>
                  </a:lnTo>
                  <a:cubicBezTo>
                    <a:pt x="2529" y="1449"/>
                    <a:pt x="2508" y="1561"/>
                    <a:pt x="2483" y="1692"/>
                  </a:cubicBezTo>
                  <a:cubicBezTo>
                    <a:pt x="2458" y="1824"/>
                    <a:pt x="2437" y="1936"/>
                    <a:pt x="2427" y="2027"/>
                  </a:cubicBezTo>
                  <a:cubicBezTo>
                    <a:pt x="2412" y="1931"/>
                    <a:pt x="2397" y="1824"/>
                    <a:pt x="2372" y="1692"/>
                  </a:cubicBezTo>
                  <a:cubicBezTo>
                    <a:pt x="2346" y="1566"/>
                    <a:pt x="2326" y="1470"/>
                    <a:pt x="2311" y="1404"/>
                  </a:cubicBezTo>
                  <a:lnTo>
                    <a:pt x="1946" y="1"/>
                  </a:lnTo>
                  <a:lnTo>
                    <a:pt x="1445" y="1"/>
                  </a:lnTo>
                  <a:lnTo>
                    <a:pt x="1080" y="1404"/>
                  </a:lnTo>
                  <a:cubicBezTo>
                    <a:pt x="1060" y="1480"/>
                    <a:pt x="1034" y="1586"/>
                    <a:pt x="1009" y="1723"/>
                  </a:cubicBezTo>
                  <a:cubicBezTo>
                    <a:pt x="984" y="1860"/>
                    <a:pt x="968" y="1961"/>
                    <a:pt x="963" y="2027"/>
                  </a:cubicBezTo>
                  <a:cubicBezTo>
                    <a:pt x="938" y="1839"/>
                    <a:pt x="898" y="1622"/>
                    <a:pt x="842" y="136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624650" y="2420064"/>
              <a:ext cx="185868" cy="293722"/>
            </a:xfrm>
            <a:custGeom>
              <a:avLst/>
              <a:gdLst/>
              <a:ahLst/>
              <a:cxnLst/>
              <a:rect l="l" t="t" r="r" b="b"/>
              <a:pathLst>
                <a:path w="1632" h="2579" extrusionOk="0">
                  <a:moveTo>
                    <a:pt x="877" y="0"/>
                  </a:moveTo>
                  <a:cubicBezTo>
                    <a:pt x="614" y="0"/>
                    <a:pt x="401" y="66"/>
                    <a:pt x="254" y="193"/>
                  </a:cubicBezTo>
                  <a:cubicBezTo>
                    <a:pt x="102" y="319"/>
                    <a:pt x="26" y="491"/>
                    <a:pt x="26" y="714"/>
                  </a:cubicBezTo>
                  <a:cubicBezTo>
                    <a:pt x="26" y="831"/>
                    <a:pt x="51" y="932"/>
                    <a:pt x="97" y="1023"/>
                  </a:cubicBezTo>
                  <a:cubicBezTo>
                    <a:pt x="142" y="1109"/>
                    <a:pt x="203" y="1185"/>
                    <a:pt x="279" y="1251"/>
                  </a:cubicBezTo>
                  <a:cubicBezTo>
                    <a:pt x="355" y="1317"/>
                    <a:pt x="472" y="1388"/>
                    <a:pt x="624" y="1459"/>
                  </a:cubicBezTo>
                  <a:cubicBezTo>
                    <a:pt x="786" y="1540"/>
                    <a:pt x="897" y="1596"/>
                    <a:pt x="948" y="1631"/>
                  </a:cubicBezTo>
                  <a:cubicBezTo>
                    <a:pt x="1004" y="1667"/>
                    <a:pt x="1044" y="1702"/>
                    <a:pt x="1069" y="1743"/>
                  </a:cubicBezTo>
                  <a:cubicBezTo>
                    <a:pt x="1095" y="1778"/>
                    <a:pt x="1110" y="1824"/>
                    <a:pt x="1110" y="1874"/>
                  </a:cubicBezTo>
                  <a:cubicBezTo>
                    <a:pt x="1110" y="1960"/>
                    <a:pt x="1080" y="2026"/>
                    <a:pt x="1019" y="2072"/>
                  </a:cubicBezTo>
                  <a:cubicBezTo>
                    <a:pt x="953" y="2118"/>
                    <a:pt x="867" y="2138"/>
                    <a:pt x="750" y="2138"/>
                  </a:cubicBezTo>
                  <a:cubicBezTo>
                    <a:pt x="654" y="2138"/>
                    <a:pt x="543" y="2123"/>
                    <a:pt x="426" y="2092"/>
                  </a:cubicBezTo>
                  <a:cubicBezTo>
                    <a:pt x="310" y="2062"/>
                    <a:pt x="168" y="2006"/>
                    <a:pt x="1" y="1930"/>
                  </a:cubicBezTo>
                  <a:lnTo>
                    <a:pt x="1" y="2427"/>
                  </a:lnTo>
                  <a:cubicBezTo>
                    <a:pt x="203" y="2528"/>
                    <a:pt x="441" y="2578"/>
                    <a:pt x="710" y="2578"/>
                  </a:cubicBezTo>
                  <a:cubicBezTo>
                    <a:pt x="999" y="2578"/>
                    <a:pt x="1226" y="2513"/>
                    <a:pt x="1389" y="2381"/>
                  </a:cubicBezTo>
                  <a:cubicBezTo>
                    <a:pt x="1551" y="2249"/>
                    <a:pt x="1632" y="2072"/>
                    <a:pt x="1632" y="1844"/>
                  </a:cubicBezTo>
                  <a:cubicBezTo>
                    <a:pt x="1632" y="1682"/>
                    <a:pt x="1586" y="1545"/>
                    <a:pt x="1500" y="1434"/>
                  </a:cubicBezTo>
                  <a:cubicBezTo>
                    <a:pt x="1414" y="1322"/>
                    <a:pt x="1252" y="1206"/>
                    <a:pt x="1019" y="1094"/>
                  </a:cubicBezTo>
                  <a:cubicBezTo>
                    <a:pt x="841" y="1013"/>
                    <a:pt x="730" y="952"/>
                    <a:pt x="684" y="922"/>
                  </a:cubicBezTo>
                  <a:cubicBezTo>
                    <a:pt x="634" y="887"/>
                    <a:pt x="603" y="856"/>
                    <a:pt x="578" y="821"/>
                  </a:cubicBezTo>
                  <a:cubicBezTo>
                    <a:pt x="558" y="785"/>
                    <a:pt x="548" y="745"/>
                    <a:pt x="548" y="694"/>
                  </a:cubicBezTo>
                  <a:cubicBezTo>
                    <a:pt x="548" y="623"/>
                    <a:pt x="573" y="562"/>
                    <a:pt x="629" y="512"/>
                  </a:cubicBezTo>
                  <a:cubicBezTo>
                    <a:pt x="679" y="466"/>
                    <a:pt x="760" y="441"/>
                    <a:pt x="857" y="441"/>
                  </a:cubicBezTo>
                  <a:cubicBezTo>
                    <a:pt x="943" y="441"/>
                    <a:pt x="1029" y="456"/>
                    <a:pt x="1115" y="476"/>
                  </a:cubicBezTo>
                  <a:cubicBezTo>
                    <a:pt x="1206" y="497"/>
                    <a:pt x="1313" y="537"/>
                    <a:pt x="1449" y="593"/>
                  </a:cubicBezTo>
                  <a:lnTo>
                    <a:pt x="1622" y="177"/>
                  </a:lnTo>
                  <a:cubicBezTo>
                    <a:pt x="1490" y="122"/>
                    <a:pt x="1368" y="76"/>
                    <a:pt x="1247" y="46"/>
                  </a:cubicBezTo>
                  <a:cubicBezTo>
                    <a:pt x="1130" y="15"/>
                    <a:pt x="100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631760" y="2860244"/>
              <a:ext cx="784702" cy="38723"/>
            </a:xfrm>
            <a:custGeom>
              <a:avLst/>
              <a:gdLst/>
              <a:ahLst/>
              <a:cxnLst/>
              <a:rect l="l" t="t" r="r" b="b"/>
              <a:pathLst>
                <a:path w="6890" h="340" extrusionOk="0">
                  <a:moveTo>
                    <a:pt x="1" y="0"/>
                  </a:moveTo>
                  <a:lnTo>
                    <a:pt x="1" y="340"/>
                  </a:lnTo>
                  <a:lnTo>
                    <a:pt x="6890" y="340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31760" y="2968097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631760" y="3076519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631760" y="3184372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631760" y="3292908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631760" y="3400761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631760" y="3509183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631760" y="3630931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631760" y="3750970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631760" y="3871008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631760" y="3990933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631760" y="4110972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841203" y="1727164"/>
              <a:ext cx="173227" cy="272994"/>
            </a:xfrm>
            <a:custGeom>
              <a:avLst/>
              <a:gdLst/>
              <a:ahLst/>
              <a:cxnLst/>
              <a:rect l="l" t="t" r="r" b="b"/>
              <a:pathLst>
                <a:path w="1521" h="2397" extrusionOk="0">
                  <a:moveTo>
                    <a:pt x="1029" y="31"/>
                  </a:moveTo>
                  <a:cubicBezTo>
                    <a:pt x="1004" y="41"/>
                    <a:pt x="978" y="61"/>
                    <a:pt x="958" y="81"/>
                  </a:cubicBezTo>
                  <a:lnTo>
                    <a:pt x="958" y="81"/>
                  </a:lnTo>
                  <a:cubicBezTo>
                    <a:pt x="938" y="107"/>
                    <a:pt x="917" y="137"/>
                    <a:pt x="897" y="162"/>
                  </a:cubicBezTo>
                  <a:lnTo>
                    <a:pt x="897" y="162"/>
                  </a:lnTo>
                  <a:cubicBezTo>
                    <a:pt x="755" y="355"/>
                    <a:pt x="644" y="563"/>
                    <a:pt x="527" y="770"/>
                  </a:cubicBezTo>
                  <a:lnTo>
                    <a:pt x="527" y="770"/>
                  </a:lnTo>
                  <a:cubicBezTo>
                    <a:pt x="380" y="1044"/>
                    <a:pt x="234" y="1312"/>
                    <a:pt x="122" y="1601"/>
                  </a:cubicBezTo>
                  <a:lnTo>
                    <a:pt x="122" y="1601"/>
                  </a:lnTo>
                  <a:cubicBezTo>
                    <a:pt x="66" y="1743"/>
                    <a:pt x="16" y="1895"/>
                    <a:pt x="6" y="2052"/>
                  </a:cubicBezTo>
                  <a:lnTo>
                    <a:pt x="6" y="2052"/>
                  </a:lnTo>
                  <a:cubicBezTo>
                    <a:pt x="1" y="2128"/>
                    <a:pt x="11" y="2214"/>
                    <a:pt x="51" y="2280"/>
                  </a:cubicBezTo>
                  <a:lnTo>
                    <a:pt x="51" y="2280"/>
                  </a:lnTo>
                  <a:cubicBezTo>
                    <a:pt x="132" y="2396"/>
                    <a:pt x="310" y="2396"/>
                    <a:pt x="426" y="2320"/>
                  </a:cubicBezTo>
                  <a:lnTo>
                    <a:pt x="426" y="2320"/>
                  </a:lnTo>
                  <a:cubicBezTo>
                    <a:pt x="537" y="2244"/>
                    <a:pt x="598" y="2118"/>
                    <a:pt x="664" y="2001"/>
                  </a:cubicBezTo>
                  <a:lnTo>
                    <a:pt x="664" y="2001"/>
                  </a:lnTo>
                  <a:cubicBezTo>
                    <a:pt x="928" y="1550"/>
                    <a:pt x="1155" y="1069"/>
                    <a:pt x="1399" y="603"/>
                  </a:cubicBezTo>
                  <a:lnTo>
                    <a:pt x="1399" y="603"/>
                  </a:lnTo>
                  <a:cubicBezTo>
                    <a:pt x="1439" y="527"/>
                    <a:pt x="1480" y="446"/>
                    <a:pt x="1495" y="355"/>
                  </a:cubicBezTo>
                  <a:lnTo>
                    <a:pt x="1495" y="355"/>
                  </a:lnTo>
                  <a:cubicBezTo>
                    <a:pt x="1520" y="157"/>
                    <a:pt x="1333" y="0"/>
                    <a:pt x="1155" y="0"/>
                  </a:cubicBezTo>
                  <a:lnTo>
                    <a:pt x="1155" y="0"/>
                  </a:lnTo>
                  <a:cubicBezTo>
                    <a:pt x="1110" y="0"/>
                    <a:pt x="1069" y="5"/>
                    <a:pt x="1029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88467" y="1675800"/>
              <a:ext cx="146690" cy="198624"/>
            </a:xfrm>
            <a:custGeom>
              <a:avLst/>
              <a:gdLst/>
              <a:ahLst/>
              <a:cxnLst/>
              <a:rect l="l" t="t" r="r" b="b"/>
              <a:pathLst>
                <a:path w="1288" h="1744" extrusionOk="0">
                  <a:moveTo>
                    <a:pt x="1284" y="0"/>
                  </a:moveTo>
                  <a:cubicBezTo>
                    <a:pt x="1238" y="0"/>
                    <a:pt x="852" y="77"/>
                    <a:pt x="842" y="77"/>
                  </a:cubicBezTo>
                  <a:cubicBezTo>
                    <a:pt x="452" y="208"/>
                    <a:pt x="1" y="1272"/>
                    <a:pt x="1" y="1272"/>
                  </a:cubicBezTo>
                  <a:lnTo>
                    <a:pt x="984" y="1743"/>
                  </a:lnTo>
                  <a:lnTo>
                    <a:pt x="1288" y="1"/>
                  </a:lnTo>
                  <a:cubicBezTo>
                    <a:pt x="1287" y="0"/>
                    <a:pt x="1286" y="0"/>
                    <a:pt x="1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55187" y="2585544"/>
              <a:ext cx="1367" cy="5353"/>
            </a:xfrm>
            <a:custGeom>
              <a:avLst/>
              <a:gdLst/>
              <a:ahLst/>
              <a:cxnLst/>
              <a:rect l="l" t="t" r="r" b="b"/>
              <a:pathLst>
                <a:path w="12" h="47" extrusionOk="0">
                  <a:moveTo>
                    <a:pt x="11" y="1"/>
                  </a:moveTo>
                  <a:lnTo>
                    <a:pt x="11" y="1"/>
                  </a:lnTo>
                  <a:cubicBezTo>
                    <a:pt x="6" y="16"/>
                    <a:pt x="1" y="31"/>
                    <a:pt x="1" y="47"/>
                  </a:cubicBezTo>
                  <a:cubicBezTo>
                    <a:pt x="6" y="31"/>
                    <a:pt x="6" y="16"/>
                    <a:pt x="11" y="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473518" y="2624836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468279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0"/>
                  </a:moveTo>
                  <a:cubicBezTo>
                    <a:pt x="16" y="5"/>
                    <a:pt x="11" y="0"/>
                    <a:pt x="1" y="0"/>
                  </a:cubicBezTo>
                  <a:cubicBezTo>
                    <a:pt x="11" y="0"/>
                    <a:pt x="16" y="5"/>
                    <a:pt x="2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501193" y="2618458"/>
              <a:ext cx="1253" cy="125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11"/>
                  </a:moveTo>
                  <a:cubicBezTo>
                    <a:pt x="6" y="6"/>
                    <a:pt x="6" y="1"/>
                    <a:pt x="11" y="1"/>
                  </a:cubicBezTo>
                  <a:cubicBezTo>
                    <a:pt x="6" y="1"/>
                    <a:pt x="6" y="6"/>
                    <a:pt x="1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503471" y="2616750"/>
              <a:ext cx="1253" cy="683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1" y="0"/>
                  </a:moveTo>
                  <a:cubicBezTo>
                    <a:pt x="6" y="0"/>
                    <a:pt x="6" y="6"/>
                    <a:pt x="1" y="6"/>
                  </a:cubicBezTo>
                  <a:cubicBezTo>
                    <a:pt x="6" y="6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837786" y="1997650"/>
              <a:ext cx="647351" cy="209785"/>
            </a:xfrm>
            <a:custGeom>
              <a:avLst/>
              <a:gdLst/>
              <a:ahLst/>
              <a:cxnLst/>
              <a:rect l="l" t="t" r="r" b="b"/>
              <a:pathLst>
                <a:path w="5684" h="1842" extrusionOk="0">
                  <a:moveTo>
                    <a:pt x="2268" y="1"/>
                  </a:moveTo>
                  <a:cubicBezTo>
                    <a:pt x="1966" y="1"/>
                    <a:pt x="1663" y="107"/>
                    <a:pt x="1383" y="224"/>
                  </a:cubicBezTo>
                  <a:cubicBezTo>
                    <a:pt x="1109" y="335"/>
                    <a:pt x="826" y="432"/>
                    <a:pt x="552" y="553"/>
                  </a:cubicBezTo>
                  <a:cubicBezTo>
                    <a:pt x="390" y="629"/>
                    <a:pt x="157" y="700"/>
                    <a:pt x="71" y="883"/>
                  </a:cubicBezTo>
                  <a:cubicBezTo>
                    <a:pt x="66" y="893"/>
                    <a:pt x="61" y="908"/>
                    <a:pt x="56" y="923"/>
                  </a:cubicBezTo>
                  <a:cubicBezTo>
                    <a:pt x="0" y="1090"/>
                    <a:pt x="76" y="1273"/>
                    <a:pt x="157" y="1414"/>
                  </a:cubicBezTo>
                  <a:cubicBezTo>
                    <a:pt x="208" y="1506"/>
                    <a:pt x="350" y="1754"/>
                    <a:pt x="446" y="1774"/>
                  </a:cubicBezTo>
                  <a:cubicBezTo>
                    <a:pt x="662" y="1822"/>
                    <a:pt x="882" y="1842"/>
                    <a:pt x="1102" y="1842"/>
                  </a:cubicBezTo>
                  <a:cubicBezTo>
                    <a:pt x="1300" y="1842"/>
                    <a:pt x="1498" y="1826"/>
                    <a:pt x="1692" y="1799"/>
                  </a:cubicBezTo>
                  <a:cubicBezTo>
                    <a:pt x="1945" y="1769"/>
                    <a:pt x="2194" y="1723"/>
                    <a:pt x="2442" y="1673"/>
                  </a:cubicBezTo>
                  <a:cubicBezTo>
                    <a:pt x="2568" y="1647"/>
                    <a:pt x="2710" y="1622"/>
                    <a:pt x="2842" y="1577"/>
                  </a:cubicBezTo>
                  <a:cubicBezTo>
                    <a:pt x="2974" y="1622"/>
                    <a:pt x="3121" y="1647"/>
                    <a:pt x="3247" y="1673"/>
                  </a:cubicBezTo>
                  <a:cubicBezTo>
                    <a:pt x="3495" y="1723"/>
                    <a:pt x="3744" y="1769"/>
                    <a:pt x="3992" y="1799"/>
                  </a:cubicBezTo>
                  <a:cubicBezTo>
                    <a:pt x="4189" y="1826"/>
                    <a:pt x="4387" y="1842"/>
                    <a:pt x="4584" y="1842"/>
                  </a:cubicBezTo>
                  <a:cubicBezTo>
                    <a:pt x="4803" y="1842"/>
                    <a:pt x="5022" y="1822"/>
                    <a:pt x="5238" y="1774"/>
                  </a:cubicBezTo>
                  <a:cubicBezTo>
                    <a:pt x="5334" y="1754"/>
                    <a:pt x="5481" y="1506"/>
                    <a:pt x="5527" y="1414"/>
                  </a:cubicBezTo>
                  <a:cubicBezTo>
                    <a:pt x="5613" y="1273"/>
                    <a:pt x="5684" y="1090"/>
                    <a:pt x="5633" y="923"/>
                  </a:cubicBezTo>
                  <a:cubicBezTo>
                    <a:pt x="5628" y="908"/>
                    <a:pt x="5623" y="893"/>
                    <a:pt x="5613" y="883"/>
                  </a:cubicBezTo>
                  <a:cubicBezTo>
                    <a:pt x="5532" y="700"/>
                    <a:pt x="5299" y="629"/>
                    <a:pt x="5137" y="553"/>
                  </a:cubicBezTo>
                  <a:cubicBezTo>
                    <a:pt x="4863" y="432"/>
                    <a:pt x="4579" y="335"/>
                    <a:pt x="4301" y="224"/>
                  </a:cubicBezTo>
                  <a:cubicBezTo>
                    <a:pt x="4021" y="107"/>
                    <a:pt x="3721" y="1"/>
                    <a:pt x="3417" y="1"/>
                  </a:cubicBezTo>
                  <a:cubicBezTo>
                    <a:pt x="3352" y="1"/>
                    <a:pt x="3287" y="6"/>
                    <a:pt x="3222" y="16"/>
                  </a:cubicBezTo>
                  <a:cubicBezTo>
                    <a:pt x="3085" y="37"/>
                    <a:pt x="2958" y="92"/>
                    <a:pt x="2842" y="168"/>
                  </a:cubicBezTo>
                  <a:cubicBezTo>
                    <a:pt x="2730" y="92"/>
                    <a:pt x="2599" y="37"/>
                    <a:pt x="2462" y="16"/>
                  </a:cubicBezTo>
                  <a:cubicBezTo>
                    <a:pt x="2398" y="6"/>
                    <a:pt x="2333" y="1"/>
                    <a:pt x="226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009646" y="1641747"/>
              <a:ext cx="309325" cy="406929"/>
            </a:xfrm>
            <a:custGeom>
              <a:avLst/>
              <a:gdLst/>
              <a:ahLst/>
              <a:cxnLst/>
              <a:rect l="l" t="t" r="r" b="b"/>
              <a:pathLst>
                <a:path w="2716" h="3573" extrusionOk="0">
                  <a:moveTo>
                    <a:pt x="1353" y="1"/>
                  </a:moveTo>
                  <a:cubicBezTo>
                    <a:pt x="690" y="6"/>
                    <a:pt x="1" y="325"/>
                    <a:pt x="1" y="325"/>
                  </a:cubicBezTo>
                  <a:cubicBezTo>
                    <a:pt x="6" y="376"/>
                    <a:pt x="11" y="426"/>
                    <a:pt x="11" y="472"/>
                  </a:cubicBezTo>
                  <a:cubicBezTo>
                    <a:pt x="36" y="847"/>
                    <a:pt x="61" y="1227"/>
                    <a:pt x="87" y="1601"/>
                  </a:cubicBezTo>
                  <a:cubicBezTo>
                    <a:pt x="102" y="1829"/>
                    <a:pt x="117" y="2057"/>
                    <a:pt x="132" y="2290"/>
                  </a:cubicBezTo>
                  <a:cubicBezTo>
                    <a:pt x="148" y="2533"/>
                    <a:pt x="183" y="2746"/>
                    <a:pt x="107" y="2984"/>
                  </a:cubicBezTo>
                  <a:cubicBezTo>
                    <a:pt x="87" y="3060"/>
                    <a:pt x="56" y="3141"/>
                    <a:pt x="92" y="3207"/>
                  </a:cubicBezTo>
                  <a:cubicBezTo>
                    <a:pt x="117" y="3263"/>
                    <a:pt x="173" y="3293"/>
                    <a:pt x="224" y="3319"/>
                  </a:cubicBezTo>
                  <a:cubicBezTo>
                    <a:pt x="325" y="3369"/>
                    <a:pt x="431" y="3415"/>
                    <a:pt x="538" y="3455"/>
                  </a:cubicBezTo>
                  <a:cubicBezTo>
                    <a:pt x="771" y="3541"/>
                    <a:pt x="1017" y="3573"/>
                    <a:pt x="1265" y="3573"/>
                  </a:cubicBezTo>
                  <a:cubicBezTo>
                    <a:pt x="1560" y="3573"/>
                    <a:pt x="1860" y="3528"/>
                    <a:pt x="2148" y="3476"/>
                  </a:cubicBezTo>
                  <a:cubicBezTo>
                    <a:pt x="2321" y="3445"/>
                    <a:pt x="2503" y="3400"/>
                    <a:pt x="2620" y="3263"/>
                  </a:cubicBezTo>
                  <a:cubicBezTo>
                    <a:pt x="2640" y="3243"/>
                    <a:pt x="2655" y="3217"/>
                    <a:pt x="2665" y="3187"/>
                  </a:cubicBezTo>
                  <a:cubicBezTo>
                    <a:pt x="2685" y="3121"/>
                    <a:pt x="2660" y="3050"/>
                    <a:pt x="2640" y="2984"/>
                  </a:cubicBezTo>
                  <a:cubicBezTo>
                    <a:pt x="2625" y="2929"/>
                    <a:pt x="2609" y="2868"/>
                    <a:pt x="2599" y="2807"/>
                  </a:cubicBezTo>
                  <a:cubicBezTo>
                    <a:pt x="2549" y="2539"/>
                    <a:pt x="2589" y="2255"/>
                    <a:pt x="2604" y="1981"/>
                  </a:cubicBezTo>
                  <a:cubicBezTo>
                    <a:pt x="2625" y="1723"/>
                    <a:pt x="2640" y="1465"/>
                    <a:pt x="2655" y="1206"/>
                  </a:cubicBezTo>
                  <a:lnTo>
                    <a:pt x="2716" y="325"/>
                  </a:lnTo>
                  <a:cubicBezTo>
                    <a:pt x="2716" y="325"/>
                    <a:pt x="2027" y="6"/>
                    <a:pt x="1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127977" y="1750283"/>
              <a:ext cx="43962" cy="50795"/>
            </a:xfrm>
            <a:custGeom>
              <a:avLst/>
              <a:gdLst/>
              <a:ahLst/>
              <a:cxnLst/>
              <a:rect l="l" t="t" r="r" b="b"/>
              <a:pathLst>
                <a:path w="386" h="446" extrusionOk="0">
                  <a:moveTo>
                    <a:pt x="198" y="0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188" y="436"/>
                  </a:lnTo>
                  <a:lnTo>
                    <a:pt x="188" y="446"/>
                  </a:lnTo>
                  <a:lnTo>
                    <a:pt x="193" y="441"/>
                  </a:lnTo>
                  <a:lnTo>
                    <a:pt x="198" y="446"/>
                  </a:lnTo>
                  <a:lnTo>
                    <a:pt x="198" y="43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115222" y="1783653"/>
              <a:ext cx="64120" cy="285750"/>
            </a:xfrm>
            <a:custGeom>
              <a:avLst/>
              <a:gdLst/>
              <a:ahLst/>
              <a:cxnLst/>
              <a:rect l="l" t="t" r="r" b="b"/>
              <a:pathLst>
                <a:path w="563" h="2509" extrusionOk="0">
                  <a:moveTo>
                    <a:pt x="310" y="21"/>
                  </a:moveTo>
                  <a:lnTo>
                    <a:pt x="229" y="1"/>
                  </a:lnTo>
                  <a:lnTo>
                    <a:pt x="1" y="1946"/>
                  </a:lnTo>
                  <a:lnTo>
                    <a:pt x="305" y="2498"/>
                  </a:lnTo>
                  <a:lnTo>
                    <a:pt x="305" y="2508"/>
                  </a:lnTo>
                  <a:lnTo>
                    <a:pt x="310" y="2503"/>
                  </a:lnTo>
                  <a:lnTo>
                    <a:pt x="315" y="2508"/>
                  </a:lnTo>
                  <a:lnTo>
                    <a:pt x="315" y="2498"/>
                  </a:lnTo>
                  <a:lnTo>
                    <a:pt x="563" y="194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095633" y="1683886"/>
              <a:ext cx="108537" cy="91795"/>
            </a:xfrm>
            <a:custGeom>
              <a:avLst/>
              <a:gdLst/>
              <a:ahLst/>
              <a:cxnLst/>
              <a:rect l="l" t="t" r="r" b="b"/>
              <a:pathLst>
                <a:path w="953" h="806" extrusionOk="0">
                  <a:moveTo>
                    <a:pt x="0" y="0"/>
                  </a:moveTo>
                  <a:lnTo>
                    <a:pt x="477" y="80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089255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244" y="704"/>
                  </a:moveTo>
                  <a:lnTo>
                    <a:pt x="436" y="801"/>
                  </a:lnTo>
                  <a:cubicBezTo>
                    <a:pt x="436" y="786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074335" y="1661905"/>
              <a:ext cx="42709" cy="106943"/>
            </a:xfrm>
            <a:custGeom>
              <a:avLst/>
              <a:gdLst/>
              <a:ahLst/>
              <a:cxnLst/>
              <a:rect l="l" t="t" r="r" b="b"/>
              <a:pathLst>
                <a:path w="375" h="939" extrusionOk="0">
                  <a:moveTo>
                    <a:pt x="0" y="47"/>
                  </a:moveTo>
                  <a:lnTo>
                    <a:pt x="41" y="938"/>
                  </a:lnTo>
                  <a:lnTo>
                    <a:pt x="375" y="735"/>
                  </a:lnTo>
                  <a:lnTo>
                    <a:pt x="132" y="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160208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1" y="801"/>
                  </a:moveTo>
                  <a:lnTo>
                    <a:pt x="219" y="710"/>
                  </a:lnTo>
                  <a:lnTo>
                    <a:pt x="436" y="0"/>
                  </a:lnTo>
                  <a:cubicBezTo>
                    <a:pt x="436" y="0"/>
                    <a:pt x="1" y="786"/>
                    <a:pt x="1" y="801"/>
                  </a:cubicBez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185036" y="1661905"/>
              <a:ext cx="39406" cy="106943"/>
            </a:xfrm>
            <a:custGeom>
              <a:avLst/>
              <a:gdLst/>
              <a:ahLst/>
              <a:cxnLst/>
              <a:rect l="l" t="t" r="r" b="b"/>
              <a:pathLst>
                <a:path w="346" h="939" extrusionOk="0">
                  <a:moveTo>
                    <a:pt x="218" y="31"/>
                  </a:moveTo>
                  <a:lnTo>
                    <a:pt x="1" y="741"/>
                  </a:lnTo>
                  <a:lnTo>
                    <a:pt x="310" y="938"/>
                  </a:lnTo>
                  <a:lnTo>
                    <a:pt x="345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039713" y="1499841"/>
              <a:ext cx="216960" cy="195094"/>
            </a:xfrm>
            <a:custGeom>
              <a:avLst/>
              <a:gdLst/>
              <a:ahLst/>
              <a:cxnLst/>
              <a:rect l="l" t="t" r="r" b="b"/>
              <a:pathLst>
                <a:path w="1905" h="1713" extrusionOk="0">
                  <a:moveTo>
                    <a:pt x="375" y="71"/>
                  </a:moveTo>
                  <a:cubicBezTo>
                    <a:pt x="0" y="132"/>
                    <a:pt x="56" y="629"/>
                    <a:pt x="56" y="629"/>
                  </a:cubicBezTo>
                  <a:lnTo>
                    <a:pt x="56" y="629"/>
                  </a:lnTo>
                  <a:cubicBezTo>
                    <a:pt x="96" y="1454"/>
                    <a:pt x="334" y="1713"/>
                    <a:pt x="334" y="1713"/>
                  </a:cubicBezTo>
                  <a:lnTo>
                    <a:pt x="334" y="1713"/>
                  </a:lnTo>
                  <a:lnTo>
                    <a:pt x="1575" y="1713"/>
                  </a:lnTo>
                  <a:cubicBezTo>
                    <a:pt x="1879" y="1323"/>
                    <a:pt x="1905" y="426"/>
                    <a:pt x="1905" y="426"/>
                  </a:cubicBezTo>
                  <a:lnTo>
                    <a:pt x="1905" y="426"/>
                  </a:lnTo>
                  <a:cubicBezTo>
                    <a:pt x="1798" y="87"/>
                    <a:pt x="1434" y="1"/>
                    <a:pt x="1074" y="1"/>
                  </a:cubicBezTo>
                  <a:lnTo>
                    <a:pt x="1074" y="1"/>
                  </a:lnTo>
                  <a:cubicBezTo>
                    <a:pt x="800" y="1"/>
                    <a:pt x="532" y="46"/>
                    <a:pt x="375" y="71"/>
                  </a:cubicBez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060441" y="1540272"/>
              <a:ext cx="180630" cy="190424"/>
            </a:xfrm>
            <a:custGeom>
              <a:avLst/>
              <a:gdLst/>
              <a:ahLst/>
              <a:cxnLst/>
              <a:rect l="l" t="t" r="r" b="b"/>
              <a:pathLst>
                <a:path w="1586" h="1672" extrusionOk="0">
                  <a:moveTo>
                    <a:pt x="0" y="162"/>
                  </a:moveTo>
                  <a:cubicBezTo>
                    <a:pt x="0" y="162"/>
                    <a:pt x="76" y="1297"/>
                    <a:pt x="264" y="1474"/>
                  </a:cubicBezTo>
                  <a:lnTo>
                    <a:pt x="264" y="1474"/>
                  </a:lnTo>
                  <a:cubicBezTo>
                    <a:pt x="315" y="1525"/>
                    <a:pt x="710" y="1667"/>
                    <a:pt x="791" y="1672"/>
                  </a:cubicBezTo>
                  <a:lnTo>
                    <a:pt x="791" y="1672"/>
                  </a:lnTo>
                  <a:cubicBezTo>
                    <a:pt x="877" y="1667"/>
                    <a:pt x="1272" y="1525"/>
                    <a:pt x="1323" y="1474"/>
                  </a:cubicBezTo>
                  <a:lnTo>
                    <a:pt x="1323" y="1474"/>
                  </a:lnTo>
                  <a:cubicBezTo>
                    <a:pt x="1510" y="1297"/>
                    <a:pt x="1586" y="162"/>
                    <a:pt x="1586" y="162"/>
                  </a:cubicBezTo>
                  <a:lnTo>
                    <a:pt x="1586" y="1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221367" y="1547675"/>
              <a:ext cx="23234" cy="84962"/>
            </a:xfrm>
            <a:custGeom>
              <a:avLst/>
              <a:gdLst/>
              <a:ahLst/>
              <a:cxnLst/>
              <a:rect l="l" t="t" r="r" b="b"/>
              <a:pathLst>
                <a:path w="204" h="746" extrusionOk="0">
                  <a:moveTo>
                    <a:pt x="1" y="31"/>
                  </a:moveTo>
                  <a:lnTo>
                    <a:pt x="87" y="74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226606" y="1580589"/>
              <a:ext cx="46809" cy="78015"/>
            </a:xfrm>
            <a:custGeom>
              <a:avLst/>
              <a:gdLst/>
              <a:ahLst/>
              <a:cxnLst/>
              <a:rect l="l" t="t" r="r" b="b"/>
              <a:pathLst>
                <a:path w="411" h="685" extrusionOk="0">
                  <a:moveTo>
                    <a:pt x="102" y="67"/>
                  </a:moveTo>
                  <a:lnTo>
                    <a:pt x="0" y="685"/>
                  </a:lnTo>
                  <a:cubicBezTo>
                    <a:pt x="289" y="619"/>
                    <a:pt x="411" y="274"/>
                    <a:pt x="335" y="92"/>
                  </a:cubicBezTo>
                  <a:lnTo>
                    <a:pt x="335" y="92"/>
                  </a:lnTo>
                  <a:cubicBezTo>
                    <a:pt x="309" y="31"/>
                    <a:pt x="259" y="1"/>
                    <a:pt x="213" y="1"/>
                  </a:cubicBezTo>
                  <a:lnTo>
                    <a:pt x="213" y="1"/>
                  </a:lnTo>
                  <a:cubicBezTo>
                    <a:pt x="167" y="1"/>
                    <a:pt x="122" y="26"/>
                    <a:pt x="102" y="67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091532" y="1531047"/>
              <a:ext cx="133479" cy="63665"/>
            </a:xfrm>
            <a:custGeom>
              <a:avLst/>
              <a:gdLst/>
              <a:ahLst/>
              <a:cxnLst/>
              <a:rect l="l" t="t" r="r" b="b"/>
              <a:pathLst>
                <a:path w="1172" h="559" extrusionOk="0">
                  <a:moveTo>
                    <a:pt x="320" y="0"/>
                  </a:moveTo>
                  <a:lnTo>
                    <a:pt x="1" y="162"/>
                  </a:lnTo>
                  <a:cubicBezTo>
                    <a:pt x="1" y="162"/>
                    <a:pt x="296" y="558"/>
                    <a:pt x="897" y="558"/>
                  </a:cubicBezTo>
                  <a:cubicBezTo>
                    <a:pt x="982" y="558"/>
                    <a:pt x="1073" y="550"/>
                    <a:pt x="1171" y="532"/>
                  </a:cubicBezTo>
                  <a:cubicBezTo>
                    <a:pt x="1171" y="532"/>
                    <a:pt x="502" y="426"/>
                    <a:pt x="320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035043" y="1439253"/>
              <a:ext cx="259783" cy="183021"/>
            </a:xfrm>
            <a:custGeom>
              <a:avLst/>
              <a:gdLst/>
              <a:ahLst/>
              <a:cxnLst/>
              <a:rect l="l" t="t" r="r" b="b"/>
              <a:pathLst>
                <a:path w="2281" h="1607" extrusionOk="0">
                  <a:moveTo>
                    <a:pt x="1238" y="0"/>
                  </a:moveTo>
                  <a:cubicBezTo>
                    <a:pt x="1229" y="0"/>
                    <a:pt x="1220" y="0"/>
                    <a:pt x="1211" y="1"/>
                  </a:cubicBezTo>
                  <a:cubicBezTo>
                    <a:pt x="1095" y="6"/>
                    <a:pt x="978" y="36"/>
                    <a:pt x="872" y="92"/>
                  </a:cubicBezTo>
                  <a:cubicBezTo>
                    <a:pt x="755" y="148"/>
                    <a:pt x="679" y="249"/>
                    <a:pt x="588" y="340"/>
                  </a:cubicBezTo>
                  <a:cubicBezTo>
                    <a:pt x="588" y="340"/>
                    <a:pt x="526" y="320"/>
                    <a:pt x="444" y="320"/>
                  </a:cubicBezTo>
                  <a:cubicBezTo>
                    <a:pt x="356" y="320"/>
                    <a:pt x="246" y="343"/>
                    <a:pt x="163" y="436"/>
                  </a:cubicBezTo>
                  <a:cubicBezTo>
                    <a:pt x="1" y="624"/>
                    <a:pt x="117" y="1227"/>
                    <a:pt x="117" y="1227"/>
                  </a:cubicBezTo>
                  <a:lnTo>
                    <a:pt x="330" y="1606"/>
                  </a:lnTo>
                  <a:lnTo>
                    <a:pt x="588" y="963"/>
                  </a:lnTo>
                  <a:cubicBezTo>
                    <a:pt x="588" y="963"/>
                    <a:pt x="1032" y="1245"/>
                    <a:pt x="1485" y="1245"/>
                  </a:cubicBezTo>
                  <a:cubicBezTo>
                    <a:pt x="1712" y="1245"/>
                    <a:pt x="1941" y="1174"/>
                    <a:pt x="2118" y="963"/>
                  </a:cubicBezTo>
                  <a:lnTo>
                    <a:pt x="2280" y="705"/>
                  </a:lnTo>
                  <a:lnTo>
                    <a:pt x="2280" y="705"/>
                  </a:lnTo>
                  <a:cubicBezTo>
                    <a:pt x="2280" y="705"/>
                    <a:pt x="2208" y="721"/>
                    <a:pt x="2130" y="721"/>
                  </a:cubicBezTo>
                  <a:cubicBezTo>
                    <a:pt x="2058" y="721"/>
                    <a:pt x="1980" y="707"/>
                    <a:pt x="1946" y="654"/>
                  </a:cubicBezTo>
                  <a:cubicBezTo>
                    <a:pt x="1814" y="462"/>
                    <a:pt x="1763" y="249"/>
                    <a:pt x="1571" y="102"/>
                  </a:cubicBezTo>
                  <a:cubicBezTo>
                    <a:pt x="1472" y="31"/>
                    <a:pt x="1356" y="0"/>
                    <a:pt x="1238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028096" y="1580019"/>
              <a:ext cx="46353" cy="78015"/>
            </a:xfrm>
            <a:custGeom>
              <a:avLst/>
              <a:gdLst/>
              <a:ahLst/>
              <a:cxnLst/>
              <a:rect l="l" t="t" r="r" b="b"/>
              <a:pathLst>
                <a:path w="407" h="685" extrusionOk="0">
                  <a:moveTo>
                    <a:pt x="77" y="92"/>
                  </a:moveTo>
                  <a:cubicBezTo>
                    <a:pt x="1" y="274"/>
                    <a:pt x="122" y="619"/>
                    <a:pt x="406" y="685"/>
                  </a:cubicBezTo>
                  <a:lnTo>
                    <a:pt x="406" y="685"/>
                  </a:lnTo>
                  <a:lnTo>
                    <a:pt x="310" y="67"/>
                  </a:lnTo>
                  <a:cubicBezTo>
                    <a:pt x="290" y="26"/>
                    <a:pt x="244" y="1"/>
                    <a:pt x="198" y="1"/>
                  </a:cubicBezTo>
                  <a:lnTo>
                    <a:pt x="198" y="1"/>
                  </a:lnTo>
                  <a:cubicBezTo>
                    <a:pt x="153" y="1"/>
                    <a:pt x="102" y="26"/>
                    <a:pt x="77" y="92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354048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214" y="760"/>
                  </a:moveTo>
                  <a:cubicBezTo>
                    <a:pt x="188" y="796"/>
                    <a:pt x="153" y="836"/>
                    <a:pt x="133" y="877"/>
                  </a:cubicBezTo>
                  <a:lnTo>
                    <a:pt x="133" y="877"/>
                  </a:lnTo>
                  <a:cubicBezTo>
                    <a:pt x="133" y="882"/>
                    <a:pt x="133" y="887"/>
                    <a:pt x="127" y="892"/>
                  </a:cubicBezTo>
                  <a:lnTo>
                    <a:pt x="127" y="892"/>
                  </a:lnTo>
                  <a:cubicBezTo>
                    <a:pt x="133" y="892"/>
                    <a:pt x="133" y="892"/>
                    <a:pt x="138" y="892"/>
                  </a:cubicBezTo>
                  <a:lnTo>
                    <a:pt x="138" y="892"/>
                  </a:lnTo>
                  <a:cubicBezTo>
                    <a:pt x="133" y="892"/>
                    <a:pt x="133" y="892"/>
                    <a:pt x="127" y="897"/>
                  </a:cubicBezTo>
                  <a:lnTo>
                    <a:pt x="127" y="897"/>
                  </a:lnTo>
                  <a:cubicBezTo>
                    <a:pt x="62" y="922"/>
                    <a:pt x="21" y="1135"/>
                    <a:pt x="11" y="1201"/>
                  </a:cubicBezTo>
                  <a:lnTo>
                    <a:pt x="11" y="1201"/>
                  </a:lnTo>
                  <a:cubicBezTo>
                    <a:pt x="1" y="1236"/>
                    <a:pt x="1" y="1277"/>
                    <a:pt x="11" y="1312"/>
                  </a:cubicBezTo>
                  <a:lnTo>
                    <a:pt x="11" y="1312"/>
                  </a:lnTo>
                  <a:cubicBezTo>
                    <a:pt x="31" y="1363"/>
                    <a:pt x="82" y="1398"/>
                    <a:pt x="133" y="1429"/>
                  </a:cubicBezTo>
                  <a:lnTo>
                    <a:pt x="133" y="1429"/>
                  </a:lnTo>
                  <a:cubicBezTo>
                    <a:pt x="229" y="1479"/>
                    <a:pt x="340" y="1515"/>
                    <a:pt x="442" y="1561"/>
                  </a:cubicBezTo>
                  <a:lnTo>
                    <a:pt x="442" y="1561"/>
                  </a:lnTo>
                  <a:cubicBezTo>
                    <a:pt x="634" y="1652"/>
                    <a:pt x="821" y="1773"/>
                    <a:pt x="1019" y="1844"/>
                  </a:cubicBezTo>
                  <a:lnTo>
                    <a:pt x="1019" y="1844"/>
                  </a:lnTo>
                  <a:cubicBezTo>
                    <a:pt x="1242" y="1925"/>
                    <a:pt x="1475" y="1930"/>
                    <a:pt x="1708" y="1966"/>
                  </a:cubicBezTo>
                  <a:lnTo>
                    <a:pt x="1708" y="1966"/>
                  </a:lnTo>
                  <a:cubicBezTo>
                    <a:pt x="1769" y="1976"/>
                    <a:pt x="1865" y="1971"/>
                    <a:pt x="1895" y="1900"/>
                  </a:cubicBezTo>
                  <a:lnTo>
                    <a:pt x="1895" y="1900"/>
                  </a:lnTo>
                  <a:cubicBezTo>
                    <a:pt x="1921" y="1829"/>
                    <a:pt x="1865" y="1718"/>
                    <a:pt x="1824" y="1662"/>
                  </a:cubicBezTo>
                  <a:lnTo>
                    <a:pt x="1824" y="1662"/>
                  </a:lnTo>
                  <a:cubicBezTo>
                    <a:pt x="1824" y="1662"/>
                    <a:pt x="1824" y="1657"/>
                    <a:pt x="1819" y="1657"/>
                  </a:cubicBezTo>
                  <a:lnTo>
                    <a:pt x="1819" y="1657"/>
                  </a:lnTo>
                  <a:cubicBezTo>
                    <a:pt x="1804" y="1631"/>
                    <a:pt x="1784" y="1611"/>
                    <a:pt x="1759" y="1596"/>
                  </a:cubicBezTo>
                  <a:lnTo>
                    <a:pt x="1759" y="1596"/>
                  </a:lnTo>
                  <a:cubicBezTo>
                    <a:pt x="1769" y="1601"/>
                    <a:pt x="1779" y="1606"/>
                    <a:pt x="1784" y="1611"/>
                  </a:cubicBezTo>
                  <a:lnTo>
                    <a:pt x="1784" y="1611"/>
                  </a:lnTo>
                  <a:cubicBezTo>
                    <a:pt x="1779" y="1606"/>
                    <a:pt x="1769" y="1601"/>
                    <a:pt x="1759" y="1596"/>
                  </a:cubicBezTo>
                  <a:lnTo>
                    <a:pt x="1759" y="1596"/>
                  </a:lnTo>
                  <a:cubicBezTo>
                    <a:pt x="1713" y="1555"/>
                    <a:pt x="1657" y="1525"/>
                    <a:pt x="1602" y="1495"/>
                  </a:cubicBezTo>
                  <a:lnTo>
                    <a:pt x="1602" y="1495"/>
                  </a:lnTo>
                  <a:cubicBezTo>
                    <a:pt x="1581" y="1490"/>
                    <a:pt x="1566" y="1479"/>
                    <a:pt x="1546" y="1469"/>
                  </a:cubicBezTo>
                  <a:lnTo>
                    <a:pt x="1546" y="1469"/>
                  </a:lnTo>
                  <a:cubicBezTo>
                    <a:pt x="1465" y="1424"/>
                    <a:pt x="1394" y="1383"/>
                    <a:pt x="1369" y="1368"/>
                  </a:cubicBezTo>
                  <a:lnTo>
                    <a:pt x="1369" y="1368"/>
                  </a:lnTo>
                  <a:cubicBezTo>
                    <a:pt x="1369" y="1368"/>
                    <a:pt x="1363" y="1363"/>
                    <a:pt x="1363" y="1363"/>
                  </a:cubicBezTo>
                  <a:lnTo>
                    <a:pt x="1363" y="1363"/>
                  </a:lnTo>
                  <a:lnTo>
                    <a:pt x="1363" y="1363"/>
                  </a:lnTo>
                  <a:cubicBezTo>
                    <a:pt x="1328" y="1327"/>
                    <a:pt x="740" y="684"/>
                    <a:pt x="710" y="634"/>
                  </a:cubicBezTo>
                  <a:lnTo>
                    <a:pt x="710" y="634"/>
                  </a:lnTo>
                  <a:cubicBezTo>
                    <a:pt x="659" y="390"/>
                    <a:pt x="700" y="41"/>
                    <a:pt x="700" y="41"/>
                  </a:cubicBezTo>
                  <a:lnTo>
                    <a:pt x="700" y="41"/>
                  </a:lnTo>
                  <a:lnTo>
                    <a:pt x="214" y="0"/>
                  </a:lnTo>
                  <a:cubicBezTo>
                    <a:pt x="214" y="0"/>
                    <a:pt x="284" y="436"/>
                    <a:pt x="214" y="760"/>
                  </a:cubicBezTo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354617" y="2547505"/>
              <a:ext cx="215935" cy="133935"/>
            </a:xfrm>
            <a:custGeom>
              <a:avLst/>
              <a:gdLst/>
              <a:ahLst/>
              <a:cxnLst/>
              <a:rect l="l" t="t" r="r" b="b"/>
              <a:pathLst>
                <a:path w="1896" h="1176" extrusionOk="0">
                  <a:moveTo>
                    <a:pt x="153" y="46"/>
                  </a:moveTo>
                  <a:cubicBezTo>
                    <a:pt x="128" y="82"/>
                    <a:pt x="97" y="112"/>
                    <a:pt x="77" y="148"/>
                  </a:cubicBezTo>
                  <a:lnTo>
                    <a:pt x="77" y="148"/>
                  </a:lnTo>
                  <a:cubicBezTo>
                    <a:pt x="77" y="158"/>
                    <a:pt x="72" y="163"/>
                    <a:pt x="67" y="168"/>
                  </a:cubicBezTo>
                  <a:lnTo>
                    <a:pt x="67" y="168"/>
                  </a:lnTo>
                  <a:cubicBezTo>
                    <a:pt x="62" y="183"/>
                    <a:pt x="57" y="193"/>
                    <a:pt x="52" y="208"/>
                  </a:cubicBezTo>
                  <a:lnTo>
                    <a:pt x="52" y="208"/>
                  </a:lnTo>
                  <a:cubicBezTo>
                    <a:pt x="46" y="218"/>
                    <a:pt x="46" y="229"/>
                    <a:pt x="41" y="244"/>
                  </a:cubicBezTo>
                  <a:lnTo>
                    <a:pt x="41" y="244"/>
                  </a:lnTo>
                  <a:cubicBezTo>
                    <a:pt x="36" y="254"/>
                    <a:pt x="31" y="269"/>
                    <a:pt x="26" y="284"/>
                  </a:cubicBezTo>
                  <a:lnTo>
                    <a:pt x="26" y="284"/>
                  </a:lnTo>
                  <a:cubicBezTo>
                    <a:pt x="26" y="294"/>
                    <a:pt x="26" y="299"/>
                    <a:pt x="21" y="310"/>
                  </a:cubicBezTo>
                  <a:lnTo>
                    <a:pt x="21" y="310"/>
                  </a:lnTo>
                  <a:cubicBezTo>
                    <a:pt x="11" y="350"/>
                    <a:pt x="6" y="386"/>
                    <a:pt x="6" y="406"/>
                  </a:cubicBezTo>
                  <a:lnTo>
                    <a:pt x="6" y="406"/>
                  </a:lnTo>
                  <a:cubicBezTo>
                    <a:pt x="1" y="421"/>
                    <a:pt x="1" y="441"/>
                    <a:pt x="1" y="462"/>
                  </a:cubicBezTo>
                  <a:lnTo>
                    <a:pt x="1" y="462"/>
                  </a:lnTo>
                  <a:cubicBezTo>
                    <a:pt x="1" y="467"/>
                    <a:pt x="1" y="472"/>
                    <a:pt x="1" y="477"/>
                  </a:cubicBezTo>
                  <a:lnTo>
                    <a:pt x="1" y="477"/>
                  </a:lnTo>
                  <a:cubicBezTo>
                    <a:pt x="1" y="487"/>
                    <a:pt x="1" y="502"/>
                    <a:pt x="6" y="517"/>
                  </a:cubicBezTo>
                  <a:lnTo>
                    <a:pt x="6" y="517"/>
                  </a:lnTo>
                  <a:cubicBezTo>
                    <a:pt x="11" y="527"/>
                    <a:pt x="16" y="543"/>
                    <a:pt x="26" y="553"/>
                  </a:cubicBezTo>
                  <a:lnTo>
                    <a:pt x="26" y="553"/>
                  </a:lnTo>
                  <a:cubicBezTo>
                    <a:pt x="31" y="558"/>
                    <a:pt x="36" y="563"/>
                    <a:pt x="41" y="568"/>
                  </a:cubicBezTo>
                  <a:lnTo>
                    <a:pt x="41" y="568"/>
                  </a:lnTo>
                  <a:cubicBezTo>
                    <a:pt x="62" y="593"/>
                    <a:pt x="97" y="614"/>
                    <a:pt x="128" y="634"/>
                  </a:cubicBezTo>
                  <a:lnTo>
                    <a:pt x="128" y="634"/>
                  </a:lnTo>
                  <a:cubicBezTo>
                    <a:pt x="178" y="659"/>
                    <a:pt x="229" y="679"/>
                    <a:pt x="279" y="700"/>
                  </a:cubicBezTo>
                  <a:lnTo>
                    <a:pt x="279" y="700"/>
                  </a:lnTo>
                  <a:cubicBezTo>
                    <a:pt x="305" y="710"/>
                    <a:pt x="335" y="720"/>
                    <a:pt x="361" y="735"/>
                  </a:cubicBezTo>
                  <a:lnTo>
                    <a:pt x="361" y="735"/>
                  </a:lnTo>
                  <a:cubicBezTo>
                    <a:pt x="386" y="745"/>
                    <a:pt x="411" y="755"/>
                    <a:pt x="437" y="766"/>
                  </a:cubicBezTo>
                  <a:lnTo>
                    <a:pt x="437" y="766"/>
                  </a:lnTo>
                  <a:cubicBezTo>
                    <a:pt x="523" y="806"/>
                    <a:pt x="604" y="852"/>
                    <a:pt x="685" y="897"/>
                  </a:cubicBezTo>
                  <a:lnTo>
                    <a:pt x="685" y="897"/>
                  </a:lnTo>
                  <a:cubicBezTo>
                    <a:pt x="746" y="928"/>
                    <a:pt x="806" y="958"/>
                    <a:pt x="867" y="988"/>
                  </a:cubicBezTo>
                  <a:lnTo>
                    <a:pt x="867" y="988"/>
                  </a:lnTo>
                  <a:cubicBezTo>
                    <a:pt x="913" y="1009"/>
                    <a:pt x="963" y="1034"/>
                    <a:pt x="1014" y="1049"/>
                  </a:cubicBezTo>
                  <a:lnTo>
                    <a:pt x="1014" y="1049"/>
                  </a:lnTo>
                  <a:cubicBezTo>
                    <a:pt x="1029" y="1054"/>
                    <a:pt x="1039" y="1059"/>
                    <a:pt x="1055" y="1064"/>
                  </a:cubicBezTo>
                  <a:lnTo>
                    <a:pt x="1055" y="1064"/>
                  </a:lnTo>
                  <a:cubicBezTo>
                    <a:pt x="1070" y="1069"/>
                    <a:pt x="1085" y="1075"/>
                    <a:pt x="1100" y="1080"/>
                  </a:cubicBezTo>
                  <a:lnTo>
                    <a:pt x="1100" y="1080"/>
                  </a:lnTo>
                  <a:cubicBezTo>
                    <a:pt x="1125" y="1085"/>
                    <a:pt x="1151" y="1090"/>
                    <a:pt x="1181" y="1100"/>
                  </a:cubicBezTo>
                  <a:lnTo>
                    <a:pt x="1181" y="1100"/>
                  </a:lnTo>
                  <a:cubicBezTo>
                    <a:pt x="1196" y="1100"/>
                    <a:pt x="1212" y="1105"/>
                    <a:pt x="1227" y="1105"/>
                  </a:cubicBezTo>
                  <a:lnTo>
                    <a:pt x="1227" y="1105"/>
                  </a:lnTo>
                  <a:cubicBezTo>
                    <a:pt x="1267" y="1115"/>
                    <a:pt x="1313" y="1120"/>
                    <a:pt x="1353" y="1125"/>
                  </a:cubicBezTo>
                  <a:lnTo>
                    <a:pt x="1353" y="1125"/>
                  </a:lnTo>
                  <a:cubicBezTo>
                    <a:pt x="1470" y="1140"/>
                    <a:pt x="1586" y="1150"/>
                    <a:pt x="1703" y="1171"/>
                  </a:cubicBezTo>
                  <a:lnTo>
                    <a:pt x="1703" y="1171"/>
                  </a:lnTo>
                  <a:cubicBezTo>
                    <a:pt x="1718" y="1171"/>
                    <a:pt x="1743" y="1176"/>
                    <a:pt x="1764" y="1171"/>
                  </a:cubicBezTo>
                  <a:lnTo>
                    <a:pt x="1764" y="1171"/>
                  </a:lnTo>
                  <a:cubicBezTo>
                    <a:pt x="1814" y="1171"/>
                    <a:pt x="1865" y="1156"/>
                    <a:pt x="1890" y="1105"/>
                  </a:cubicBezTo>
                  <a:lnTo>
                    <a:pt x="1890" y="1105"/>
                  </a:lnTo>
                  <a:cubicBezTo>
                    <a:pt x="1890" y="1095"/>
                    <a:pt x="1895" y="1090"/>
                    <a:pt x="1895" y="1080"/>
                  </a:cubicBezTo>
                  <a:lnTo>
                    <a:pt x="1895" y="1080"/>
                  </a:lnTo>
                  <a:lnTo>
                    <a:pt x="1895" y="1075"/>
                  </a:lnTo>
                  <a:lnTo>
                    <a:pt x="1895" y="1075"/>
                  </a:lnTo>
                  <a:cubicBezTo>
                    <a:pt x="1895" y="1069"/>
                    <a:pt x="1895" y="1059"/>
                    <a:pt x="1895" y="1049"/>
                  </a:cubicBezTo>
                  <a:lnTo>
                    <a:pt x="1895" y="1049"/>
                  </a:lnTo>
                  <a:cubicBezTo>
                    <a:pt x="1895" y="1034"/>
                    <a:pt x="1895" y="1024"/>
                    <a:pt x="1890" y="1014"/>
                  </a:cubicBezTo>
                  <a:lnTo>
                    <a:pt x="1890" y="1014"/>
                  </a:lnTo>
                  <a:cubicBezTo>
                    <a:pt x="1890" y="1004"/>
                    <a:pt x="1885" y="993"/>
                    <a:pt x="1880" y="978"/>
                  </a:cubicBezTo>
                  <a:lnTo>
                    <a:pt x="1880" y="978"/>
                  </a:lnTo>
                  <a:cubicBezTo>
                    <a:pt x="1880" y="973"/>
                    <a:pt x="1875" y="968"/>
                    <a:pt x="1875" y="963"/>
                  </a:cubicBezTo>
                  <a:lnTo>
                    <a:pt x="1875" y="963"/>
                  </a:lnTo>
                  <a:cubicBezTo>
                    <a:pt x="1865" y="938"/>
                    <a:pt x="1855" y="917"/>
                    <a:pt x="1840" y="897"/>
                  </a:cubicBezTo>
                  <a:lnTo>
                    <a:pt x="1840" y="897"/>
                  </a:lnTo>
                  <a:cubicBezTo>
                    <a:pt x="1835" y="892"/>
                    <a:pt x="1835" y="882"/>
                    <a:pt x="1830" y="877"/>
                  </a:cubicBezTo>
                  <a:lnTo>
                    <a:pt x="1830" y="877"/>
                  </a:lnTo>
                  <a:cubicBezTo>
                    <a:pt x="1830" y="877"/>
                    <a:pt x="1830" y="877"/>
                    <a:pt x="1830" y="877"/>
                  </a:cubicBezTo>
                  <a:lnTo>
                    <a:pt x="1830" y="877"/>
                  </a:lnTo>
                  <a:cubicBezTo>
                    <a:pt x="1825" y="872"/>
                    <a:pt x="1825" y="872"/>
                    <a:pt x="1819" y="867"/>
                  </a:cubicBezTo>
                  <a:lnTo>
                    <a:pt x="1819" y="867"/>
                  </a:lnTo>
                  <a:cubicBezTo>
                    <a:pt x="1819" y="867"/>
                    <a:pt x="1819" y="862"/>
                    <a:pt x="1814" y="862"/>
                  </a:cubicBezTo>
                  <a:lnTo>
                    <a:pt x="1814" y="862"/>
                  </a:lnTo>
                  <a:cubicBezTo>
                    <a:pt x="1809" y="852"/>
                    <a:pt x="1804" y="847"/>
                    <a:pt x="1799" y="841"/>
                  </a:cubicBezTo>
                  <a:lnTo>
                    <a:pt x="1799" y="841"/>
                  </a:lnTo>
                  <a:cubicBezTo>
                    <a:pt x="1794" y="836"/>
                    <a:pt x="1794" y="831"/>
                    <a:pt x="1789" y="831"/>
                  </a:cubicBezTo>
                  <a:lnTo>
                    <a:pt x="1789" y="831"/>
                  </a:lnTo>
                  <a:cubicBezTo>
                    <a:pt x="1784" y="826"/>
                    <a:pt x="1784" y="826"/>
                    <a:pt x="1779" y="821"/>
                  </a:cubicBezTo>
                  <a:lnTo>
                    <a:pt x="1779" y="821"/>
                  </a:lnTo>
                  <a:cubicBezTo>
                    <a:pt x="1769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64" y="806"/>
                    <a:pt x="1774" y="811"/>
                    <a:pt x="1779" y="816"/>
                  </a:cubicBezTo>
                  <a:lnTo>
                    <a:pt x="1779" y="816"/>
                  </a:lnTo>
                  <a:cubicBezTo>
                    <a:pt x="1774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28" y="781"/>
                    <a:pt x="1703" y="760"/>
                    <a:pt x="1678" y="745"/>
                  </a:cubicBezTo>
                  <a:lnTo>
                    <a:pt x="1678" y="745"/>
                  </a:lnTo>
                  <a:cubicBezTo>
                    <a:pt x="1662" y="740"/>
                    <a:pt x="1652" y="730"/>
                    <a:pt x="1642" y="725"/>
                  </a:cubicBezTo>
                  <a:lnTo>
                    <a:pt x="1642" y="725"/>
                  </a:lnTo>
                  <a:cubicBezTo>
                    <a:pt x="1637" y="725"/>
                    <a:pt x="1637" y="720"/>
                    <a:pt x="1632" y="720"/>
                  </a:cubicBezTo>
                  <a:lnTo>
                    <a:pt x="1632" y="720"/>
                  </a:lnTo>
                  <a:cubicBezTo>
                    <a:pt x="1622" y="715"/>
                    <a:pt x="1607" y="710"/>
                    <a:pt x="1597" y="700"/>
                  </a:cubicBezTo>
                  <a:lnTo>
                    <a:pt x="1597" y="700"/>
                  </a:lnTo>
                  <a:cubicBezTo>
                    <a:pt x="1576" y="695"/>
                    <a:pt x="1561" y="684"/>
                    <a:pt x="1541" y="674"/>
                  </a:cubicBezTo>
                  <a:lnTo>
                    <a:pt x="1541" y="674"/>
                  </a:lnTo>
                  <a:cubicBezTo>
                    <a:pt x="1460" y="629"/>
                    <a:pt x="1389" y="588"/>
                    <a:pt x="1364" y="573"/>
                  </a:cubicBezTo>
                  <a:lnTo>
                    <a:pt x="1364" y="573"/>
                  </a:lnTo>
                  <a:lnTo>
                    <a:pt x="1358" y="568"/>
                  </a:lnTo>
                  <a:cubicBezTo>
                    <a:pt x="1358" y="568"/>
                    <a:pt x="1358" y="568"/>
                    <a:pt x="1358" y="568"/>
                  </a:cubicBezTo>
                  <a:lnTo>
                    <a:pt x="1358" y="568"/>
                  </a:lnTo>
                  <a:cubicBezTo>
                    <a:pt x="1328" y="538"/>
                    <a:pt x="1065" y="244"/>
                    <a:pt x="882" y="31"/>
                  </a:cubicBezTo>
                  <a:lnTo>
                    <a:pt x="882" y="31"/>
                  </a:lnTo>
                  <a:cubicBezTo>
                    <a:pt x="715" y="208"/>
                    <a:pt x="361" y="173"/>
                    <a:pt x="183" y="1"/>
                  </a:cubicBezTo>
                  <a:lnTo>
                    <a:pt x="183" y="1"/>
                  </a:lnTo>
                  <a:cubicBezTo>
                    <a:pt x="183" y="6"/>
                    <a:pt x="153" y="41"/>
                    <a:pt x="153" y="46"/>
                  </a:cubicBezTo>
                  <a:moveTo>
                    <a:pt x="1495" y="654"/>
                  </a:moveTo>
                  <a:cubicBezTo>
                    <a:pt x="1495" y="654"/>
                    <a:pt x="1495" y="649"/>
                    <a:pt x="1490" y="649"/>
                  </a:cubicBezTo>
                  <a:lnTo>
                    <a:pt x="1490" y="649"/>
                  </a:lnTo>
                  <a:cubicBezTo>
                    <a:pt x="1450" y="629"/>
                    <a:pt x="1404" y="603"/>
                    <a:pt x="1364" y="573"/>
                  </a:cubicBezTo>
                  <a:lnTo>
                    <a:pt x="1364" y="573"/>
                  </a:lnTo>
                  <a:cubicBezTo>
                    <a:pt x="1424" y="608"/>
                    <a:pt x="1480" y="639"/>
                    <a:pt x="1541" y="674"/>
                  </a:cubicBezTo>
                  <a:lnTo>
                    <a:pt x="1541" y="674"/>
                  </a:lnTo>
                  <a:cubicBezTo>
                    <a:pt x="1526" y="664"/>
                    <a:pt x="1510" y="659"/>
                    <a:pt x="1495" y="654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339698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899" y="0"/>
                  </a:moveTo>
                  <a:cubicBezTo>
                    <a:pt x="610" y="0"/>
                    <a:pt x="451" y="344"/>
                    <a:pt x="451" y="344"/>
                  </a:cubicBezTo>
                  <a:cubicBezTo>
                    <a:pt x="0" y="1545"/>
                    <a:pt x="299" y="3672"/>
                    <a:pt x="299" y="3672"/>
                  </a:cubicBezTo>
                  <a:lnTo>
                    <a:pt x="856" y="3657"/>
                  </a:lnTo>
                  <a:cubicBezTo>
                    <a:pt x="856" y="3657"/>
                    <a:pt x="1206" y="785"/>
                    <a:pt x="1236" y="430"/>
                  </a:cubicBezTo>
                  <a:cubicBezTo>
                    <a:pt x="1267" y="76"/>
                    <a:pt x="1140" y="76"/>
                    <a:pt x="1140" y="76"/>
                  </a:cubicBezTo>
                  <a:cubicBezTo>
                    <a:pt x="1052" y="22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750091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1221" y="41"/>
                  </a:moveTo>
                  <a:cubicBezTo>
                    <a:pt x="1221" y="41"/>
                    <a:pt x="1261" y="390"/>
                    <a:pt x="1211" y="634"/>
                  </a:cubicBezTo>
                  <a:lnTo>
                    <a:pt x="1211" y="634"/>
                  </a:lnTo>
                  <a:cubicBezTo>
                    <a:pt x="1180" y="689"/>
                    <a:pt x="593" y="1327"/>
                    <a:pt x="562" y="1363"/>
                  </a:cubicBezTo>
                  <a:lnTo>
                    <a:pt x="562" y="1363"/>
                  </a:lnTo>
                  <a:cubicBezTo>
                    <a:pt x="562" y="1363"/>
                    <a:pt x="562" y="1363"/>
                    <a:pt x="562" y="1363"/>
                  </a:cubicBezTo>
                  <a:lnTo>
                    <a:pt x="562" y="1363"/>
                  </a:lnTo>
                  <a:cubicBezTo>
                    <a:pt x="557" y="1363"/>
                    <a:pt x="552" y="1368"/>
                    <a:pt x="552" y="1368"/>
                  </a:cubicBezTo>
                  <a:lnTo>
                    <a:pt x="552" y="1368"/>
                  </a:lnTo>
                  <a:cubicBezTo>
                    <a:pt x="532" y="1383"/>
                    <a:pt x="456" y="1424"/>
                    <a:pt x="375" y="1469"/>
                  </a:cubicBezTo>
                  <a:lnTo>
                    <a:pt x="375" y="1469"/>
                  </a:lnTo>
                  <a:cubicBezTo>
                    <a:pt x="360" y="1479"/>
                    <a:pt x="340" y="1490"/>
                    <a:pt x="324" y="1495"/>
                  </a:cubicBezTo>
                  <a:lnTo>
                    <a:pt x="324" y="1495"/>
                  </a:lnTo>
                  <a:cubicBezTo>
                    <a:pt x="269" y="1525"/>
                    <a:pt x="213" y="1555"/>
                    <a:pt x="162" y="1596"/>
                  </a:cubicBezTo>
                  <a:lnTo>
                    <a:pt x="162" y="1596"/>
                  </a:lnTo>
                  <a:cubicBezTo>
                    <a:pt x="152" y="1601"/>
                    <a:pt x="147" y="1606"/>
                    <a:pt x="137" y="1611"/>
                  </a:cubicBezTo>
                  <a:lnTo>
                    <a:pt x="137" y="1611"/>
                  </a:lnTo>
                  <a:cubicBezTo>
                    <a:pt x="147" y="1606"/>
                    <a:pt x="152" y="1601"/>
                    <a:pt x="162" y="1596"/>
                  </a:cubicBezTo>
                  <a:lnTo>
                    <a:pt x="162" y="1596"/>
                  </a:lnTo>
                  <a:cubicBezTo>
                    <a:pt x="142" y="1611"/>
                    <a:pt x="122" y="1631"/>
                    <a:pt x="101" y="1657"/>
                  </a:cubicBezTo>
                  <a:lnTo>
                    <a:pt x="101" y="1657"/>
                  </a:lnTo>
                  <a:cubicBezTo>
                    <a:pt x="101" y="1657"/>
                    <a:pt x="96" y="1662"/>
                    <a:pt x="96" y="1662"/>
                  </a:cubicBezTo>
                  <a:lnTo>
                    <a:pt x="96" y="1662"/>
                  </a:lnTo>
                  <a:cubicBezTo>
                    <a:pt x="56" y="1718"/>
                    <a:pt x="0" y="1829"/>
                    <a:pt x="31" y="1900"/>
                  </a:cubicBezTo>
                  <a:lnTo>
                    <a:pt x="31" y="1900"/>
                  </a:lnTo>
                  <a:cubicBezTo>
                    <a:pt x="61" y="1971"/>
                    <a:pt x="157" y="1976"/>
                    <a:pt x="218" y="1966"/>
                  </a:cubicBezTo>
                  <a:lnTo>
                    <a:pt x="218" y="1966"/>
                  </a:lnTo>
                  <a:cubicBezTo>
                    <a:pt x="446" y="1930"/>
                    <a:pt x="684" y="1925"/>
                    <a:pt x="902" y="1844"/>
                  </a:cubicBezTo>
                  <a:lnTo>
                    <a:pt x="902" y="1844"/>
                  </a:lnTo>
                  <a:cubicBezTo>
                    <a:pt x="1104" y="1773"/>
                    <a:pt x="1292" y="1652"/>
                    <a:pt x="1479" y="1561"/>
                  </a:cubicBezTo>
                  <a:lnTo>
                    <a:pt x="1479" y="1561"/>
                  </a:lnTo>
                  <a:cubicBezTo>
                    <a:pt x="1581" y="1515"/>
                    <a:pt x="1692" y="1479"/>
                    <a:pt x="1793" y="1429"/>
                  </a:cubicBezTo>
                  <a:lnTo>
                    <a:pt x="1793" y="1429"/>
                  </a:lnTo>
                  <a:cubicBezTo>
                    <a:pt x="1839" y="1398"/>
                    <a:pt x="1890" y="1368"/>
                    <a:pt x="1910" y="1312"/>
                  </a:cubicBezTo>
                  <a:lnTo>
                    <a:pt x="1910" y="1312"/>
                  </a:lnTo>
                  <a:cubicBezTo>
                    <a:pt x="1920" y="1277"/>
                    <a:pt x="1920" y="1236"/>
                    <a:pt x="1915" y="1201"/>
                  </a:cubicBezTo>
                  <a:lnTo>
                    <a:pt x="1915" y="1201"/>
                  </a:lnTo>
                  <a:cubicBezTo>
                    <a:pt x="1905" y="1135"/>
                    <a:pt x="1864" y="922"/>
                    <a:pt x="1793" y="897"/>
                  </a:cubicBezTo>
                  <a:lnTo>
                    <a:pt x="1793" y="897"/>
                  </a:lnTo>
                  <a:cubicBezTo>
                    <a:pt x="1793" y="892"/>
                    <a:pt x="1788" y="892"/>
                    <a:pt x="1788" y="892"/>
                  </a:cubicBezTo>
                  <a:lnTo>
                    <a:pt x="1788" y="892"/>
                  </a:lnTo>
                  <a:cubicBezTo>
                    <a:pt x="1788" y="892"/>
                    <a:pt x="1793" y="892"/>
                    <a:pt x="1793" y="892"/>
                  </a:cubicBezTo>
                  <a:lnTo>
                    <a:pt x="1793" y="892"/>
                  </a:lnTo>
                  <a:cubicBezTo>
                    <a:pt x="1793" y="887"/>
                    <a:pt x="1788" y="882"/>
                    <a:pt x="1788" y="877"/>
                  </a:cubicBezTo>
                  <a:lnTo>
                    <a:pt x="1788" y="877"/>
                  </a:lnTo>
                  <a:cubicBezTo>
                    <a:pt x="1768" y="836"/>
                    <a:pt x="1733" y="796"/>
                    <a:pt x="1707" y="760"/>
                  </a:cubicBezTo>
                  <a:lnTo>
                    <a:pt x="1707" y="760"/>
                  </a:lnTo>
                  <a:cubicBezTo>
                    <a:pt x="1641" y="436"/>
                    <a:pt x="1707" y="0"/>
                    <a:pt x="1707" y="0"/>
                  </a:cubicBezTo>
                  <a:lnTo>
                    <a:pt x="1707" y="0"/>
                  </a:lnTo>
                  <a:lnTo>
                    <a:pt x="1221" y="41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66937" y="2585544"/>
              <a:ext cx="683" cy="5353"/>
            </a:xfrm>
            <a:custGeom>
              <a:avLst/>
              <a:gdLst/>
              <a:ahLst/>
              <a:cxnLst/>
              <a:rect l="l" t="t" r="r" b="b"/>
              <a:pathLst>
                <a:path w="6" h="47" extrusionOk="0">
                  <a:moveTo>
                    <a:pt x="6" y="47"/>
                  </a:moveTo>
                  <a:cubicBezTo>
                    <a:pt x="6" y="31"/>
                    <a:pt x="1" y="16"/>
                    <a:pt x="1" y="1"/>
                  </a:cubicBezTo>
                  <a:cubicBezTo>
                    <a:pt x="1" y="16"/>
                    <a:pt x="6" y="31"/>
                    <a:pt x="6" y="47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849289" y="2624836"/>
              <a:ext cx="683" cy="11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0"/>
                  </a:moveTo>
                  <a:cubicBezTo>
                    <a:pt x="0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852137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0"/>
                  </a:moveTo>
                  <a:cubicBezTo>
                    <a:pt x="6" y="5"/>
                    <a:pt x="16" y="0"/>
                    <a:pt x="21" y="0"/>
                  </a:cubicBezTo>
                  <a:cubicBezTo>
                    <a:pt x="16" y="0"/>
                    <a:pt x="6" y="5"/>
                    <a:pt x="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820475" y="2618458"/>
              <a:ext cx="1822" cy="1253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5" y="11"/>
                  </a:moveTo>
                  <a:cubicBezTo>
                    <a:pt x="10" y="6"/>
                    <a:pt x="5" y="1"/>
                    <a:pt x="0" y="1"/>
                  </a:cubicBezTo>
                  <a:cubicBezTo>
                    <a:pt x="5" y="1"/>
                    <a:pt x="10" y="6"/>
                    <a:pt x="15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818653" y="2616750"/>
              <a:ext cx="797" cy="683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1" y="0"/>
                  </a:moveTo>
                  <a:cubicBezTo>
                    <a:pt x="1" y="0"/>
                    <a:pt x="1" y="6"/>
                    <a:pt x="6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752369" y="2547505"/>
              <a:ext cx="216505" cy="133935"/>
            </a:xfrm>
            <a:custGeom>
              <a:avLst/>
              <a:gdLst/>
              <a:ahLst/>
              <a:cxnLst/>
              <a:rect l="l" t="t" r="r" b="b"/>
              <a:pathLst>
                <a:path w="1901" h="1176" extrusionOk="0">
                  <a:moveTo>
                    <a:pt x="1019" y="31"/>
                  </a:moveTo>
                  <a:cubicBezTo>
                    <a:pt x="836" y="244"/>
                    <a:pt x="568" y="538"/>
                    <a:pt x="542" y="568"/>
                  </a:cubicBezTo>
                  <a:lnTo>
                    <a:pt x="542" y="568"/>
                  </a:lnTo>
                  <a:cubicBezTo>
                    <a:pt x="537" y="568"/>
                    <a:pt x="537" y="568"/>
                    <a:pt x="537" y="573"/>
                  </a:cubicBezTo>
                  <a:lnTo>
                    <a:pt x="537" y="573"/>
                  </a:lnTo>
                  <a:lnTo>
                    <a:pt x="532" y="573"/>
                  </a:lnTo>
                  <a:cubicBezTo>
                    <a:pt x="512" y="588"/>
                    <a:pt x="436" y="629"/>
                    <a:pt x="355" y="674"/>
                  </a:cubicBezTo>
                  <a:lnTo>
                    <a:pt x="355" y="674"/>
                  </a:lnTo>
                  <a:cubicBezTo>
                    <a:pt x="340" y="684"/>
                    <a:pt x="320" y="695"/>
                    <a:pt x="304" y="700"/>
                  </a:cubicBezTo>
                  <a:lnTo>
                    <a:pt x="304" y="700"/>
                  </a:lnTo>
                  <a:cubicBezTo>
                    <a:pt x="289" y="710"/>
                    <a:pt x="279" y="715"/>
                    <a:pt x="264" y="720"/>
                  </a:cubicBezTo>
                  <a:lnTo>
                    <a:pt x="264" y="720"/>
                  </a:lnTo>
                  <a:cubicBezTo>
                    <a:pt x="264" y="720"/>
                    <a:pt x="259" y="725"/>
                    <a:pt x="259" y="725"/>
                  </a:cubicBezTo>
                  <a:lnTo>
                    <a:pt x="259" y="725"/>
                  </a:lnTo>
                  <a:cubicBezTo>
                    <a:pt x="244" y="730"/>
                    <a:pt x="233" y="740"/>
                    <a:pt x="218" y="745"/>
                  </a:cubicBezTo>
                  <a:lnTo>
                    <a:pt x="218" y="745"/>
                  </a:lnTo>
                  <a:cubicBezTo>
                    <a:pt x="193" y="760"/>
                    <a:pt x="168" y="781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1"/>
                    <a:pt x="117" y="816"/>
                  </a:cubicBezTo>
                  <a:lnTo>
                    <a:pt x="117" y="816"/>
                  </a:lnTo>
                  <a:cubicBezTo>
                    <a:pt x="127" y="811"/>
                    <a:pt x="132" y="806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6"/>
                    <a:pt x="117" y="821"/>
                  </a:cubicBezTo>
                  <a:lnTo>
                    <a:pt x="117" y="821"/>
                  </a:lnTo>
                  <a:cubicBezTo>
                    <a:pt x="117" y="826"/>
                    <a:pt x="112" y="826"/>
                    <a:pt x="107" y="831"/>
                  </a:cubicBezTo>
                  <a:lnTo>
                    <a:pt x="107" y="831"/>
                  </a:lnTo>
                  <a:cubicBezTo>
                    <a:pt x="107" y="831"/>
                    <a:pt x="102" y="836"/>
                    <a:pt x="102" y="841"/>
                  </a:cubicBezTo>
                  <a:lnTo>
                    <a:pt x="102" y="841"/>
                  </a:lnTo>
                  <a:cubicBezTo>
                    <a:pt x="92" y="847"/>
                    <a:pt x="87" y="852"/>
                    <a:pt x="81" y="862"/>
                  </a:cubicBezTo>
                  <a:lnTo>
                    <a:pt x="81" y="862"/>
                  </a:lnTo>
                  <a:cubicBezTo>
                    <a:pt x="81" y="862"/>
                    <a:pt x="76" y="867"/>
                    <a:pt x="76" y="867"/>
                  </a:cubicBezTo>
                  <a:lnTo>
                    <a:pt x="76" y="867"/>
                  </a:lnTo>
                  <a:cubicBezTo>
                    <a:pt x="71" y="872"/>
                    <a:pt x="71" y="872"/>
                    <a:pt x="66" y="877"/>
                  </a:cubicBezTo>
                  <a:lnTo>
                    <a:pt x="66" y="877"/>
                  </a:lnTo>
                  <a:cubicBezTo>
                    <a:pt x="66" y="877"/>
                    <a:pt x="66" y="877"/>
                    <a:pt x="66" y="877"/>
                  </a:cubicBezTo>
                  <a:lnTo>
                    <a:pt x="66" y="877"/>
                  </a:lnTo>
                  <a:cubicBezTo>
                    <a:pt x="66" y="882"/>
                    <a:pt x="61" y="892"/>
                    <a:pt x="56" y="897"/>
                  </a:cubicBezTo>
                  <a:lnTo>
                    <a:pt x="56" y="897"/>
                  </a:lnTo>
                  <a:cubicBezTo>
                    <a:pt x="46" y="917"/>
                    <a:pt x="31" y="938"/>
                    <a:pt x="21" y="963"/>
                  </a:cubicBezTo>
                  <a:lnTo>
                    <a:pt x="21" y="963"/>
                  </a:lnTo>
                  <a:cubicBezTo>
                    <a:pt x="21" y="968"/>
                    <a:pt x="21" y="973"/>
                    <a:pt x="16" y="978"/>
                  </a:cubicBezTo>
                  <a:lnTo>
                    <a:pt x="16" y="978"/>
                  </a:lnTo>
                  <a:cubicBezTo>
                    <a:pt x="11" y="993"/>
                    <a:pt x="11" y="1004"/>
                    <a:pt x="5" y="1014"/>
                  </a:cubicBezTo>
                  <a:lnTo>
                    <a:pt x="5" y="1014"/>
                  </a:lnTo>
                  <a:cubicBezTo>
                    <a:pt x="5" y="1024"/>
                    <a:pt x="0" y="1034"/>
                    <a:pt x="0" y="1049"/>
                  </a:cubicBezTo>
                  <a:lnTo>
                    <a:pt x="0" y="1049"/>
                  </a:lnTo>
                  <a:cubicBezTo>
                    <a:pt x="0" y="1059"/>
                    <a:pt x="0" y="1069"/>
                    <a:pt x="0" y="1075"/>
                  </a:cubicBezTo>
                  <a:lnTo>
                    <a:pt x="0" y="1075"/>
                  </a:lnTo>
                  <a:lnTo>
                    <a:pt x="0" y="1080"/>
                  </a:lnTo>
                  <a:lnTo>
                    <a:pt x="0" y="1080"/>
                  </a:lnTo>
                  <a:cubicBezTo>
                    <a:pt x="5" y="1090"/>
                    <a:pt x="5" y="1095"/>
                    <a:pt x="11" y="1105"/>
                  </a:cubicBezTo>
                  <a:lnTo>
                    <a:pt x="11" y="1105"/>
                  </a:lnTo>
                  <a:cubicBezTo>
                    <a:pt x="31" y="1156"/>
                    <a:pt x="81" y="1171"/>
                    <a:pt x="132" y="1171"/>
                  </a:cubicBezTo>
                  <a:lnTo>
                    <a:pt x="132" y="1171"/>
                  </a:lnTo>
                  <a:cubicBezTo>
                    <a:pt x="152" y="1176"/>
                    <a:pt x="178" y="1171"/>
                    <a:pt x="198" y="1171"/>
                  </a:cubicBezTo>
                  <a:lnTo>
                    <a:pt x="198" y="1171"/>
                  </a:lnTo>
                  <a:cubicBezTo>
                    <a:pt x="309" y="1150"/>
                    <a:pt x="426" y="1140"/>
                    <a:pt x="542" y="1125"/>
                  </a:cubicBezTo>
                  <a:lnTo>
                    <a:pt x="542" y="1125"/>
                  </a:lnTo>
                  <a:cubicBezTo>
                    <a:pt x="588" y="1120"/>
                    <a:pt x="629" y="1115"/>
                    <a:pt x="674" y="1105"/>
                  </a:cubicBezTo>
                  <a:lnTo>
                    <a:pt x="674" y="1105"/>
                  </a:lnTo>
                  <a:cubicBezTo>
                    <a:pt x="689" y="1105"/>
                    <a:pt x="705" y="1100"/>
                    <a:pt x="720" y="1100"/>
                  </a:cubicBezTo>
                  <a:lnTo>
                    <a:pt x="720" y="1100"/>
                  </a:lnTo>
                  <a:cubicBezTo>
                    <a:pt x="745" y="1090"/>
                    <a:pt x="770" y="1085"/>
                    <a:pt x="801" y="1080"/>
                  </a:cubicBezTo>
                  <a:lnTo>
                    <a:pt x="801" y="1080"/>
                  </a:lnTo>
                  <a:cubicBezTo>
                    <a:pt x="816" y="1075"/>
                    <a:pt x="826" y="1069"/>
                    <a:pt x="841" y="1064"/>
                  </a:cubicBezTo>
                  <a:lnTo>
                    <a:pt x="841" y="1064"/>
                  </a:lnTo>
                  <a:cubicBezTo>
                    <a:pt x="856" y="1059"/>
                    <a:pt x="872" y="1054"/>
                    <a:pt x="882" y="1049"/>
                  </a:cubicBezTo>
                  <a:lnTo>
                    <a:pt x="882" y="1049"/>
                  </a:lnTo>
                  <a:cubicBezTo>
                    <a:pt x="932" y="1034"/>
                    <a:pt x="983" y="1009"/>
                    <a:pt x="1029" y="988"/>
                  </a:cubicBezTo>
                  <a:lnTo>
                    <a:pt x="1029" y="988"/>
                  </a:lnTo>
                  <a:cubicBezTo>
                    <a:pt x="1090" y="958"/>
                    <a:pt x="1150" y="928"/>
                    <a:pt x="1211" y="897"/>
                  </a:cubicBezTo>
                  <a:lnTo>
                    <a:pt x="1211" y="897"/>
                  </a:lnTo>
                  <a:cubicBezTo>
                    <a:pt x="1292" y="852"/>
                    <a:pt x="1378" y="806"/>
                    <a:pt x="1459" y="766"/>
                  </a:cubicBezTo>
                  <a:lnTo>
                    <a:pt x="1459" y="766"/>
                  </a:lnTo>
                  <a:cubicBezTo>
                    <a:pt x="1485" y="755"/>
                    <a:pt x="1510" y="745"/>
                    <a:pt x="1535" y="735"/>
                  </a:cubicBezTo>
                  <a:lnTo>
                    <a:pt x="1535" y="735"/>
                  </a:lnTo>
                  <a:cubicBezTo>
                    <a:pt x="1566" y="725"/>
                    <a:pt x="1591" y="710"/>
                    <a:pt x="1616" y="700"/>
                  </a:cubicBezTo>
                  <a:lnTo>
                    <a:pt x="1616" y="700"/>
                  </a:lnTo>
                  <a:cubicBezTo>
                    <a:pt x="1667" y="679"/>
                    <a:pt x="1723" y="659"/>
                    <a:pt x="1773" y="634"/>
                  </a:cubicBezTo>
                  <a:lnTo>
                    <a:pt x="1773" y="634"/>
                  </a:lnTo>
                  <a:cubicBezTo>
                    <a:pt x="1804" y="614"/>
                    <a:pt x="1834" y="593"/>
                    <a:pt x="1859" y="568"/>
                  </a:cubicBezTo>
                  <a:lnTo>
                    <a:pt x="1859" y="568"/>
                  </a:lnTo>
                  <a:cubicBezTo>
                    <a:pt x="1865" y="563"/>
                    <a:pt x="1865" y="558"/>
                    <a:pt x="1870" y="553"/>
                  </a:cubicBezTo>
                  <a:lnTo>
                    <a:pt x="1870" y="553"/>
                  </a:lnTo>
                  <a:cubicBezTo>
                    <a:pt x="1880" y="543"/>
                    <a:pt x="1885" y="527"/>
                    <a:pt x="1890" y="517"/>
                  </a:cubicBezTo>
                  <a:lnTo>
                    <a:pt x="1890" y="517"/>
                  </a:lnTo>
                  <a:cubicBezTo>
                    <a:pt x="1895" y="502"/>
                    <a:pt x="1895" y="487"/>
                    <a:pt x="1900" y="477"/>
                  </a:cubicBezTo>
                  <a:lnTo>
                    <a:pt x="1900" y="477"/>
                  </a:lnTo>
                  <a:cubicBezTo>
                    <a:pt x="1900" y="472"/>
                    <a:pt x="1900" y="467"/>
                    <a:pt x="1900" y="462"/>
                  </a:cubicBezTo>
                  <a:lnTo>
                    <a:pt x="1900" y="462"/>
                  </a:lnTo>
                  <a:cubicBezTo>
                    <a:pt x="1900" y="441"/>
                    <a:pt x="1895" y="421"/>
                    <a:pt x="1895" y="406"/>
                  </a:cubicBezTo>
                  <a:lnTo>
                    <a:pt x="1895" y="406"/>
                  </a:lnTo>
                  <a:cubicBezTo>
                    <a:pt x="1890" y="386"/>
                    <a:pt x="1885" y="350"/>
                    <a:pt x="1875" y="310"/>
                  </a:cubicBezTo>
                  <a:lnTo>
                    <a:pt x="1875" y="310"/>
                  </a:lnTo>
                  <a:cubicBezTo>
                    <a:pt x="1875" y="305"/>
                    <a:pt x="1870" y="294"/>
                    <a:pt x="1870" y="284"/>
                  </a:cubicBezTo>
                  <a:lnTo>
                    <a:pt x="1870" y="284"/>
                  </a:lnTo>
                  <a:cubicBezTo>
                    <a:pt x="1865" y="269"/>
                    <a:pt x="1859" y="254"/>
                    <a:pt x="1854" y="244"/>
                  </a:cubicBezTo>
                  <a:lnTo>
                    <a:pt x="1854" y="244"/>
                  </a:lnTo>
                  <a:cubicBezTo>
                    <a:pt x="1854" y="229"/>
                    <a:pt x="1849" y="218"/>
                    <a:pt x="1844" y="208"/>
                  </a:cubicBezTo>
                  <a:lnTo>
                    <a:pt x="1844" y="208"/>
                  </a:lnTo>
                  <a:cubicBezTo>
                    <a:pt x="1839" y="193"/>
                    <a:pt x="1834" y="183"/>
                    <a:pt x="1829" y="168"/>
                  </a:cubicBezTo>
                  <a:lnTo>
                    <a:pt x="1829" y="168"/>
                  </a:lnTo>
                  <a:cubicBezTo>
                    <a:pt x="1824" y="163"/>
                    <a:pt x="1824" y="158"/>
                    <a:pt x="1819" y="148"/>
                  </a:cubicBezTo>
                  <a:lnTo>
                    <a:pt x="1819" y="148"/>
                  </a:lnTo>
                  <a:cubicBezTo>
                    <a:pt x="1799" y="112"/>
                    <a:pt x="1768" y="82"/>
                    <a:pt x="1748" y="46"/>
                  </a:cubicBezTo>
                  <a:lnTo>
                    <a:pt x="1748" y="46"/>
                  </a:lnTo>
                  <a:cubicBezTo>
                    <a:pt x="1743" y="41"/>
                    <a:pt x="1713" y="6"/>
                    <a:pt x="1713" y="1"/>
                  </a:cubicBezTo>
                  <a:lnTo>
                    <a:pt x="1713" y="1"/>
                  </a:lnTo>
                  <a:cubicBezTo>
                    <a:pt x="1535" y="173"/>
                    <a:pt x="1181" y="208"/>
                    <a:pt x="1019" y="31"/>
                  </a:cubicBezTo>
                  <a:moveTo>
                    <a:pt x="532" y="573"/>
                  </a:moveTo>
                  <a:cubicBezTo>
                    <a:pt x="492" y="603"/>
                    <a:pt x="451" y="629"/>
                    <a:pt x="406" y="649"/>
                  </a:cubicBezTo>
                  <a:lnTo>
                    <a:pt x="406" y="649"/>
                  </a:lnTo>
                  <a:lnTo>
                    <a:pt x="401" y="654"/>
                  </a:lnTo>
                  <a:cubicBezTo>
                    <a:pt x="385" y="659"/>
                    <a:pt x="375" y="669"/>
                    <a:pt x="360" y="674"/>
                  </a:cubicBezTo>
                  <a:lnTo>
                    <a:pt x="360" y="674"/>
                  </a:lnTo>
                  <a:cubicBezTo>
                    <a:pt x="416" y="639"/>
                    <a:pt x="472" y="608"/>
                    <a:pt x="532" y="573"/>
                  </a:cubicBezTo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838925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370" y="0"/>
                  </a:moveTo>
                  <a:cubicBezTo>
                    <a:pt x="297" y="0"/>
                    <a:pt x="216" y="22"/>
                    <a:pt x="127" y="76"/>
                  </a:cubicBezTo>
                  <a:cubicBezTo>
                    <a:pt x="127" y="76"/>
                    <a:pt x="0" y="76"/>
                    <a:pt x="31" y="430"/>
                  </a:cubicBezTo>
                  <a:cubicBezTo>
                    <a:pt x="66" y="785"/>
                    <a:pt x="416" y="3657"/>
                    <a:pt x="416" y="3657"/>
                  </a:cubicBezTo>
                  <a:lnTo>
                    <a:pt x="968" y="3672"/>
                  </a:lnTo>
                  <a:cubicBezTo>
                    <a:pt x="968" y="3672"/>
                    <a:pt x="1267" y="1545"/>
                    <a:pt x="816" y="344"/>
                  </a:cubicBezTo>
                  <a:cubicBezTo>
                    <a:pt x="816" y="344"/>
                    <a:pt x="660" y="0"/>
                    <a:pt x="37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068527" y="1824653"/>
              <a:ext cx="185868" cy="237802"/>
            </a:xfrm>
            <a:custGeom>
              <a:avLst/>
              <a:gdLst/>
              <a:ahLst/>
              <a:cxnLst/>
              <a:rect l="l" t="t" r="r" b="b"/>
              <a:pathLst>
                <a:path w="1632" h="2088" extrusionOk="0">
                  <a:moveTo>
                    <a:pt x="92" y="0"/>
                  </a:moveTo>
                  <a:cubicBezTo>
                    <a:pt x="41" y="0"/>
                    <a:pt x="0" y="41"/>
                    <a:pt x="0" y="87"/>
                  </a:cubicBezTo>
                  <a:lnTo>
                    <a:pt x="97" y="1996"/>
                  </a:lnTo>
                  <a:cubicBezTo>
                    <a:pt x="97" y="2047"/>
                    <a:pt x="137" y="2087"/>
                    <a:pt x="188" y="2087"/>
                  </a:cubicBezTo>
                  <a:lnTo>
                    <a:pt x="1429" y="2087"/>
                  </a:lnTo>
                  <a:cubicBezTo>
                    <a:pt x="1474" y="2087"/>
                    <a:pt x="1515" y="2047"/>
                    <a:pt x="1515" y="1996"/>
                  </a:cubicBezTo>
                  <a:lnTo>
                    <a:pt x="1631" y="87"/>
                  </a:lnTo>
                  <a:cubicBezTo>
                    <a:pt x="1631" y="41"/>
                    <a:pt x="1596" y="0"/>
                    <a:pt x="1545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11339" y="1727164"/>
              <a:ext cx="172657" cy="272994"/>
            </a:xfrm>
            <a:custGeom>
              <a:avLst/>
              <a:gdLst/>
              <a:ahLst/>
              <a:cxnLst/>
              <a:rect l="l" t="t" r="r" b="b"/>
              <a:pathLst>
                <a:path w="1516" h="2397" extrusionOk="0">
                  <a:moveTo>
                    <a:pt x="26" y="355"/>
                  </a:moveTo>
                  <a:cubicBezTo>
                    <a:pt x="36" y="446"/>
                    <a:pt x="77" y="527"/>
                    <a:pt x="117" y="603"/>
                  </a:cubicBezTo>
                  <a:lnTo>
                    <a:pt x="117" y="603"/>
                  </a:lnTo>
                  <a:cubicBezTo>
                    <a:pt x="361" y="1069"/>
                    <a:pt x="589" y="1550"/>
                    <a:pt x="852" y="2001"/>
                  </a:cubicBezTo>
                  <a:lnTo>
                    <a:pt x="852" y="2001"/>
                  </a:lnTo>
                  <a:cubicBezTo>
                    <a:pt x="918" y="2118"/>
                    <a:pt x="984" y="2244"/>
                    <a:pt x="1095" y="2320"/>
                  </a:cubicBezTo>
                  <a:lnTo>
                    <a:pt x="1095" y="2320"/>
                  </a:lnTo>
                  <a:cubicBezTo>
                    <a:pt x="1212" y="2396"/>
                    <a:pt x="1384" y="2396"/>
                    <a:pt x="1465" y="2280"/>
                  </a:cubicBezTo>
                  <a:lnTo>
                    <a:pt x="1465" y="2280"/>
                  </a:lnTo>
                  <a:cubicBezTo>
                    <a:pt x="1511" y="2214"/>
                    <a:pt x="1516" y="2128"/>
                    <a:pt x="1511" y="2052"/>
                  </a:cubicBezTo>
                  <a:lnTo>
                    <a:pt x="1511" y="2052"/>
                  </a:lnTo>
                  <a:cubicBezTo>
                    <a:pt x="1500" y="1895"/>
                    <a:pt x="1455" y="1743"/>
                    <a:pt x="1394" y="1601"/>
                  </a:cubicBezTo>
                  <a:lnTo>
                    <a:pt x="1394" y="1601"/>
                  </a:lnTo>
                  <a:cubicBezTo>
                    <a:pt x="1283" y="1312"/>
                    <a:pt x="1136" y="1044"/>
                    <a:pt x="989" y="770"/>
                  </a:cubicBezTo>
                  <a:lnTo>
                    <a:pt x="989" y="770"/>
                  </a:lnTo>
                  <a:cubicBezTo>
                    <a:pt x="872" y="563"/>
                    <a:pt x="761" y="355"/>
                    <a:pt x="624" y="162"/>
                  </a:cubicBezTo>
                  <a:lnTo>
                    <a:pt x="624" y="162"/>
                  </a:lnTo>
                  <a:cubicBezTo>
                    <a:pt x="604" y="137"/>
                    <a:pt x="584" y="107"/>
                    <a:pt x="558" y="81"/>
                  </a:cubicBezTo>
                  <a:lnTo>
                    <a:pt x="558" y="81"/>
                  </a:lnTo>
                  <a:cubicBezTo>
                    <a:pt x="538" y="61"/>
                    <a:pt x="513" y="41"/>
                    <a:pt x="487" y="31"/>
                  </a:cubicBezTo>
                  <a:lnTo>
                    <a:pt x="487" y="31"/>
                  </a:lnTo>
                  <a:cubicBezTo>
                    <a:pt x="447" y="5"/>
                    <a:pt x="406" y="0"/>
                    <a:pt x="361" y="0"/>
                  </a:cubicBezTo>
                  <a:lnTo>
                    <a:pt x="361" y="0"/>
                  </a:lnTo>
                  <a:cubicBezTo>
                    <a:pt x="183" y="0"/>
                    <a:pt x="1" y="157"/>
                    <a:pt x="26" y="355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290042" y="1675800"/>
              <a:ext cx="147260" cy="198624"/>
            </a:xfrm>
            <a:custGeom>
              <a:avLst/>
              <a:gdLst/>
              <a:ahLst/>
              <a:cxnLst/>
              <a:rect l="l" t="t" r="r" b="b"/>
              <a:pathLst>
                <a:path w="1293" h="1744" extrusionOk="0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lnTo>
                    <a:pt x="310" y="1743"/>
                  </a:lnTo>
                  <a:lnTo>
                    <a:pt x="1292" y="1272"/>
                  </a:lnTo>
                  <a:cubicBezTo>
                    <a:pt x="1292" y="1272"/>
                    <a:pt x="841" y="208"/>
                    <a:pt x="446" y="77"/>
                  </a:cubicBezTo>
                  <a:cubicBezTo>
                    <a:pt x="436" y="77"/>
                    <a:pt x="5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198930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436" y="183"/>
                  </a:moveTo>
                  <a:lnTo>
                    <a:pt x="46" y="133"/>
                  </a:lnTo>
                  <a:cubicBezTo>
                    <a:pt x="20" y="168"/>
                    <a:pt x="0" y="209"/>
                    <a:pt x="36" y="244"/>
                  </a:cubicBezTo>
                  <a:lnTo>
                    <a:pt x="36" y="244"/>
                  </a:lnTo>
                  <a:cubicBezTo>
                    <a:pt x="61" y="274"/>
                    <a:pt x="96" y="290"/>
                    <a:pt x="127" y="310"/>
                  </a:cubicBezTo>
                  <a:lnTo>
                    <a:pt x="127" y="310"/>
                  </a:lnTo>
                  <a:cubicBezTo>
                    <a:pt x="137" y="320"/>
                    <a:pt x="213" y="366"/>
                    <a:pt x="213" y="381"/>
                  </a:cubicBezTo>
                  <a:lnTo>
                    <a:pt x="213" y="381"/>
                  </a:lnTo>
                  <a:cubicBezTo>
                    <a:pt x="213" y="431"/>
                    <a:pt x="193" y="467"/>
                    <a:pt x="238" y="502"/>
                  </a:cubicBezTo>
                  <a:lnTo>
                    <a:pt x="238" y="502"/>
                  </a:lnTo>
                  <a:cubicBezTo>
                    <a:pt x="269" y="523"/>
                    <a:pt x="299" y="543"/>
                    <a:pt x="309" y="578"/>
                  </a:cubicBezTo>
                  <a:lnTo>
                    <a:pt x="309" y="578"/>
                  </a:lnTo>
                  <a:cubicBezTo>
                    <a:pt x="329" y="629"/>
                    <a:pt x="299" y="670"/>
                    <a:pt x="329" y="720"/>
                  </a:cubicBezTo>
                  <a:lnTo>
                    <a:pt x="329" y="720"/>
                  </a:lnTo>
                  <a:cubicBezTo>
                    <a:pt x="350" y="756"/>
                    <a:pt x="395" y="811"/>
                    <a:pt x="441" y="806"/>
                  </a:cubicBezTo>
                  <a:lnTo>
                    <a:pt x="441" y="806"/>
                  </a:lnTo>
                  <a:cubicBezTo>
                    <a:pt x="441" y="806"/>
                    <a:pt x="826" y="715"/>
                    <a:pt x="826" y="715"/>
                  </a:cubicBezTo>
                  <a:lnTo>
                    <a:pt x="826" y="715"/>
                  </a:lnTo>
                  <a:cubicBezTo>
                    <a:pt x="912" y="700"/>
                    <a:pt x="1034" y="735"/>
                    <a:pt x="1125" y="746"/>
                  </a:cubicBezTo>
                  <a:lnTo>
                    <a:pt x="1125" y="746"/>
                  </a:lnTo>
                  <a:cubicBezTo>
                    <a:pt x="1221" y="756"/>
                    <a:pt x="1322" y="771"/>
                    <a:pt x="1419" y="786"/>
                  </a:cubicBezTo>
                  <a:lnTo>
                    <a:pt x="1419" y="786"/>
                  </a:lnTo>
                  <a:cubicBezTo>
                    <a:pt x="1662" y="822"/>
                    <a:pt x="1905" y="913"/>
                    <a:pt x="2148" y="832"/>
                  </a:cubicBezTo>
                  <a:lnTo>
                    <a:pt x="2148" y="832"/>
                  </a:lnTo>
                  <a:cubicBezTo>
                    <a:pt x="2325" y="776"/>
                    <a:pt x="2553" y="624"/>
                    <a:pt x="2477" y="396"/>
                  </a:cubicBezTo>
                  <a:lnTo>
                    <a:pt x="2477" y="396"/>
                  </a:lnTo>
                  <a:cubicBezTo>
                    <a:pt x="2437" y="274"/>
                    <a:pt x="2300" y="138"/>
                    <a:pt x="2178" y="128"/>
                  </a:cubicBezTo>
                  <a:lnTo>
                    <a:pt x="2178" y="128"/>
                  </a:lnTo>
                  <a:cubicBezTo>
                    <a:pt x="1905" y="112"/>
                    <a:pt x="836" y="229"/>
                    <a:pt x="836" y="229"/>
                  </a:cubicBezTo>
                  <a:lnTo>
                    <a:pt x="836" y="229"/>
                  </a:lnTo>
                  <a:lnTo>
                    <a:pt x="618" y="112"/>
                  </a:lnTo>
                  <a:lnTo>
                    <a:pt x="446" y="1"/>
                  </a:lnTo>
                  <a:cubicBezTo>
                    <a:pt x="446" y="1"/>
                    <a:pt x="431" y="112"/>
                    <a:pt x="436" y="183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832548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1936" y="112"/>
                  </a:moveTo>
                  <a:lnTo>
                    <a:pt x="1718" y="229"/>
                  </a:lnTo>
                  <a:cubicBezTo>
                    <a:pt x="1718" y="229"/>
                    <a:pt x="644" y="112"/>
                    <a:pt x="370" y="128"/>
                  </a:cubicBezTo>
                  <a:lnTo>
                    <a:pt x="370" y="128"/>
                  </a:lnTo>
                  <a:cubicBezTo>
                    <a:pt x="254" y="138"/>
                    <a:pt x="117" y="274"/>
                    <a:pt x="77" y="396"/>
                  </a:cubicBezTo>
                  <a:lnTo>
                    <a:pt x="77" y="396"/>
                  </a:lnTo>
                  <a:cubicBezTo>
                    <a:pt x="1" y="624"/>
                    <a:pt x="228" y="776"/>
                    <a:pt x="406" y="832"/>
                  </a:cubicBezTo>
                  <a:lnTo>
                    <a:pt x="406" y="832"/>
                  </a:lnTo>
                  <a:cubicBezTo>
                    <a:pt x="649" y="913"/>
                    <a:pt x="887" y="822"/>
                    <a:pt x="1130" y="786"/>
                  </a:cubicBezTo>
                  <a:lnTo>
                    <a:pt x="1130" y="786"/>
                  </a:lnTo>
                  <a:cubicBezTo>
                    <a:pt x="1231" y="771"/>
                    <a:pt x="1328" y="756"/>
                    <a:pt x="1429" y="746"/>
                  </a:cubicBezTo>
                  <a:lnTo>
                    <a:pt x="1429" y="746"/>
                  </a:lnTo>
                  <a:cubicBezTo>
                    <a:pt x="1520" y="735"/>
                    <a:pt x="1637" y="700"/>
                    <a:pt x="1728" y="715"/>
                  </a:cubicBezTo>
                  <a:lnTo>
                    <a:pt x="1728" y="715"/>
                  </a:lnTo>
                  <a:cubicBezTo>
                    <a:pt x="1728" y="715"/>
                    <a:pt x="2113" y="806"/>
                    <a:pt x="2113" y="806"/>
                  </a:cubicBezTo>
                  <a:lnTo>
                    <a:pt x="2113" y="806"/>
                  </a:lnTo>
                  <a:cubicBezTo>
                    <a:pt x="2158" y="811"/>
                    <a:pt x="2204" y="756"/>
                    <a:pt x="2224" y="720"/>
                  </a:cubicBezTo>
                  <a:lnTo>
                    <a:pt x="2224" y="720"/>
                  </a:lnTo>
                  <a:cubicBezTo>
                    <a:pt x="2255" y="670"/>
                    <a:pt x="2224" y="629"/>
                    <a:pt x="2240" y="578"/>
                  </a:cubicBezTo>
                  <a:lnTo>
                    <a:pt x="2240" y="578"/>
                  </a:lnTo>
                  <a:cubicBezTo>
                    <a:pt x="2250" y="543"/>
                    <a:pt x="2285" y="523"/>
                    <a:pt x="2316" y="502"/>
                  </a:cubicBezTo>
                  <a:lnTo>
                    <a:pt x="2316" y="502"/>
                  </a:lnTo>
                  <a:cubicBezTo>
                    <a:pt x="2361" y="467"/>
                    <a:pt x="2341" y="431"/>
                    <a:pt x="2336" y="381"/>
                  </a:cubicBezTo>
                  <a:lnTo>
                    <a:pt x="2336" y="381"/>
                  </a:lnTo>
                  <a:cubicBezTo>
                    <a:pt x="2336" y="366"/>
                    <a:pt x="2417" y="320"/>
                    <a:pt x="2422" y="310"/>
                  </a:cubicBezTo>
                  <a:lnTo>
                    <a:pt x="2422" y="310"/>
                  </a:lnTo>
                  <a:cubicBezTo>
                    <a:pt x="2452" y="290"/>
                    <a:pt x="2493" y="274"/>
                    <a:pt x="2518" y="244"/>
                  </a:cubicBezTo>
                  <a:lnTo>
                    <a:pt x="2518" y="244"/>
                  </a:lnTo>
                  <a:cubicBezTo>
                    <a:pt x="2554" y="209"/>
                    <a:pt x="2528" y="168"/>
                    <a:pt x="2508" y="133"/>
                  </a:cubicBezTo>
                  <a:lnTo>
                    <a:pt x="2508" y="133"/>
                  </a:lnTo>
                  <a:lnTo>
                    <a:pt x="2118" y="183"/>
                  </a:lnTo>
                  <a:cubicBezTo>
                    <a:pt x="2118" y="112"/>
                    <a:pt x="2108" y="1"/>
                    <a:pt x="2108" y="1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sto MT" panose="0204060305050503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B3D1D0-7A51-6B0A-72CA-36F1A995DEC6}"/>
              </a:ext>
            </a:extLst>
          </p:cNvPr>
          <p:cNvSpPr txBox="1"/>
          <p:nvPr/>
        </p:nvSpPr>
        <p:spPr>
          <a:xfrm>
            <a:off x="5026077" y="786855"/>
            <a:ext cx="383798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Introduction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Project Goal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Timeline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Data Insight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Data Cleaning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EDA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Machine learning Model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Model Evaluation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Challenges Faced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Future Scope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  <a:cs typeface="Cavolini" panose="020B0502040204020203" pitchFamily="66" charset="0"/>
              </a:rPr>
              <a:t>I</a:t>
            </a:r>
            <a:r>
              <a:rPr lang="en-IN" sz="2400" dirty="0">
                <a:latin typeface="Calisto MT" panose="02040603050505030304" pitchFamily="18" charset="0"/>
                <a:cs typeface="Cavolini" panose="020B0502040204020203" pitchFamily="66" charset="0"/>
              </a:rPr>
              <a:t>ntroduction</a:t>
            </a:r>
            <a:endParaRPr sz="2400" dirty="0">
              <a:latin typeface="Calisto MT" panose="02040603050505030304" pitchFamily="18" charset="0"/>
              <a:cs typeface="Cavolini" panose="020B0502040204020203" pitchFamily="66" charset="0"/>
            </a:endParaRPr>
          </a:p>
        </p:txBody>
      </p:sp>
      <p:grpSp>
        <p:nvGrpSpPr>
          <p:cNvPr id="358" name="Google Shape;358;p17"/>
          <p:cNvGrpSpPr/>
          <p:nvPr/>
        </p:nvGrpSpPr>
        <p:grpSpPr>
          <a:xfrm>
            <a:off x="6000200" y="1277759"/>
            <a:ext cx="2536248" cy="3452618"/>
            <a:chOff x="6000200" y="1277759"/>
            <a:chExt cx="2536248" cy="3452618"/>
          </a:xfrm>
        </p:grpSpPr>
        <p:sp>
          <p:nvSpPr>
            <p:cNvPr id="359" name="Google Shape;359;p17"/>
            <p:cNvSpPr/>
            <p:nvPr/>
          </p:nvSpPr>
          <p:spPr>
            <a:xfrm>
              <a:off x="6054623" y="1277759"/>
              <a:ext cx="2481825" cy="3452618"/>
            </a:xfrm>
            <a:custGeom>
              <a:avLst/>
              <a:gdLst/>
              <a:ahLst/>
              <a:cxnLst/>
              <a:rect l="l" t="t" r="r" b="b"/>
              <a:pathLst>
                <a:path w="21524" h="29944" extrusionOk="0">
                  <a:moveTo>
                    <a:pt x="152" y="1"/>
                  </a:moveTo>
                  <a:lnTo>
                    <a:pt x="0" y="29837"/>
                  </a:lnTo>
                  <a:lnTo>
                    <a:pt x="21377" y="29943"/>
                  </a:lnTo>
                  <a:lnTo>
                    <a:pt x="21524" y="10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843072" y="1552296"/>
              <a:ext cx="760552" cy="96508"/>
            </a:xfrm>
            <a:custGeom>
              <a:avLst/>
              <a:gdLst/>
              <a:ahLst/>
              <a:cxnLst/>
              <a:rect l="l" t="t" r="r" b="b"/>
              <a:pathLst>
                <a:path w="6596" h="837" extrusionOk="0">
                  <a:moveTo>
                    <a:pt x="406" y="1"/>
                  </a:moveTo>
                  <a:cubicBezTo>
                    <a:pt x="183" y="1"/>
                    <a:pt x="6" y="178"/>
                    <a:pt x="6" y="401"/>
                  </a:cubicBezTo>
                  <a:cubicBezTo>
                    <a:pt x="1" y="624"/>
                    <a:pt x="183" y="806"/>
                    <a:pt x="401" y="806"/>
                  </a:cubicBezTo>
                  <a:lnTo>
                    <a:pt x="6191" y="837"/>
                  </a:lnTo>
                  <a:cubicBezTo>
                    <a:pt x="6414" y="837"/>
                    <a:pt x="6596" y="659"/>
                    <a:pt x="6596" y="436"/>
                  </a:cubicBezTo>
                  <a:cubicBezTo>
                    <a:pt x="6596" y="213"/>
                    <a:pt x="6419" y="31"/>
                    <a:pt x="6196" y="31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6841919" y="1717641"/>
              <a:ext cx="1071875" cy="175375"/>
            </a:xfrm>
            <a:custGeom>
              <a:avLst/>
              <a:gdLst/>
              <a:ahLst/>
              <a:cxnLst/>
              <a:rect l="l" t="t" r="r" b="b"/>
              <a:pathLst>
                <a:path w="9296" h="1521" extrusionOk="0">
                  <a:moveTo>
                    <a:pt x="741" y="0"/>
                  </a:moveTo>
                  <a:cubicBezTo>
                    <a:pt x="335" y="0"/>
                    <a:pt x="6" y="328"/>
                    <a:pt x="6" y="735"/>
                  </a:cubicBezTo>
                  <a:cubicBezTo>
                    <a:pt x="0" y="1145"/>
                    <a:pt x="335" y="1479"/>
                    <a:pt x="740" y="1479"/>
                  </a:cubicBezTo>
                  <a:lnTo>
                    <a:pt x="8551" y="1520"/>
                  </a:lnTo>
                  <a:cubicBezTo>
                    <a:pt x="8554" y="1520"/>
                    <a:pt x="8557" y="1520"/>
                    <a:pt x="8560" y="1520"/>
                  </a:cubicBezTo>
                  <a:cubicBezTo>
                    <a:pt x="8966" y="1520"/>
                    <a:pt x="9296" y="1188"/>
                    <a:pt x="9296" y="785"/>
                  </a:cubicBezTo>
                  <a:cubicBezTo>
                    <a:pt x="9296" y="375"/>
                    <a:pt x="8967" y="41"/>
                    <a:pt x="8556" y="41"/>
                  </a:cubicBezTo>
                  <a:lnTo>
                    <a:pt x="750" y="0"/>
                  </a:lnTo>
                  <a:cubicBezTo>
                    <a:pt x="747" y="0"/>
                    <a:pt x="744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6195294" y="2010858"/>
              <a:ext cx="2191026" cy="2266847"/>
            </a:xfrm>
            <a:custGeom>
              <a:avLst/>
              <a:gdLst/>
              <a:ahLst/>
              <a:cxnLst/>
              <a:rect l="l" t="t" r="r" b="b"/>
              <a:pathLst>
                <a:path w="19002" h="19660" extrusionOk="0">
                  <a:moveTo>
                    <a:pt x="102" y="0"/>
                  </a:moveTo>
                  <a:lnTo>
                    <a:pt x="1" y="19563"/>
                  </a:lnTo>
                  <a:lnTo>
                    <a:pt x="18901" y="19660"/>
                  </a:lnTo>
                  <a:lnTo>
                    <a:pt x="19002" y="9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200598" y="4451716"/>
              <a:ext cx="138481" cy="127986"/>
            </a:xfrm>
            <a:custGeom>
              <a:avLst/>
              <a:gdLst/>
              <a:ahLst/>
              <a:cxnLst/>
              <a:rect l="l" t="t" r="r" b="b"/>
              <a:pathLst>
                <a:path w="1201" h="1110" extrusionOk="0">
                  <a:moveTo>
                    <a:pt x="330" y="0"/>
                  </a:moveTo>
                  <a:cubicBezTo>
                    <a:pt x="163" y="0"/>
                    <a:pt x="26" y="137"/>
                    <a:pt x="6" y="329"/>
                  </a:cubicBezTo>
                  <a:cubicBezTo>
                    <a:pt x="6" y="340"/>
                    <a:pt x="0" y="385"/>
                    <a:pt x="16" y="456"/>
                  </a:cubicBezTo>
                  <a:cubicBezTo>
                    <a:pt x="41" y="562"/>
                    <a:pt x="97" y="659"/>
                    <a:pt x="178" y="735"/>
                  </a:cubicBezTo>
                  <a:lnTo>
                    <a:pt x="593" y="1110"/>
                  </a:lnTo>
                  <a:lnTo>
                    <a:pt x="1019" y="735"/>
                  </a:lnTo>
                  <a:cubicBezTo>
                    <a:pt x="1105" y="664"/>
                    <a:pt x="1160" y="568"/>
                    <a:pt x="1186" y="461"/>
                  </a:cubicBezTo>
                  <a:cubicBezTo>
                    <a:pt x="1201" y="390"/>
                    <a:pt x="1196" y="345"/>
                    <a:pt x="1196" y="335"/>
                  </a:cubicBezTo>
                  <a:cubicBezTo>
                    <a:pt x="1181" y="142"/>
                    <a:pt x="1044" y="5"/>
                    <a:pt x="877" y="5"/>
                  </a:cubicBezTo>
                  <a:cubicBezTo>
                    <a:pt x="760" y="5"/>
                    <a:pt x="659" y="66"/>
                    <a:pt x="598" y="162"/>
                  </a:cubicBezTo>
                  <a:cubicBezTo>
                    <a:pt x="542" y="61"/>
                    <a:pt x="441" y="0"/>
                    <a:pt x="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6392810" y="4456328"/>
              <a:ext cx="62611" cy="97661"/>
            </a:xfrm>
            <a:custGeom>
              <a:avLst/>
              <a:gdLst/>
              <a:ahLst/>
              <a:cxnLst/>
              <a:rect l="l" t="t" r="r" b="b"/>
              <a:pathLst>
                <a:path w="543" h="847" extrusionOk="0">
                  <a:moveTo>
                    <a:pt x="81" y="1"/>
                  </a:moveTo>
                  <a:cubicBezTo>
                    <a:pt x="61" y="1"/>
                    <a:pt x="41" y="6"/>
                    <a:pt x="25" y="21"/>
                  </a:cubicBezTo>
                  <a:cubicBezTo>
                    <a:pt x="10" y="36"/>
                    <a:pt x="5" y="51"/>
                    <a:pt x="5" y="72"/>
                  </a:cubicBezTo>
                  <a:lnTo>
                    <a:pt x="0" y="771"/>
                  </a:lnTo>
                  <a:cubicBezTo>
                    <a:pt x="0" y="791"/>
                    <a:pt x="5" y="811"/>
                    <a:pt x="20" y="826"/>
                  </a:cubicBezTo>
                  <a:cubicBezTo>
                    <a:pt x="35" y="837"/>
                    <a:pt x="56" y="847"/>
                    <a:pt x="76" y="847"/>
                  </a:cubicBezTo>
                  <a:lnTo>
                    <a:pt x="466" y="847"/>
                  </a:lnTo>
                  <a:cubicBezTo>
                    <a:pt x="486" y="847"/>
                    <a:pt x="507" y="842"/>
                    <a:pt x="517" y="826"/>
                  </a:cubicBezTo>
                  <a:cubicBezTo>
                    <a:pt x="532" y="816"/>
                    <a:pt x="542" y="796"/>
                    <a:pt x="542" y="776"/>
                  </a:cubicBezTo>
                  <a:cubicBezTo>
                    <a:pt x="542" y="755"/>
                    <a:pt x="532" y="740"/>
                    <a:pt x="517" y="725"/>
                  </a:cubicBezTo>
                  <a:cubicBezTo>
                    <a:pt x="507" y="715"/>
                    <a:pt x="486" y="705"/>
                    <a:pt x="466" y="705"/>
                  </a:cubicBezTo>
                  <a:lnTo>
                    <a:pt x="152" y="705"/>
                  </a:lnTo>
                  <a:lnTo>
                    <a:pt x="157" y="72"/>
                  </a:lnTo>
                  <a:cubicBezTo>
                    <a:pt x="157" y="51"/>
                    <a:pt x="147" y="36"/>
                    <a:pt x="132" y="21"/>
                  </a:cubicBezTo>
                  <a:cubicBezTo>
                    <a:pt x="122" y="6"/>
                    <a:pt x="101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468680" y="4454022"/>
              <a:ext cx="17642" cy="99967"/>
            </a:xfrm>
            <a:custGeom>
              <a:avLst/>
              <a:gdLst/>
              <a:ahLst/>
              <a:cxnLst/>
              <a:rect l="l" t="t" r="r" b="b"/>
              <a:pathLst>
                <a:path w="153" h="867" extrusionOk="0">
                  <a:moveTo>
                    <a:pt x="77" y="0"/>
                  </a:moveTo>
                  <a:cubicBezTo>
                    <a:pt x="51" y="0"/>
                    <a:pt x="31" y="6"/>
                    <a:pt x="21" y="16"/>
                  </a:cubicBezTo>
                  <a:cubicBezTo>
                    <a:pt x="11" y="21"/>
                    <a:pt x="1" y="36"/>
                    <a:pt x="1" y="61"/>
                  </a:cubicBezTo>
                  <a:lnTo>
                    <a:pt x="1" y="82"/>
                  </a:lnTo>
                  <a:cubicBezTo>
                    <a:pt x="1" y="107"/>
                    <a:pt x="6" y="122"/>
                    <a:pt x="21" y="132"/>
                  </a:cubicBezTo>
                  <a:cubicBezTo>
                    <a:pt x="31" y="137"/>
                    <a:pt x="51" y="142"/>
                    <a:pt x="77" y="142"/>
                  </a:cubicBezTo>
                  <a:cubicBezTo>
                    <a:pt x="107" y="142"/>
                    <a:pt x="122" y="142"/>
                    <a:pt x="137" y="132"/>
                  </a:cubicBezTo>
                  <a:cubicBezTo>
                    <a:pt x="147" y="122"/>
                    <a:pt x="153" y="107"/>
                    <a:pt x="153" y="82"/>
                  </a:cubicBezTo>
                  <a:lnTo>
                    <a:pt x="153" y="61"/>
                  </a:lnTo>
                  <a:cubicBezTo>
                    <a:pt x="153" y="41"/>
                    <a:pt x="147" y="21"/>
                    <a:pt x="137" y="16"/>
                  </a:cubicBezTo>
                  <a:cubicBezTo>
                    <a:pt x="127" y="6"/>
                    <a:pt x="107" y="0"/>
                    <a:pt x="77" y="0"/>
                  </a:cubicBezTo>
                  <a:close/>
                  <a:moveTo>
                    <a:pt x="77" y="223"/>
                  </a:moveTo>
                  <a:cubicBezTo>
                    <a:pt x="56" y="223"/>
                    <a:pt x="41" y="228"/>
                    <a:pt x="26" y="244"/>
                  </a:cubicBezTo>
                  <a:cubicBezTo>
                    <a:pt x="11" y="259"/>
                    <a:pt x="6" y="274"/>
                    <a:pt x="6" y="294"/>
                  </a:cubicBezTo>
                  <a:lnTo>
                    <a:pt x="1" y="796"/>
                  </a:lnTo>
                  <a:cubicBezTo>
                    <a:pt x="1" y="816"/>
                    <a:pt x="11" y="831"/>
                    <a:pt x="21" y="846"/>
                  </a:cubicBezTo>
                  <a:cubicBezTo>
                    <a:pt x="36" y="862"/>
                    <a:pt x="51" y="867"/>
                    <a:pt x="77" y="867"/>
                  </a:cubicBezTo>
                  <a:cubicBezTo>
                    <a:pt x="97" y="867"/>
                    <a:pt x="112" y="862"/>
                    <a:pt x="127" y="846"/>
                  </a:cubicBezTo>
                  <a:cubicBezTo>
                    <a:pt x="137" y="831"/>
                    <a:pt x="147" y="816"/>
                    <a:pt x="147" y="796"/>
                  </a:cubicBezTo>
                  <a:lnTo>
                    <a:pt x="147" y="294"/>
                  </a:lnTo>
                  <a:cubicBezTo>
                    <a:pt x="147" y="274"/>
                    <a:pt x="142" y="259"/>
                    <a:pt x="127" y="244"/>
                  </a:cubicBezTo>
                  <a:cubicBezTo>
                    <a:pt x="117" y="228"/>
                    <a:pt x="97" y="223"/>
                    <a:pt x="77" y="2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510190" y="4451139"/>
              <a:ext cx="63764" cy="103426"/>
            </a:xfrm>
            <a:custGeom>
              <a:avLst/>
              <a:gdLst/>
              <a:ahLst/>
              <a:cxnLst/>
              <a:rect l="l" t="t" r="r" b="b"/>
              <a:pathLst>
                <a:path w="553" h="897" extrusionOk="0">
                  <a:moveTo>
                    <a:pt x="76" y="0"/>
                  </a:moveTo>
                  <a:cubicBezTo>
                    <a:pt x="56" y="0"/>
                    <a:pt x="41" y="10"/>
                    <a:pt x="26" y="25"/>
                  </a:cubicBezTo>
                  <a:cubicBezTo>
                    <a:pt x="10" y="36"/>
                    <a:pt x="5" y="56"/>
                    <a:pt x="5" y="76"/>
                  </a:cubicBezTo>
                  <a:lnTo>
                    <a:pt x="0" y="821"/>
                  </a:lnTo>
                  <a:cubicBezTo>
                    <a:pt x="0" y="841"/>
                    <a:pt x="10" y="861"/>
                    <a:pt x="20" y="876"/>
                  </a:cubicBezTo>
                  <a:cubicBezTo>
                    <a:pt x="36" y="887"/>
                    <a:pt x="51" y="897"/>
                    <a:pt x="76" y="897"/>
                  </a:cubicBezTo>
                  <a:cubicBezTo>
                    <a:pt x="96" y="897"/>
                    <a:pt x="112" y="887"/>
                    <a:pt x="127" y="876"/>
                  </a:cubicBezTo>
                  <a:cubicBezTo>
                    <a:pt x="142" y="861"/>
                    <a:pt x="147" y="841"/>
                    <a:pt x="147" y="821"/>
                  </a:cubicBezTo>
                  <a:lnTo>
                    <a:pt x="147" y="694"/>
                  </a:lnTo>
                  <a:lnTo>
                    <a:pt x="208" y="643"/>
                  </a:lnTo>
                  <a:lnTo>
                    <a:pt x="421" y="871"/>
                  </a:lnTo>
                  <a:cubicBezTo>
                    <a:pt x="436" y="887"/>
                    <a:pt x="456" y="897"/>
                    <a:pt x="476" y="897"/>
                  </a:cubicBezTo>
                  <a:cubicBezTo>
                    <a:pt x="492" y="897"/>
                    <a:pt x="512" y="892"/>
                    <a:pt x="527" y="876"/>
                  </a:cubicBezTo>
                  <a:cubicBezTo>
                    <a:pt x="542" y="861"/>
                    <a:pt x="547" y="846"/>
                    <a:pt x="547" y="826"/>
                  </a:cubicBezTo>
                  <a:cubicBezTo>
                    <a:pt x="552" y="806"/>
                    <a:pt x="542" y="785"/>
                    <a:pt x="527" y="770"/>
                  </a:cubicBezTo>
                  <a:lnTo>
                    <a:pt x="319" y="542"/>
                  </a:lnTo>
                  <a:lnTo>
                    <a:pt x="502" y="375"/>
                  </a:lnTo>
                  <a:cubicBezTo>
                    <a:pt x="522" y="355"/>
                    <a:pt x="527" y="340"/>
                    <a:pt x="527" y="319"/>
                  </a:cubicBezTo>
                  <a:cubicBezTo>
                    <a:pt x="527" y="304"/>
                    <a:pt x="522" y="289"/>
                    <a:pt x="507" y="274"/>
                  </a:cubicBezTo>
                  <a:cubicBezTo>
                    <a:pt x="497" y="258"/>
                    <a:pt x="476" y="253"/>
                    <a:pt x="461" y="253"/>
                  </a:cubicBezTo>
                  <a:cubicBezTo>
                    <a:pt x="441" y="253"/>
                    <a:pt x="421" y="258"/>
                    <a:pt x="405" y="274"/>
                  </a:cubicBezTo>
                  <a:lnTo>
                    <a:pt x="147" y="522"/>
                  </a:lnTo>
                  <a:lnTo>
                    <a:pt x="152" y="76"/>
                  </a:lnTo>
                  <a:cubicBezTo>
                    <a:pt x="152" y="56"/>
                    <a:pt x="142" y="36"/>
                    <a:pt x="132" y="25"/>
                  </a:cubicBezTo>
                  <a:cubicBezTo>
                    <a:pt x="117" y="10"/>
                    <a:pt x="102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579026" y="4479158"/>
              <a:ext cx="71374" cy="77137"/>
            </a:xfrm>
            <a:custGeom>
              <a:avLst/>
              <a:gdLst/>
              <a:ahLst/>
              <a:cxnLst/>
              <a:rect l="l" t="t" r="r" b="b"/>
              <a:pathLst>
                <a:path w="619" h="669" extrusionOk="0">
                  <a:moveTo>
                    <a:pt x="315" y="132"/>
                  </a:moveTo>
                  <a:cubicBezTo>
                    <a:pt x="350" y="132"/>
                    <a:pt x="386" y="142"/>
                    <a:pt x="416" y="167"/>
                  </a:cubicBezTo>
                  <a:cubicBezTo>
                    <a:pt x="447" y="193"/>
                    <a:pt x="462" y="223"/>
                    <a:pt x="467" y="254"/>
                  </a:cubicBezTo>
                  <a:lnTo>
                    <a:pt x="467" y="264"/>
                  </a:lnTo>
                  <a:lnTo>
                    <a:pt x="148" y="264"/>
                  </a:lnTo>
                  <a:cubicBezTo>
                    <a:pt x="168" y="173"/>
                    <a:pt x="224" y="132"/>
                    <a:pt x="315" y="132"/>
                  </a:cubicBezTo>
                  <a:close/>
                  <a:moveTo>
                    <a:pt x="315" y="0"/>
                  </a:moveTo>
                  <a:cubicBezTo>
                    <a:pt x="259" y="0"/>
                    <a:pt x="209" y="10"/>
                    <a:pt x="163" y="41"/>
                  </a:cubicBezTo>
                  <a:cubicBezTo>
                    <a:pt x="117" y="66"/>
                    <a:pt x="77" y="107"/>
                    <a:pt x="47" y="157"/>
                  </a:cubicBezTo>
                  <a:cubicBezTo>
                    <a:pt x="16" y="213"/>
                    <a:pt x="6" y="274"/>
                    <a:pt x="1" y="340"/>
                  </a:cubicBezTo>
                  <a:cubicBezTo>
                    <a:pt x="1" y="400"/>
                    <a:pt x="16" y="461"/>
                    <a:pt x="41" y="507"/>
                  </a:cubicBezTo>
                  <a:cubicBezTo>
                    <a:pt x="72" y="557"/>
                    <a:pt x="107" y="598"/>
                    <a:pt x="158" y="623"/>
                  </a:cubicBezTo>
                  <a:cubicBezTo>
                    <a:pt x="209" y="654"/>
                    <a:pt x="269" y="669"/>
                    <a:pt x="335" y="669"/>
                  </a:cubicBezTo>
                  <a:cubicBezTo>
                    <a:pt x="376" y="669"/>
                    <a:pt x="411" y="664"/>
                    <a:pt x="452" y="649"/>
                  </a:cubicBezTo>
                  <a:cubicBezTo>
                    <a:pt x="487" y="639"/>
                    <a:pt x="518" y="623"/>
                    <a:pt x="543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8" y="527"/>
                    <a:pt x="568" y="512"/>
                    <a:pt x="558" y="502"/>
                  </a:cubicBezTo>
                  <a:cubicBezTo>
                    <a:pt x="548" y="492"/>
                    <a:pt x="533" y="482"/>
                    <a:pt x="513" y="482"/>
                  </a:cubicBezTo>
                  <a:cubicBezTo>
                    <a:pt x="502" y="482"/>
                    <a:pt x="487" y="487"/>
                    <a:pt x="472" y="492"/>
                  </a:cubicBezTo>
                  <a:cubicBezTo>
                    <a:pt x="467" y="497"/>
                    <a:pt x="462" y="502"/>
                    <a:pt x="452" y="507"/>
                  </a:cubicBezTo>
                  <a:cubicBezTo>
                    <a:pt x="442" y="517"/>
                    <a:pt x="426" y="522"/>
                    <a:pt x="406" y="527"/>
                  </a:cubicBezTo>
                  <a:cubicBezTo>
                    <a:pt x="386" y="532"/>
                    <a:pt x="361" y="537"/>
                    <a:pt x="330" y="537"/>
                  </a:cubicBezTo>
                  <a:cubicBezTo>
                    <a:pt x="285" y="537"/>
                    <a:pt x="249" y="522"/>
                    <a:pt x="214" y="497"/>
                  </a:cubicBezTo>
                  <a:cubicBezTo>
                    <a:pt x="178" y="466"/>
                    <a:pt x="158" y="431"/>
                    <a:pt x="148" y="380"/>
                  </a:cubicBezTo>
                  <a:lnTo>
                    <a:pt x="148" y="380"/>
                  </a:lnTo>
                  <a:lnTo>
                    <a:pt x="543" y="385"/>
                  </a:lnTo>
                  <a:cubicBezTo>
                    <a:pt x="563" y="385"/>
                    <a:pt x="583" y="380"/>
                    <a:pt x="594" y="365"/>
                  </a:cubicBezTo>
                  <a:cubicBezTo>
                    <a:pt x="609" y="355"/>
                    <a:pt x="619" y="340"/>
                    <a:pt x="619" y="319"/>
                  </a:cubicBezTo>
                  <a:cubicBezTo>
                    <a:pt x="619" y="264"/>
                    <a:pt x="604" y="208"/>
                    <a:pt x="578" y="162"/>
                  </a:cubicBezTo>
                  <a:cubicBezTo>
                    <a:pt x="548" y="112"/>
                    <a:pt x="513" y="71"/>
                    <a:pt x="467" y="41"/>
                  </a:cubicBezTo>
                  <a:cubicBezTo>
                    <a:pt x="416" y="15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7004267" y="4458634"/>
              <a:ext cx="77831" cy="100083"/>
            </a:xfrm>
            <a:custGeom>
              <a:avLst/>
              <a:gdLst/>
              <a:ahLst/>
              <a:cxnLst/>
              <a:rect l="l" t="t" r="r" b="b"/>
              <a:pathLst>
                <a:path w="675" h="868" extrusionOk="0">
                  <a:moveTo>
                    <a:pt x="441" y="1"/>
                  </a:moveTo>
                  <a:cubicBezTo>
                    <a:pt x="355" y="1"/>
                    <a:pt x="279" y="21"/>
                    <a:pt x="213" y="57"/>
                  </a:cubicBezTo>
                  <a:cubicBezTo>
                    <a:pt x="148" y="92"/>
                    <a:pt x="97" y="143"/>
                    <a:pt x="61" y="209"/>
                  </a:cubicBezTo>
                  <a:cubicBezTo>
                    <a:pt x="21" y="275"/>
                    <a:pt x="1" y="345"/>
                    <a:pt x="1" y="426"/>
                  </a:cubicBezTo>
                  <a:cubicBezTo>
                    <a:pt x="1" y="523"/>
                    <a:pt x="21" y="599"/>
                    <a:pt x="61" y="665"/>
                  </a:cubicBezTo>
                  <a:cubicBezTo>
                    <a:pt x="102" y="730"/>
                    <a:pt x="153" y="781"/>
                    <a:pt x="219" y="817"/>
                  </a:cubicBezTo>
                  <a:cubicBezTo>
                    <a:pt x="284" y="847"/>
                    <a:pt x="355" y="867"/>
                    <a:pt x="436" y="867"/>
                  </a:cubicBezTo>
                  <a:cubicBezTo>
                    <a:pt x="507" y="867"/>
                    <a:pt x="573" y="852"/>
                    <a:pt x="634" y="822"/>
                  </a:cubicBezTo>
                  <a:cubicBezTo>
                    <a:pt x="649" y="811"/>
                    <a:pt x="659" y="806"/>
                    <a:pt x="664" y="796"/>
                  </a:cubicBezTo>
                  <a:cubicBezTo>
                    <a:pt x="669" y="786"/>
                    <a:pt x="674" y="771"/>
                    <a:pt x="674" y="761"/>
                  </a:cubicBezTo>
                  <a:cubicBezTo>
                    <a:pt x="674" y="741"/>
                    <a:pt x="669" y="725"/>
                    <a:pt x="654" y="710"/>
                  </a:cubicBezTo>
                  <a:cubicBezTo>
                    <a:pt x="639" y="695"/>
                    <a:pt x="624" y="685"/>
                    <a:pt x="604" y="685"/>
                  </a:cubicBezTo>
                  <a:cubicBezTo>
                    <a:pt x="593" y="685"/>
                    <a:pt x="578" y="685"/>
                    <a:pt x="563" y="695"/>
                  </a:cubicBezTo>
                  <a:cubicBezTo>
                    <a:pt x="528" y="710"/>
                    <a:pt x="487" y="720"/>
                    <a:pt x="436" y="720"/>
                  </a:cubicBezTo>
                  <a:cubicBezTo>
                    <a:pt x="350" y="720"/>
                    <a:pt x="284" y="695"/>
                    <a:pt x="234" y="644"/>
                  </a:cubicBezTo>
                  <a:cubicBezTo>
                    <a:pt x="183" y="599"/>
                    <a:pt x="158" y="523"/>
                    <a:pt x="158" y="432"/>
                  </a:cubicBezTo>
                  <a:cubicBezTo>
                    <a:pt x="158" y="376"/>
                    <a:pt x="173" y="325"/>
                    <a:pt x="193" y="285"/>
                  </a:cubicBezTo>
                  <a:cubicBezTo>
                    <a:pt x="219" y="239"/>
                    <a:pt x="249" y="204"/>
                    <a:pt x="289" y="183"/>
                  </a:cubicBezTo>
                  <a:cubicBezTo>
                    <a:pt x="335" y="158"/>
                    <a:pt x="381" y="148"/>
                    <a:pt x="436" y="148"/>
                  </a:cubicBezTo>
                  <a:cubicBezTo>
                    <a:pt x="482" y="148"/>
                    <a:pt x="528" y="158"/>
                    <a:pt x="568" y="173"/>
                  </a:cubicBezTo>
                  <a:cubicBezTo>
                    <a:pt x="578" y="183"/>
                    <a:pt x="593" y="188"/>
                    <a:pt x="609" y="188"/>
                  </a:cubicBezTo>
                  <a:cubicBezTo>
                    <a:pt x="629" y="188"/>
                    <a:pt x="644" y="178"/>
                    <a:pt x="659" y="163"/>
                  </a:cubicBezTo>
                  <a:cubicBezTo>
                    <a:pt x="669" y="148"/>
                    <a:pt x="674" y="128"/>
                    <a:pt x="674" y="112"/>
                  </a:cubicBezTo>
                  <a:cubicBezTo>
                    <a:pt x="674" y="82"/>
                    <a:pt x="664" y="62"/>
                    <a:pt x="639" y="52"/>
                  </a:cubicBezTo>
                  <a:cubicBezTo>
                    <a:pt x="578" y="21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7109424" y="4481464"/>
              <a:ext cx="76101" cy="77368"/>
            </a:xfrm>
            <a:custGeom>
              <a:avLst/>
              <a:gdLst/>
              <a:ahLst/>
              <a:cxnLst/>
              <a:rect l="l" t="t" r="r" b="b"/>
              <a:pathLst>
                <a:path w="660" h="671" extrusionOk="0">
                  <a:moveTo>
                    <a:pt x="330" y="132"/>
                  </a:moveTo>
                  <a:cubicBezTo>
                    <a:pt x="365" y="132"/>
                    <a:pt x="396" y="142"/>
                    <a:pt x="426" y="163"/>
                  </a:cubicBezTo>
                  <a:cubicBezTo>
                    <a:pt x="451" y="178"/>
                    <a:pt x="472" y="203"/>
                    <a:pt x="492" y="234"/>
                  </a:cubicBezTo>
                  <a:cubicBezTo>
                    <a:pt x="507" y="264"/>
                    <a:pt x="512" y="299"/>
                    <a:pt x="512" y="340"/>
                  </a:cubicBezTo>
                  <a:cubicBezTo>
                    <a:pt x="512" y="375"/>
                    <a:pt x="507" y="411"/>
                    <a:pt x="487" y="441"/>
                  </a:cubicBezTo>
                  <a:cubicBezTo>
                    <a:pt x="472" y="472"/>
                    <a:pt x="451" y="497"/>
                    <a:pt x="421" y="512"/>
                  </a:cubicBezTo>
                  <a:cubicBezTo>
                    <a:pt x="396" y="532"/>
                    <a:pt x="365" y="537"/>
                    <a:pt x="330" y="537"/>
                  </a:cubicBezTo>
                  <a:cubicBezTo>
                    <a:pt x="294" y="537"/>
                    <a:pt x="264" y="532"/>
                    <a:pt x="239" y="512"/>
                  </a:cubicBezTo>
                  <a:cubicBezTo>
                    <a:pt x="208" y="497"/>
                    <a:pt x="188" y="472"/>
                    <a:pt x="173" y="441"/>
                  </a:cubicBezTo>
                  <a:cubicBezTo>
                    <a:pt x="158" y="411"/>
                    <a:pt x="147" y="375"/>
                    <a:pt x="147" y="335"/>
                  </a:cubicBezTo>
                  <a:cubicBezTo>
                    <a:pt x="147" y="299"/>
                    <a:pt x="158" y="264"/>
                    <a:pt x="173" y="234"/>
                  </a:cubicBezTo>
                  <a:cubicBezTo>
                    <a:pt x="188" y="198"/>
                    <a:pt x="213" y="178"/>
                    <a:pt x="239" y="158"/>
                  </a:cubicBezTo>
                  <a:cubicBezTo>
                    <a:pt x="269" y="142"/>
                    <a:pt x="299" y="132"/>
                    <a:pt x="330" y="132"/>
                  </a:cubicBezTo>
                  <a:close/>
                  <a:moveTo>
                    <a:pt x="335" y="1"/>
                  </a:moveTo>
                  <a:cubicBezTo>
                    <a:pt x="269" y="1"/>
                    <a:pt x="218" y="16"/>
                    <a:pt x="168" y="46"/>
                  </a:cubicBezTo>
                  <a:cubicBezTo>
                    <a:pt x="117" y="71"/>
                    <a:pt x="76" y="112"/>
                    <a:pt x="46" y="163"/>
                  </a:cubicBezTo>
                  <a:cubicBezTo>
                    <a:pt x="16" y="213"/>
                    <a:pt x="1" y="269"/>
                    <a:pt x="1" y="335"/>
                  </a:cubicBezTo>
                  <a:cubicBezTo>
                    <a:pt x="1" y="401"/>
                    <a:pt x="16" y="456"/>
                    <a:pt x="46" y="512"/>
                  </a:cubicBezTo>
                  <a:cubicBezTo>
                    <a:pt x="71" y="563"/>
                    <a:pt x="112" y="598"/>
                    <a:pt x="163" y="629"/>
                  </a:cubicBezTo>
                  <a:cubicBezTo>
                    <a:pt x="213" y="659"/>
                    <a:pt x="269" y="669"/>
                    <a:pt x="330" y="669"/>
                  </a:cubicBezTo>
                  <a:cubicBezTo>
                    <a:pt x="337" y="670"/>
                    <a:pt x="345" y="670"/>
                    <a:pt x="353" y="670"/>
                  </a:cubicBezTo>
                  <a:cubicBezTo>
                    <a:pt x="405" y="670"/>
                    <a:pt x="453" y="655"/>
                    <a:pt x="497" y="629"/>
                  </a:cubicBezTo>
                  <a:cubicBezTo>
                    <a:pt x="548" y="603"/>
                    <a:pt x="588" y="563"/>
                    <a:pt x="613" y="512"/>
                  </a:cubicBezTo>
                  <a:cubicBezTo>
                    <a:pt x="644" y="462"/>
                    <a:pt x="659" y="406"/>
                    <a:pt x="659" y="340"/>
                  </a:cubicBezTo>
                  <a:cubicBezTo>
                    <a:pt x="659" y="274"/>
                    <a:pt x="644" y="218"/>
                    <a:pt x="619" y="168"/>
                  </a:cubicBezTo>
                  <a:cubicBezTo>
                    <a:pt x="588" y="112"/>
                    <a:pt x="548" y="77"/>
                    <a:pt x="497" y="46"/>
                  </a:cubicBezTo>
                  <a:cubicBezTo>
                    <a:pt x="446" y="16"/>
                    <a:pt x="391" y="1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7200515" y="4482040"/>
              <a:ext cx="110577" cy="76100"/>
            </a:xfrm>
            <a:custGeom>
              <a:avLst/>
              <a:gdLst/>
              <a:ahLst/>
              <a:cxnLst/>
              <a:rect l="l" t="t" r="r" b="b"/>
              <a:pathLst>
                <a:path w="959" h="660" extrusionOk="0">
                  <a:moveTo>
                    <a:pt x="345" y="1"/>
                  </a:moveTo>
                  <a:cubicBezTo>
                    <a:pt x="305" y="1"/>
                    <a:pt x="264" y="11"/>
                    <a:pt x="234" y="31"/>
                  </a:cubicBezTo>
                  <a:cubicBezTo>
                    <a:pt x="198" y="51"/>
                    <a:pt x="173" y="77"/>
                    <a:pt x="148" y="107"/>
                  </a:cubicBezTo>
                  <a:lnTo>
                    <a:pt x="148" y="87"/>
                  </a:lnTo>
                  <a:cubicBezTo>
                    <a:pt x="148" y="66"/>
                    <a:pt x="143" y="46"/>
                    <a:pt x="127" y="31"/>
                  </a:cubicBezTo>
                  <a:cubicBezTo>
                    <a:pt x="117" y="21"/>
                    <a:pt x="97" y="11"/>
                    <a:pt x="77" y="11"/>
                  </a:cubicBezTo>
                  <a:cubicBezTo>
                    <a:pt x="56" y="11"/>
                    <a:pt x="41" y="21"/>
                    <a:pt x="26" y="31"/>
                  </a:cubicBezTo>
                  <a:cubicBezTo>
                    <a:pt x="11" y="46"/>
                    <a:pt x="6" y="61"/>
                    <a:pt x="6" y="87"/>
                  </a:cubicBezTo>
                  <a:lnTo>
                    <a:pt x="1" y="583"/>
                  </a:lnTo>
                  <a:cubicBezTo>
                    <a:pt x="1" y="603"/>
                    <a:pt x="11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7" y="659"/>
                    <a:pt x="112" y="649"/>
                    <a:pt x="127" y="639"/>
                  </a:cubicBezTo>
                  <a:cubicBezTo>
                    <a:pt x="138" y="624"/>
                    <a:pt x="148" y="603"/>
                    <a:pt x="148" y="583"/>
                  </a:cubicBezTo>
                  <a:lnTo>
                    <a:pt x="148" y="274"/>
                  </a:lnTo>
                  <a:cubicBezTo>
                    <a:pt x="148" y="234"/>
                    <a:pt x="163" y="198"/>
                    <a:pt x="188" y="173"/>
                  </a:cubicBezTo>
                  <a:cubicBezTo>
                    <a:pt x="213" y="148"/>
                    <a:pt x="249" y="132"/>
                    <a:pt x="295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11" y="234"/>
                    <a:pt x="411" y="274"/>
                  </a:cubicBezTo>
                  <a:lnTo>
                    <a:pt x="406" y="583"/>
                  </a:lnTo>
                  <a:cubicBezTo>
                    <a:pt x="406" y="608"/>
                    <a:pt x="416" y="624"/>
                    <a:pt x="426" y="639"/>
                  </a:cubicBezTo>
                  <a:cubicBezTo>
                    <a:pt x="441" y="654"/>
                    <a:pt x="457" y="659"/>
                    <a:pt x="482" y="659"/>
                  </a:cubicBezTo>
                  <a:cubicBezTo>
                    <a:pt x="502" y="659"/>
                    <a:pt x="517" y="654"/>
                    <a:pt x="533" y="639"/>
                  </a:cubicBezTo>
                  <a:cubicBezTo>
                    <a:pt x="548" y="624"/>
                    <a:pt x="553" y="608"/>
                    <a:pt x="553" y="588"/>
                  </a:cubicBezTo>
                  <a:lnTo>
                    <a:pt x="553" y="279"/>
                  </a:lnTo>
                  <a:cubicBezTo>
                    <a:pt x="553" y="234"/>
                    <a:pt x="568" y="203"/>
                    <a:pt x="593" y="178"/>
                  </a:cubicBezTo>
                  <a:cubicBezTo>
                    <a:pt x="619" y="148"/>
                    <a:pt x="654" y="137"/>
                    <a:pt x="700" y="137"/>
                  </a:cubicBezTo>
                  <a:cubicBezTo>
                    <a:pt x="740" y="137"/>
                    <a:pt x="771" y="148"/>
                    <a:pt x="791" y="173"/>
                  </a:cubicBezTo>
                  <a:cubicBezTo>
                    <a:pt x="806" y="198"/>
                    <a:pt x="816" y="234"/>
                    <a:pt x="816" y="279"/>
                  </a:cubicBezTo>
                  <a:lnTo>
                    <a:pt x="811" y="588"/>
                  </a:lnTo>
                  <a:cubicBezTo>
                    <a:pt x="811" y="608"/>
                    <a:pt x="821" y="624"/>
                    <a:pt x="831" y="639"/>
                  </a:cubicBezTo>
                  <a:cubicBezTo>
                    <a:pt x="847" y="654"/>
                    <a:pt x="862" y="659"/>
                    <a:pt x="887" y="659"/>
                  </a:cubicBezTo>
                  <a:cubicBezTo>
                    <a:pt x="907" y="659"/>
                    <a:pt x="923" y="654"/>
                    <a:pt x="938" y="639"/>
                  </a:cubicBezTo>
                  <a:cubicBezTo>
                    <a:pt x="953" y="629"/>
                    <a:pt x="958" y="608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3" y="77"/>
                  </a:cubicBezTo>
                  <a:cubicBezTo>
                    <a:pt x="882" y="26"/>
                    <a:pt x="831" y="6"/>
                    <a:pt x="750" y="1"/>
                  </a:cubicBezTo>
                  <a:cubicBezTo>
                    <a:pt x="700" y="1"/>
                    <a:pt x="659" y="16"/>
                    <a:pt x="624" y="41"/>
                  </a:cubicBezTo>
                  <a:cubicBezTo>
                    <a:pt x="583" y="72"/>
                    <a:pt x="558" y="102"/>
                    <a:pt x="538" y="132"/>
                  </a:cubicBezTo>
                  <a:cubicBezTo>
                    <a:pt x="512" y="46"/>
                    <a:pt x="447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7333114" y="4482617"/>
              <a:ext cx="110577" cy="76676"/>
            </a:xfrm>
            <a:custGeom>
              <a:avLst/>
              <a:gdLst/>
              <a:ahLst/>
              <a:cxnLst/>
              <a:rect l="l" t="t" r="r" b="b"/>
              <a:pathLst>
                <a:path w="959" h="665" extrusionOk="0">
                  <a:moveTo>
                    <a:pt x="340" y="1"/>
                  </a:moveTo>
                  <a:cubicBezTo>
                    <a:pt x="299" y="1"/>
                    <a:pt x="264" y="11"/>
                    <a:pt x="229" y="31"/>
                  </a:cubicBezTo>
                  <a:cubicBezTo>
                    <a:pt x="198" y="51"/>
                    <a:pt x="168" y="77"/>
                    <a:pt x="148" y="107"/>
                  </a:cubicBezTo>
                  <a:lnTo>
                    <a:pt x="148" y="87"/>
                  </a:lnTo>
                  <a:cubicBezTo>
                    <a:pt x="148" y="67"/>
                    <a:pt x="142" y="46"/>
                    <a:pt x="127" y="36"/>
                  </a:cubicBezTo>
                  <a:cubicBezTo>
                    <a:pt x="112" y="21"/>
                    <a:pt x="97" y="11"/>
                    <a:pt x="77" y="11"/>
                  </a:cubicBezTo>
                  <a:cubicBezTo>
                    <a:pt x="56" y="11"/>
                    <a:pt x="36" y="21"/>
                    <a:pt x="21" y="36"/>
                  </a:cubicBezTo>
                  <a:cubicBezTo>
                    <a:pt x="11" y="46"/>
                    <a:pt x="1" y="67"/>
                    <a:pt x="1" y="87"/>
                  </a:cubicBezTo>
                  <a:lnTo>
                    <a:pt x="1" y="583"/>
                  </a:lnTo>
                  <a:cubicBezTo>
                    <a:pt x="1" y="603"/>
                    <a:pt x="6" y="624"/>
                    <a:pt x="21" y="639"/>
                  </a:cubicBezTo>
                  <a:cubicBezTo>
                    <a:pt x="36" y="649"/>
                    <a:pt x="51" y="659"/>
                    <a:pt x="72" y="659"/>
                  </a:cubicBezTo>
                  <a:cubicBezTo>
                    <a:pt x="92" y="659"/>
                    <a:pt x="112" y="649"/>
                    <a:pt x="122" y="639"/>
                  </a:cubicBezTo>
                  <a:cubicBezTo>
                    <a:pt x="137" y="624"/>
                    <a:pt x="142" y="603"/>
                    <a:pt x="142" y="583"/>
                  </a:cubicBezTo>
                  <a:lnTo>
                    <a:pt x="148" y="274"/>
                  </a:lnTo>
                  <a:cubicBezTo>
                    <a:pt x="148" y="234"/>
                    <a:pt x="158" y="203"/>
                    <a:pt x="183" y="173"/>
                  </a:cubicBezTo>
                  <a:cubicBezTo>
                    <a:pt x="208" y="148"/>
                    <a:pt x="244" y="132"/>
                    <a:pt x="289" y="132"/>
                  </a:cubicBezTo>
                  <a:cubicBezTo>
                    <a:pt x="335" y="132"/>
                    <a:pt x="365" y="148"/>
                    <a:pt x="381" y="173"/>
                  </a:cubicBezTo>
                  <a:cubicBezTo>
                    <a:pt x="401" y="198"/>
                    <a:pt x="406" y="234"/>
                    <a:pt x="406" y="279"/>
                  </a:cubicBezTo>
                  <a:lnTo>
                    <a:pt x="406" y="588"/>
                  </a:lnTo>
                  <a:cubicBezTo>
                    <a:pt x="406" y="609"/>
                    <a:pt x="411" y="624"/>
                    <a:pt x="426" y="639"/>
                  </a:cubicBezTo>
                  <a:cubicBezTo>
                    <a:pt x="441" y="654"/>
                    <a:pt x="457" y="659"/>
                    <a:pt x="477" y="659"/>
                  </a:cubicBezTo>
                  <a:cubicBezTo>
                    <a:pt x="497" y="659"/>
                    <a:pt x="517" y="654"/>
                    <a:pt x="527" y="639"/>
                  </a:cubicBezTo>
                  <a:cubicBezTo>
                    <a:pt x="543" y="624"/>
                    <a:pt x="553" y="609"/>
                    <a:pt x="553" y="588"/>
                  </a:cubicBezTo>
                  <a:lnTo>
                    <a:pt x="553" y="279"/>
                  </a:lnTo>
                  <a:cubicBezTo>
                    <a:pt x="553" y="239"/>
                    <a:pt x="563" y="203"/>
                    <a:pt x="588" y="178"/>
                  </a:cubicBezTo>
                  <a:cubicBezTo>
                    <a:pt x="614" y="148"/>
                    <a:pt x="649" y="137"/>
                    <a:pt x="695" y="137"/>
                  </a:cubicBezTo>
                  <a:cubicBezTo>
                    <a:pt x="740" y="137"/>
                    <a:pt x="771" y="148"/>
                    <a:pt x="786" y="173"/>
                  </a:cubicBezTo>
                  <a:cubicBezTo>
                    <a:pt x="806" y="198"/>
                    <a:pt x="811" y="234"/>
                    <a:pt x="811" y="279"/>
                  </a:cubicBezTo>
                  <a:lnTo>
                    <a:pt x="811" y="588"/>
                  </a:lnTo>
                  <a:cubicBezTo>
                    <a:pt x="811" y="609"/>
                    <a:pt x="816" y="629"/>
                    <a:pt x="831" y="639"/>
                  </a:cubicBezTo>
                  <a:cubicBezTo>
                    <a:pt x="847" y="654"/>
                    <a:pt x="862" y="664"/>
                    <a:pt x="882" y="664"/>
                  </a:cubicBezTo>
                  <a:cubicBezTo>
                    <a:pt x="902" y="664"/>
                    <a:pt x="923" y="654"/>
                    <a:pt x="933" y="644"/>
                  </a:cubicBezTo>
                  <a:cubicBezTo>
                    <a:pt x="948" y="629"/>
                    <a:pt x="958" y="609"/>
                    <a:pt x="958" y="588"/>
                  </a:cubicBezTo>
                  <a:lnTo>
                    <a:pt x="958" y="279"/>
                  </a:lnTo>
                  <a:cubicBezTo>
                    <a:pt x="958" y="193"/>
                    <a:pt x="943" y="127"/>
                    <a:pt x="912" y="77"/>
                  </a:cubicBezTo>
                  <a:cubicBezTo>
                    <a:pt x="882" y="31"/>
                    <a:pt x="826" y="6"/>
                    <a:pt x="745" y="6"/>
                  </a:cubicBezTo>
                  <a:cubicBezTo>
                    <a:pt x="700" y="6"/>
                    <a:pt x="659" y="16"/>
                    <a:pt x="619" y="46"/>
                  </a:cubicBezTo>
                  <a:cubicBezTo>
                    <a:pt x="583" y="72"/>
                    <a:pt x="553" y="102"/>
                    <a:pt x="538" y="137"/>
                  </a:cubicBezTo>
                  <a:cubicBezTo>
                    <a:pt x="507" y="46"/>
                    <a:pt x="441" y="1"/>
                    <a:pt x="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7461678" y="4483193"/>
              <a:ext cx="70682" cy="77829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309" y="132"/>
                  </a:moveTo>
                  <a:cubicBezTo>
                    <a:pt x="345" y="138"/>
                    <a:pt x="380" y="148"/>
                    <a:pt x="410" y="173"/>
                  </a:cubicBezTo>
                  <a:cubicBezTo>
                    <a:pt x="441" y="198"/>
                    <a:pt x="456" y="224"/>
                    <a:pt x="461" y="259"/>
                  </a:cubicBezTo>
                  <a:lnTo>
                    <a:pt x="461" y="269"/>
                  </a:lnTo>
                  <a:lnTo>
                    <a:pt x="142" y="264"/>
                  </a:lnTo>
                  <a:cubicBezTo>
                    <a:pt x="162" y="178"/>
                    <a:pt x="218" y="132"/>
                    <a:pt x="309" y="132"/>
                  </a:cubicBezTo>
                  <a:close/>
                  <a:moveTo>
                    <a:pt x="309" y="1"/>
                  </a:moveTo>
                  <a:cubicBezTo>
                    <a:pt x="258" y="1"/>
                    <a:pt x="203" y="16"/>
                    <a:pt x="157" y="41"/>
                  </a:cubicBezTo>
                  <a:cubicBezTo>
                    <a:pt x="112" y="72"/>
                    <a:pt x="71" y="112"/>
                    <a:pt x="41" y="163"/>
                  </a:cubicBezTo>
                  <a:cubicBezTo>
                    <a:pt x="15" y="213"/>
                    <a:pt x="0" y="274"/>
                    <a:pt x="0" y="345"/>
                  </a:cubicBezTo>
                  <a:cubicBezTo>
                    <a:pt x="0" y="406"/>
                    <a:pt x="10" y="462"/>
                    <a:pt x="41" y="512"/>
                  </a:cubicBezTo>
                  <a:cubicBezTo>
                    <a:pt x="66" y="563"/>
                    <a:pt x="101" y="598"/>
                    <a:pt x="152" y="629"/>
                  </a:cubicBezTo>
                  <a:cubicBezTo>
                    <a:pt x="203" y="659"/>
                    <a:pt x="263" y="669"/>
                    <a:pt x="329" y="674"/>
                  </a:cubicBezTo>
                  <a:cubicBezTo>
                    <a:pt x="370" y="674"/>
                    <a:pt x="405" y="664"/>
                    <a:pt x="446" y="654"/>
                  </a:cubicBezTo>
                  <a:cubicBezTo>
                    <a:pt x="481" y="639"/>
                    <a:pt x="512" y="624"/>
                    <a:pt x="537" y="609"/>
                  </a:cubicBezTo>
                  <a:cubicBezTo>
                    <a:pt x="557" y="588"/>
                    <a:pt x="572" y="568"/>
                    <a:pt x="572" y="548"/>
                  </a:cubicBezTo>
                  <a:cubicBezTo>
                    <a:pt x="572" y="533"/>
                    <a:pt x="562" y="517"/>
                    <a:pt x="552" y="507"/>
                  </a:cubicBezTo>
                  <a:cubicBezTo>
                    <a:pt x="542" y="492"/>
                    <a:pt x="527" y="487"/>
                    <a:pt x="507" y="487"/>
                  </a:cubicBezTo>
                  <a:cubicBezTo>
                    <a:pt x="496" y="487"/>
                    <a:pt x="481" y="492"/>
                    <a:pt x="466" y="497"/>
                  </a:cubicBezTo>
                  <a:cubicBezTo>
                    <a:pt x="466" y="502"/>
                    <a:pt x="456" y="507"/>
                    <a:pt x="446" y="512"/>
                  </a:cubicBezTo>
                  <a:cubicBezTo>
                    <a:pt x="436" y="517"/>
                    <a:pt x="421" y="522"/>
                    <a:pt x="400" y="533"/>
                  </a:cubicBezTo>
                  <a:cubicBezTo>
                    <a:pt x="385" y="538"/>
                    <a:pt x="355" y="538"/>
                    <a:pt x="324" y="538"/>
                  </a:cubicBezTo>
                  <a:cubicBezTo>
                    <a:pt x="279" y="538"/>
                    <a:pt x="243" y="528"/>
                    <a:pt x="208" y="497"/>
                  </a:cubicBezTo>
                  <a:cubicBezTo>
                    <a:pt x="172" y="472"/>
                    <a:pt x="152" y="431"/>
                    <a:pt x="142" y="386"/>
                  </a:cubicBezTo>
                  <a:lnTo>
                    <a:pt x="142" y="386"/>
                  </a:lnTo>
                  <a:lnTo>
                    <a:pt x="542" y="391"/>
                  </a:lnTo>
                  <a:cubicBezTo>
                    <a:pt x="557" y="391"/>
                    <a:pt x="578" y="381"/>
                    <a:pt x="593" y="371"/>
                  </a:cubicBezTo>
                  <a:cubicBezTo>
                    <a:pt x="603" y="360"/>
                    <a:pt x="613" y="345"/>
                    <a:pt x="613" y="325"/>
                  </a:cubicBezTo>
                  <a:cubicBezTo>
                    <a:pt x="613" y="264"/>
                    <a:pt x="598" y="213"/>
                    <a:pt x="572" y="163"/>
                  </a:cubicBezTo>
                  <a:cubicBezTo>
                    <a:pt x="542" y="112"/>
                    <a:pt x="507" y="77"/>
                    <a:pt x="461" y="46"/>
                  </a:cubicBezTo>
                  <a:cubicBezTo>
                    <a:pt x="410" y="16"/>
                    <a:pt x="365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7550462" y="4483770"/>
              <a:ext cx="64917" cy="76100"/>
            </a:xfrm>
            <a:custGeom>
              <a:avLst/>
              <a:gdLst/>
              <a:ahLst/>
              <a:cxnLst/>
              <a:rect l="l" t="t" r="r" b="b"/>
              <a:pathLst>
                <a:path w="563" h="660" extrusionOk="0">
                  <a:moveTo>
                    <a:pt x="344" y="1"/>
                  </a:moveTo>
                  <a:cubicBezTo>
                    <a:pt x="304" y="1"/>
                    <a:pt x="263" y="11"/>
                    <a:pt x="228" y="31"/>
                  </a:cubicBezTo>
                  <a:cubicBezTo>
                    <a:pt x="198" y="51"/>
                    <a:pt x="167" y="77"/>
                    <a:pt x="147" y="107"/>
                  </a:cubicBezTo>
                  <a:lnTo>
                    <a:pt x="147" y="87"/>
                  </a:lnTo>
                  <a:cubicBezTo>
                    <a:pt x="147" y="67"/>
                    <a:pt x="137" y="46"/>
                    <a:pt x="127" y="36"/>
                  </a:cubicBezTo>
                  <a:cubicBezTo>
                    <a:pt x="111" y="21"/>
                    <a:pt x="96" y="11"/>
                    <a:pt x="71" y="11"/>
                  </a:cubicBezTo>
                  <a:cubicBezTo>
                    <a:pt x="51" y="11"/>
                    <a:pt x="35" y="21"/>
                    <a:pt x="20" y="31"/>
                  </a:cubicBezTo>
                  <a:cubicBezTo>
                    <a:pt x="5" y="46"/>
                    <a:pt x="0" y="67"/>
                    <a:pt x="0" y="87"/>
                  </a:cubicBezTo>
                  <a:lnTo>
                    <a:pt x="0" y="583"/>
                  </a:lnTo>
                  <a:cubicBezTo>
                    <a:pt x="0" y="604"/>
                    <a:pt x="5" y="624"/>
                    <a:pt x="20" y="639"/>
                  </a:cubicBezTo>
                  <a:cubicBezTo>
                    <a:pt x="30" y="649"/>
                    <a:pt x="51" y="659"/>
                    <a:pt x="71" y="659"/>
                  </a:cubicBezTo>
                  <a:cubicBezTo>
                    <a:pt x="91" y="659"/>
                    <a:pt x="106" y="649"/>
                    <a:pt x="122" y="639"/>
                  </a:cubicBezTo>
                  <a:cubicBezTo>
                    <a:pt x="137" y="624"/>
                    <a:pt x="142" y="604"/>
                    <a:pt x="142" y="583"/>
                  </a:cubicBezTo>
                  <a:lnTo>
                    <a:pt x="147" y="274"/>
                  </a:lnTo>
                  <a:cubicBezTo>
                    <a:pt x="147" y="234"/>
                    <a:pt x="157" y="198"/>
                    <a:pt x="182" y="173"/>
                  </a:cubicBezTo>
                  <a:cubicBezTo>
                    <a:pt x="213" y="148"/>
                    <a:pt x="248" y="133"/>
                    <a:pt x="294" y="133"/>
                  </a:cubicBezTo>
                  <a:cubicBezTo>
                    <a:pt x="339" y="133"/>
                    <a:pt x="370" y="148"/>
                    <a:pt x="390" y="173"/>
                  </a:cubicBezTo>
                  <a:cubicBezTo>
                    <a:pt x="410" y="198"/>
                    <a:pt x="415" y="234"/>
                    <a:pt x="415" y="274"/>
                  </a:cubicBezTo>
                  <a:lnTo>
                    <a:pt x="415" y="583"/>
                  </a:lnTo>
                  <a:cubicBezTo>
                    <a:pt x="415" y="609"/>
                    <a:pt x="420" y="624"/>
                    <a:pt x="436" y="639"/>
                  </a:cubicBezTo>
                  <a:cubicBezTo>
                    <a:pt x="451" y="654"/>
                    <a:pt x="466" y="659"/>
                    <a:pt x="486" y="659"/>
                  </a:cubicBezTo>
                  <a:cubicBezTo>
                    <a:pt x="507" y="659"/>
                    <a:pt x="527" y="654"/>
                    <a:pt x="542" y="639"/>
                  </a:cubicBezTo>
                  <a:cubicBezTo>
                    <a:pt x="552" y="624"/>
                    <a:pt x="562" y="609"/>
                    <a:pt x="562" y="588"/>
                  </a:cubicBezTo>
                  <a:lnTo>
                    <a:pt x="562" y="279"/>
                  </a:lnTo>
                  <a:cubicBezTo>
                    <a:pt x="562" y="193"/>
                    <a:pt x="547" y="122"/>
                    <a:pt x="517" y="77"/>
                  </a:cubicBezTo>
                  <a:cubicBezTo>
                    <a:pt x="486" y="26"/>
                    <a:pt x="431" y="1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7628638" y="4469818"/>
              <a:ext cx="48659" cy="90628"/>
            </a:xfrm>
            <a:custGeom>
              <a:avLst/>
              <a:gdLst/>
              <a:ahLst/>
              <a:cxnLst/>
              <a:rect l="l" t="t" r="r" b="b"/>
              <a:pathLst>
                <a:path w="422" h="786" extrusionOk="0">
                  <a:moveTo>
                    <a:pt x="198" y="0"/>
                  </a:moveTo>
                  <a:cubicBezTo>
                    <a:pt x="178" y="0"/>
                    <a:pt x="163" y="5"/>
                    <a:pt x="148" y="20"/>
                  </a:cubicBezTo>
                  <a:cubicBezTo>
                    <a:pt x="133" y="31"/>
                    <a:pt x="127" y="51"/>
                    <a:pt x="127" y="71"/>
                  </a:cubicBezTo>
                  <a:lnTo>
                    <a:pt x="127" y="147"/>
                  </a:lnTo>
                  <a:lnTo>
                    <a:pt x="72" y="147"/>
                  </a:lnTo>
                  <a:cubicBezTo>
                    <a:pt x="51" y="147"/>
                    <a:pt x="36" y="152"/>
                    <a:pt x="21" y="167"/>
                  </a:cubicBezTo>
                  <a:cubicBezTo>
                    <a:pt x="11" y="178"/>
                    <a:pt x="1" y="193"/>
                    <a:pt x="1" y="213"/>
                  </a:cubicBezTo>
                  <a:cubicBezTo>
                    <a:pt x="1" y="233"/>
                    <a:pt x="6" y="248"/>
                    <a:pt x="21" y="264"/>
                  </a:cubicBezTo>
                  <a:cubicBezTo>
                    <a:pt x="36" y="274"/>
                    <a:pt x="51" y="279"/>
                    <a:pt x="72" y="279"/>
                  </a:cubicBezTo>
                  <a:lnTo>
                    <a:pt x="122" y="279"/>
                  </a:lnTo>
                  <a:lnTo>
                    <a:pt x="122" y="613"/>
                  </a:lnTo>
                  <a:cubicBezTo>
                    <a:pt x="122" y="684"/>
                    <a:pt x="138" y="730"/>
                    <a:pt x="173" y="750"/>
                  </a:cubicBezTo>
                  <a:cubicBezTo>
                    <a:pt x="209" y="770"/>
                    <a:pt x="249" y="785"/>
                    <a:pt x="300" y="785"/>
                  </a:cubicBezTo>
                  <a:cubicBezTo>
                    <a:pt x="330" y="785"/>
                    <a:pt x="355" y="775"/>
                    <a:pt x="381" y="760"/>
                  </a:cubicBezTo>
                  <a:cubicBezTo>
                    <a:pt x="406" y="745"/>
                    <a:pt x="416" y="730"/>
                    <a:pt x="416" y="704"/>
                  </a:cubicBezTo>
                  <a:cubicBezTo>
                    <a:pt x="416" y="689"/>
                    <a:pt x="411" y="674"/>
                    <a:pt x="401" y="664"/>
                  </a:cubicBezTo>
                  <a:cubicBezTo>
                    <a:pt x="391" y="654"/>
                    <a:pt x="381" y="649"/>
                    <a:pt x="371" y="649"/>
                  </a:cubicBezTo>
                  <a:cubicBezTo>
                    <a:pt x="360" y="649"/>
                    <a:pt x="355" y="649"/>
                    <a:pt x="345" y="654"/>
                  </a:cubicBezTo>
                  <a:cubicBezTo>
                    <a:pt x="335" y="654"/>
                    <a:pt x="325" y="659"/>
                    <a:pt x="315" y="659"/>
                  </a:cubicBezTo>
                  <a:cubicBezTo>
                    <a:pt x="300" y="659"/>
                    <a:pt x="290" y="654"/>
                    <a:pt x="279" y="649"/>
                  </a:cubicBezTo>
                  <a:cubicBezTo>
                    <a:pt x="274" y="638"/>
                    <a:pt x="269" y="628"/>
                    <a:pt x="269" y="608"/>
                  </a:cubicBezTo>
                  <a:lnTo>
                    <a:pt x="269" y="284"/>
                  </a:lnTo>
                  <a:lnTo>
                    <a:pt x="355" y="284"/>
                  </a:lnTo>
                  <a:cubicBezTo>
                    <a:pt x="376" y="284"/>
                    <a:pt x="391" y="279"/>
                    <a:pt x="406" y="264"/>
                  </a:cubicBezTo>
                  <a:cubicBezTo>
                    <a:pt x="416" y="254"/>
                    <a:pt x="421" y="238"/>
                    <a:pt x="421" y="218"/>
                  </a:cubicBezTo>
                  <a:cubicBezTo>
                    <a:pt x="421" y="198"/>
                    <a:pt x="416" y="183"/>
                    <a:pt x="406" y="167"/>
                  </a:cubicBezTo>
                  <a:cubicBezTo>
                    <a:pt x="391" y="157"/>
                    <a:pt x="376" y="152"/>
                    <a:pt x="355" y="152"/>
                  </a:cubicBezTo>
                  <a:lnTo>
                    <a:pt x="269" y="147"/>
                  </a:lnTo>
                  <a:lnTo>
                    <a:pt x="269" y="71"/>
                  </a:lnTo>
                  <a:cubicBezTo>
                    <a:pt x="269" y="51"/>
                    <a:pt x="264" y="36"/>
                    <a:pt x="249" y="20"/>
                  </a:cubicBezTo>
                  <a:cubicBezTo>
                    <a:pt x="239" y="5"/>
                    <a:pt x="219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7991385" y="4463246"/>
              <a:ext cx="71950" cy="100083"/>
            </a:xfrm>
            <a:custGeom>
              <a:avLst/>
              <a:gdLst/>
              <a:ahLst/>
              <a:cxnLst/>
              <a:rect l="l" t="t" r="r" b="b"/>
              <a:pathLst>
                <a:path w="624" h="868" extrusionOk="0">
                  <a:moveTo>
                    <a:pt x="291" y="0"/>
                  </a:moveTo>
                  <a:cubicBezTo>
                    <a:pt x="247" y="0"/>
                    <a:pt x="205" y="10"/>
                    <a:pt x="168" y="27"/>
                  </a:cubicBezTo>
                  <a:cubicBezTo>
                    <a:pt x="122" y="47"/>
                    <a:pt x="82" y="77"/>
                    <a:pt x="56" y="113"/>
                  </a:cubicBezTo>
                  <a:cubicBezTo>
                    <a:pt x="31" y="148"/>
                    <a:pt x="16" y="194"/>
                    <a:pt x="16" y="245"/>
                  </a:cubicBezTo>
                  <a:cubicBezTo>
                    <a:pt x="16" y="381"/>
                    <a:pt x="102" y="468"/>
                    <a:pt x="279" y="493"/>
                  </a:cubicBezTo>
                  <a:cubicBezTo>
                    <a:pt x="350" y="503"/>
                    <a:pt x="401" y="518"/>
                    <a:pt x="431" y="538"/>
                  </a:cubicBezTo>
                  <a:cubicBezTo>
                    <a:pt x="467" y="559"/>
                    <a:pt x="482" y="589"/>
                    <a:pt x="482" y="625"/>
                  </a:cubicBezTo>
                  <a:cubicBezTo>
                    <a:pt x="482" y="655"/>
                    <a:pt x="462" y="680"/>
                    <a:pt x="431" y="701"/>
                  </a:cubicBezTo>
                  <a:cubicBezTo>
                    <a:pt x="401" y="721"/>
                    <a:pt x="360" y="731"/>
                    <a:pt x="315" y="731"/>
                  </a:cubicBezTo>
                  <a:cubicBezTo>
                    <a:pt x="274" y="731"/>
                    <a:pt x="239" y="721"/>
                    <a:pt x="208" y="711"/>
                  </a:cubicBezTo>
                  <a:cubicBezTo>
                    <a:pt x="178" y="701"/>
                    <a:pt x="142" y="680"/>
                    <a:pt x="112" y="650"/>
                  </a:cubicBezTo>
                  <a:cubicBezTo>
                    <a:pt x="102" y="645"/>
                    <a:pt x="87" y="640"/>
                    <a:pt x="71" y="640"/>
                  </a:cubicBezTo>
                  <a:cubicBezTo>
                    <a:pt x="51" y="640"/>
                    <a:pt x="36" y="645"/>
                    <a:pt x="21" y="660"/>
                  </a:cubicBezTo>
                  <a:cubicBezTo>
                    <a:pt x="6" y="675"/>
                    <a:pt x="1" y="690"/>
                    <a:pt x="1" y="706"/>
                  </a:cubicBezTo>
                  <a:cubicBezTo>
                    <a:pt x="1" y="731"/>
                    <a:pt x="11" y="751"/>
                    <a:pt x="31" y="771"/>
                  </a:cubicBezTo>
                  <a:cubicBezTo>
                    <a:pt x="71" y="807"/>
                    <a:pt x="117" y="832"/>
                    <a:pt x="158" y="847"/>
                  </a:cubicBezTo>
                  <a:cubicBezTo>
                    <a:pt x="203" y="863"/>
                    <a:pt x="254" y="868"/>
                    <a:pt x="315" y="868"/>
                  </a:cubicBezTo>
                  <a:cubicBezTo>
                    <a:pt x="370" y="868"/>
                    <a:pt x="421" y="858"/>
                    <a:pt x="467" y="837"/>
                  </a:cubicBezTo>
                  <a:cubicBezTo>
                    <a:pt x="517" y="817"/>
                    <a:pt x="553" y="787"/>
                    <a:pt x="583" y="751"/>
                  </a:cubicBezTo>
                  <a:cubicBezTo>
                    <a:pt x="608" y="711"/>
                    <a:pt x="624" y="670"/>
                    <a:pt x="624" y="620"/>
                  </a:cubicBezTo>
                  <a:cubicBezTo>
                    <a:pt x="624" y="564"/>
                    <a:pt x="613" y="518"/>
                    <a:pt x="593" y="488"/>
                  </a:cubicBezTo>
                  <a:cubicBezTo>
                    <a:pt x="573" y="457"/>
                    <a:pt x="543" y="427"/>
                    <a:pt x="502" y="412"/>
                  </a:cubicBezTo>
                  <a:cubicBezTo>
                    <a:pt x="462" y="392"/>
                    <a:pt x="406" y="376"/>
                    <a:pt x="335" y="361"/>
                  </a:cubicBezTo>
                  <a:cubicBezTo>
                    <a:pt x="274" y="351"/>
                    <a:pt x="229" y="336"/>
                    <a:pt x="203" y="321"/>
                  </a:cubicBezTo>
                  <a:cubicBezTo>
                    <a:pt x="173" y="300"/>
                    <a:pt x="158" y="275"/>
                    <a:pt x="158" y="240"/>
                  </a:cubicBezTo>
                  <a:cubicBezTo>
                    <a:pt x="158" y="209"/>
                    <a:pt x="173" y="184"/>
                    <a:pt x="198" y="169"/>
                  </a:cubicBezTo>
                  <a:cubicBezTo>
                    <a:pt x="229" y="148"/>
                    <a:pt x="269" y="138"/>
                    <a:pt x="320" y="138"/>
                  </a:cubicBezTo>
                  <a:cubicBezTo>
                    <a:pt x="350" y="138"/>
                    <a:pt x="380" y="143"/>
                    <a:pt x="421" y="159"/>
                  </a:cubicBezTo>
                  <a:cubicBezTo>
                    <a:pt x="456" y="174"/>
                    <a:pt x="487" y="189"/>
                    <a:pt x="507" y="204"/>
                  </a:cubicBezTo>
                  <a:cubicBezTo>
                    <a:pt x="517" y="214"/>
                    <a:pt x="527" y="219"/>
                    <a:pt x="538" y="219"/>
                  </a:cubicBezTo>
                  <a:cubicBezTo>
                    <a:pt x="558" y="219"/>
                    <a:pt x="573" y="209"/>
                    <a:pt x="588" y="199"/>
                  </a:cubicBezTo>
                  <a:cubicBezTo>
                    <a:pt x="603" y="184"/>
                    <a:pt x="608" y="169"/>
                    <a:pt x="608" y="148"/>
                  </a:cubicBezTo>
                  <a:cubicBezTo>
                    <a:pt x="608" y="123"/>
                    <a:pt x="598" y="103"/>
                    <a:pt x="573" y="83"/>
                  </a:cubicBezTo>
                  <a:cubicBezTo>
                    <a:pt x="543" y="57"/>
                    <a:pt x="507" y="37"/>
                    <a:pt x="462" y="22"/>
                  </a:cubicBezTo>
                  <a:cubicBezTo>
                    <a:pt x="416" y="7"/>
                    <a:pt x="370" y="2"/>
                    <a:pt x="320" y="2"/>
                  </a:cubicBezTo>
                  <a:cubicBezTo>
                    <a:pt x="310" y="1"/>
                    <a:pt x="301" y="0"/>
                    <a:pt x="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8087779" y="4459326"/>
              <a:ext cx="63764" cy="103426"/>
            </a:xfrm>
            <a:custGeom>
              <a:avLst/>
              <a:gdLst/>
              <a:ahLst/>
              <a:cxnLst/>
              <a:rect l="l" t="t" r="r" b="b"/>
              <a:pathLst>
                <a:path w="553" h="897" extrusionOk="0">
                  <a:moveTo>
                    <a:pt x="76" y="0"/>
                  </a:moveTo>
                  <a:cubicBezTo>
                    <a:pt x="56" y="0"/>
                    <a:pt x="36" y="5"/>
                    <a:pt x="26" y="20"/>
                  </a:cubicBezTo>
                  <a:cubicBezTo>
                    <a:pt x="11" y="36"/>
                    <a:pt x="5" y="51"/>
                    <a:pt x="5" y="71"/>
                  </a:cubicBezTo>
                  <a:lnTo>
                    <a:pt x="0" y="821"/>
                  </a:lnTo>
                  <a:cubicBezTo>
                    <a:pt x="0" y="841"/>
                    <a:pt x="5" y="856"/>
                    <a:pt x="21" y="871"/>
                  </a:cubicBezTo>
                  <a:cubicBezTo>
                    <a:pt x="36" y="887"/>
                    <a:pt x="51" y="892"/>
                    <a:pt x="71" y="892"/>
                  </a:cubicBezTo>
                  <a:cubicBezTo>
                    <a:pt x="92" y="892"/>
                    <a:pt x="112" y="887"/>
                    <a:pt x="122" y="871"/>
                  </a:cubicBezTo>
                  <a:cubicBezTo>
                    <a:pt x="137" y="856"/>
                    <a:pt x="142" y="841"/>
                    <a:pt x="142" y="821"/>
                  </a:cubicBezTo>
                  <a:lnTo>
                    <a:pt x="147" y="512"/>
                  </a:lnTo>
                  <a:cubicBezTo>
                    <a:pt x="147" y="471"/>
                    <a:pt x="157" y="436"/>
                    <a:pt x="183" y="410"/>
                  </a:cubicBezTo>
                  <a:cubicBezTo>
                    <a:pt x="208" y="380"/>
                    <a:pt x="244" y="370"/>
                    <a:pt x="289" y="370"/>
                  </a:cubicBezTo>
                  <a:cubicBezTo>
                    <a:pt x="335" y="370"/>
                    <a:pt x="365" y="380"/>
                    <a:pt x="380" y="410"/>
                  </a:cubicBezTo>
                  <a:cubicBezTo>
                    <a:pt x="401" y="436"/>
                    <a:pt x="406" y="466"/>
                    <a:pt x="406" y="512"/>
                  </a:cubicBezTo>
                  <a:lnTo>
                    <a:pt x="406" y="821"/>
                  </a:lnTo>
                  <a:cubicBezTo>
                    <a:pt x="406" y="841"/>
                    <a:pt x="411" y="861"/>
                    <a:pt x="426" y="876"/>
                  </a:cubicBezTo>
                  <a:cubicBezTo>
                    <a:pt x="441" y="887"/>
                    <a:pt x="456" y="897"/>
                    <a:pt x="477" y="897"/>
                  </a:cubicBezTo>
                  <a:cubicBezTo>
                    <a:pt x="497" y="897"/>
                    <a:pt x="517" y="887"/>
                    <a:pt x="527" y="876"/>
                  </a:cubicBezTo>
                  <a:cubicBezTo>
                    <a:pt x="542" y="861"/>
                    <a:pt x="553" y="841"/>
                    <a:pt x="553" y="821"/>
                  </a:cubicBezTo>
                  <a:lnTo>
                    <a:pt x="553" y="512"/>
                  </a:lnTo>
                  <a:cubicBezTo>
                    <a:pt x="553" y="426"/>
                    <a:pt x="537" y="360"/>
                    <a:pt x="507" y="309"/>
                  </a:cubicBezTo>
                  <a:cubicBezTo>
                    <a:pt x="477" y="263"/>
                    <a:pt x="421" y="238"/>
                    <a:pt x="340" y="238"/>
                  </a:cubicBezTo>
                  <a:cubicBezTo>
                    <a:pt x="299" y="238"/>
                    <a:pt x="264" y="248"/>
                    <a:pt x="228" y="269"/>
                  </a:cubicBezTo>
                  <a:cubicBezTo>
                    <a:pt x="198" y="289"/>
                    <a:pt x="168" y="314"/>
                    <a:pt x="147" y="339"/>
                  </a:cubicBezTo>
                  <a:lnTo>
                    <a:pt x="147" y="76"/>
                  </a:lnTo>
                  <a:cubicBezTo>
                    <a:pt x="147" y="51"/>
                    <a:pt x="142" y="36"/>
                    <a:pt x="127" y="20"/>
                  </a:cubicBezTo>
                  <a:cubicBezTo>
                    <a:pt x="117" y="5"/>
                    <a:pt x="97" y="0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8174833" y="4486768"/>
              <a:ext cx="73103" cy="77714"/>
            </a:xfrm>
            <a:custGeom>
              <a:avLst/>
              <a:gdLst/>
              <a:ahLst/>
              <a:cxnLst/>
              <a:rect l="l" t="t" r="r" b="b"/>
              <a:pathLst>
                <a:path w="634" h="674" extrusionOk="0">
                  <a:moveTo>
                    <a:pt x="314" y="137"/>
                  </a:moveTo>
                  <a:cubicBezTo>
                    <a:pt x="365" y="137"/>
                    <a:pt x="410" y="157"/>
                    <a:pt x="441" y="193"/>
                  </a:cubicBezTo>
                  <a:cubicBezTo>
                    <a:pt x="476" y="233"/>
                    <a:pt x="492" y="279"/>
                    <a:pt x="492" y="340"/>
                  </a:cubicBezTo>
                  <a:cubicBezTo>
                    <a:pt x="492" y="395"/>
                    <a:pt x="471" y="446"/>
                    <a:pt x="441" y="481"/>
                  </a:cubicBezTo>
                  <a:cubicBezTo>
                    <a:pt x="409" y="518"/>
                    <a:pt x="373" y="538"/>
                    <a:pt x="329" y="538"/>
                  </a:cubicBezTo>
                  <a:cubicBezTo>
                    <a:pt x="324" y="538"/>
                    <a:pt x="319" y="538"/>
                    <a:pt x="314" y="537"/>
                  </a:cubicBezTo>
                  <a:cubicBezTo>
                    <a:pt x="258" y="537"/>
                    <a:pt x="218" y="522"/>
                    <a:pt x="183" y="481"/>
                  </a:cubicBezTo>
                  <a:cubicBezTo>
                    <a:pt x="152" y="441"/>
                    <a:pt x="137" y="395"/>
                    <a:pt x="137" y="340"/>
                  </a:cubicBezTo>
                  <a:cubicBezTo>
                    <a:pt x="137" y="279"/>
                    <a:pt x="152" y="233"/>
                    <a:pt x="188" y="193"/>
                  </a:cubicBezTo>
                  <a:cubicBezTo>
                    <a:pt x="218" y="152"/>
                    <a:pt x="264" y="137"/>
                    <a:pt x="314" y="137"/>
                  </a:cubicBezTo>
                  <a:close/>
                  <a:moveTo>
                    <a:pt x="294" y="0"/>
                  </a:moveTo>
                  <a:cubicBezTo>
                    <a:pt x="238" y="0"/>
                    <a:pt x="188" y="15"/>
                    <a:pt x="142" y="46"/>
                  </a:cubicBezTo>
                  <a:cubicBezTo>
                    <a:pt x="96" y="71"/>
                    <a:pt x="66" y="112"/>
                    <a:pt x="36" y="162"/>
                  </a:cubicBezTo>
                  <a:cubicBezTo>
                    <a:pt x="10" y="213"/>
                    <a:pt x="0" y="274"/>
                    <a:pt x="0" y="334"/>
                  </a:cubicBezTo>
                  <a:cubicBezTo>
                    <a:pt x="0" y="400"/>
                    <a:pt x="10" y="456"/>
                    <a:pt x="36" y="507"/>
                  </a:cubicBezTo>
                  <a:cubicBezTo>
                    <a:pt x="61" y="562"/>
                    <a:pt x="96" y="598"/>
                    <a:pt x="142" y="628"/>
                  </a:cubicBezTo>
                  <a:cubicBezTo>
                    <a:pt x="188" y="659"/>
                    <a:pt x="238" y="674"/>
                    <a:pt x="294" y="674"/>
                  </a:cubicBezTo>
                  <a:cubicBezTo>
                    <a:pt x="329" y="674"/>
                    <a:pt x="365" y="664"/>
                    <a:pt x="400" y="649"/>
                  </a:cubicBezTo>
                  <a:cubicBezTo>
                    <a:pt x="436" y="633"/>
                    <a:pt x="461" y="613"/>
                    <a:pt x="481" y="588"/>
                  </a:cubicBezTo>
                  <a:cubicBezTo>
                    <a:pt x="486" y="608"/>
                    <a:pt x="492" y="628"/>
                    <a:pt x="502" y="638"/>
                  </a:cubicBezTo>
                  <a:cubicBezTo>
                    <a:pt x="517" y="654"/>
                    <a:pt x="532" y="664"/>
                    <a:pt x="557" y="664"/>
                  </a:cubicBezTo>
                  <a:cubicBezTo>
                    <a:pt x="578" y="664"/>
                    <a:pt x="593" y="654"/>
                    <a:pt x="608" y="643"/>
                  </a:cubicBezTo>
                  <a:cubicBezTo>
                    <a:pt x="623" y="628"/>
                    <a:pt x="628" y="608"/>
                    <a:pt x="628" y="588"/>
                  </a:cubicBezTo>
                  <a:lnTo>
                    <a:pt x="628" y="76"/>
                  </a:lnTo>
                  <a:cubicBezTo>
                    <a:pt x="633" y="56"/>
                    <a:pt x="623" y="36"/>
                    <a:pt x="608" y="25"/>
                  </a:cubicBezTo>
                  <a:cubicBezTo>
                    <a:pt x="598" y="10"/>
                    <a:pt x="578" y="5"/>
                    <a:pt x="557" y="5"/>
                  </a:cubicBezTo>
                  <a:cubicBezTo>
                    <a:pt x="537" y="5"/>
                    <a:pt x="522" y="10"/>
                    <a:pt x="507" y="25"/>
                  </a:cubicBezTo>
                  <a:cubicBezTo>
                    <a:pt x="492" y="41"/>
                    <a:pt x="486" y="56"/>
                    <a:pt x="486" y="76"/>
                  </a:cubicBezTo>
                  <a:cubicBezTo>
                    <a:pt x="461" y="56"/>
                    <a:pt x="436" y="41"/>
                    <a:pt x="400" y="25"/>
                  </a:cubicBezTo>
                  <a:cubicBezTo>
                    <a:pt x="365" y="10"/>
                    <a:pt x="329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8264770" y="4487344"/>
              <a:ext cx="49120" cy="75984"/>
            </a:xfrm>
            <a:custGeom>
              <a:avLst/>
              <a:gdLst/>
              <a:ahLst/>
              <a:cxnLst/>
              <a:rect l="l" t="t" r="r" b="b"/>
              <a:pathLst>
                <a:path w="426" h="659" extrusionOk="0">
                  <a:moveTo>
                    <a:pt x="340" y="0"/>
                  </a:moveTo>
                  <a:cubicBezTo>
                    <a:pt x="299" y="0"/>
                    <a:pt x="264" y="10"/>
                    <a:pt x="228" y="26"/>
                  </a:cubicBezTo>
                  <a:cubicBezTo>
                    <a:pt x="193" y="46"/>
                    <a:pt x="167" y="71"/>
                    <a:pt x="147" y="102"/>
                  </a:cubicBezTo>
                  <a:lnTo>
                    <a:pt x="147" y="86"/>
                  </a:lnTo>
                  <a:cubicBezTo>
                    <a:pt x="147" y="66"/>
                    <a:pt x="142" y="46"/>
                    <a:pt x="127" y="36"/>
                  </a:cubicBezTo>
                  <a:cubicBezTo>
                    <a:pt x="112" y="20"/>
                    <a:pt x="96" y="10"/>
                    <a:pt x="76" y="10"/>
                  </a:cubicBezTo>
                  <a:cubicBezTo>
                    <a:pt x="56" y="10"/>
                    <a:pt x="36" y="20"/>
                    <a:pt x="26" y="36"/>
                  </a:cubicBezTo>
                  <a:cubicBezTo>
                    <a:pt x="10" y="46"/>
                    <a:pt x="5" y="66"/>
                    <a:pt x="5" y="86"/>
                  </a:cubicBezTo>
                  <a:lnTo>
                    <a:pt x="0" y="583"/>
                  </a:lnTo>
                  <a:cubicBezTo>
                    <a:pt x="0" y="603"/>
                    <a:pt x="5" y="623"/>
                    <a:pt x="21" y="638"/>
                  </a:cubicBezTo>
                  <a:cubicBezTo>
                    <a:pt x="36" y="649"/>
                    <a:pt x="51" y="659"/>
                    <a:pt x="71" y="659"/>
                  </a:cubicBezTo>
                  <a:cubicBezTo>
                    <a:pt x="91" y="659"/>
                    <a:pt x="112" y="654"/>
                    <a:pt x="122" y="638"/>
                  </a:cubicBezTo>
                  <a:cubicBezTo>
                    <a:pt x="137" y="623"/>
                    <a:pt x="147" y="608"/>
                    <a:pt x="147" y="583"/>
                  </a:cubicBezTo>
                  <a:lnTo>
                    <a:pt x="147" y="299"/>
                  </a:lnTo>
                  <a:cubicBezTo>
                    <a:pt x="147" y="264"/>
                    <a:pt x="152" y="233"/>
                    <a:pt x="167" y="208"/>
                  </a:cubicBezTo>
                  <a:cubicBezTo>
                    <a:pt x="178" y="177"/>
                    <a:pt x="193" y="157"/>
                    <a:pt x="213" y="147"/>
                  </a:cubicBezTo>
                  <a:cubicBezTo>
                    <a:pt x="233" y="132"/>
                    <a:pt x="254" y="127"/>
                    <a:pt x="274" y="127"/>
                  </a:cubicBezTo>
                  <a:cubicBezTo>
                    <a:pt x="284" y="127"/>
                    <a:pt x="294" y="127"/>
                    <a:pt x="299" y="132"/>
                  </a:cubicBezTo>
                  <a:cubicBezTo>
                    <a:pt x="309" y="132"/>
                    <a:pt x="314" y="137"/>
                    <a:pt x="319" y="137"/>
                  </a:cubicBezTo>
                  <a:cubicBezTo>
                    <a:pt x="335" y="142"/>
                    <a:pt x="345" y="147"/>
                    <a:pt x="360" y="147"/>
                  </a:cubicBezTo>
                  <a:cubicBezTo>
                    <a:pt x="375" y="147"/>
                    <a:pt x="390" y="137"/>
                    <a:pt x="405" y="127"/>
                  </a:cubicBezTo>
                  <a:cubicBezTo>
                    <a:pt x="416" y="117"/>
                    <a:pt x="426" y="96"/>
                    <a:pt x="426" y="71"/>
                  </a:cubicBezTo>
                  <a:cubicBezTo>
                    <a:pt x="426" y="51"/>
                    <a:pt x="416" y="36"/>
                    <a:pt x="400" y="20"/>
                  </a:cubicBezTo>
                  <a:cubicBezTo>
                    <a:pt x="385" y="10"/>
                    <a:pt x="365" y="0"/>
                    <a:pt x="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8314928" y="4487921"/>
              <a:ext cx="70797" cy="77137"/>
            </a:xfrm>
            <a:custGeom>
              <a:avLst/>
              <a:gdLst/>
              <a:ahLst/>
              <a:cxnLst/>
              <a:rect l="l" t="t" r="r" b="b"/>
              <a:pathLst>
                <a:path w="614" h="669" extrusionOk="0">
                  <a:moveTo>
                    <a:pt x="310" y="132"/>
                  </a:moveTo>
                  <a:cubicBezTo>
                    <a:pt x="350" y="132"/>
                    <a:pt x="381" y="142"/>
                    <a:pt x="411" y="167"/>
                  </a:cubicBezTo>
                  <a:cubicBezTo>
                    <a:pt x="442" y="193"/>
                    <a:pt x="457" y="223"/>
                    <a:pt x="462" y="254"/>
                  </a:cubicBezTo>
                  <a:lnTo>
                    <a:pt x="462" y="264"/>
                  </a:lnTo>
                  <a:lnTo>
                    <a:pt x="143" y="264"/>
                  </a:lnTo>
                  <a:cubicBezTo>
                    <a:pt x="163" y="172"/>
                    <a:pt x="219" y="132"/>
                    <a:pt x="310" y="132"/>
                  </a:cubicBezTo>
                  <a:close/>
                  <a:moveTo>
                    <a:pt x="310" y="0"/>
                  </a:moveTo>
                  <a:cubicBezTo>
                    <a:pt x="259" y="0"/>
                    <a:pt x="209" y="10"/>
                    <a:pt x="158" y="41"/>
                  </a:cubicBezTo>
                  <a:cubicBezTo>
                    <a:pt x="112" y="66"/>
                    <a:pt x="72" y="107"/>
                    <a:pt x="46" y="157"/>
                  </a:cubicBezTo>
                  <a:cubicBezTo>
                    <a:pt x="16" y="213"/>
                    <a:pt x="1" y="274"/>
                    <a:pt x="1" y="340"/>
                  </a:cubicBezTo>
                  <a:cubicBezTo>
                    <a:pt x="1" y="400"/>
                    <a:pt x="11" y="461"/>
                    <a:pt x="41" y="507"/>
                  </a:cubicBezTo>
                  <a:cubicBezTo>
                    <a:pt x="67" y="557"/>
                    <a:pt x="107" y="598"/>
                    <a:pt x="153" y="623"/>
                  </a:cubicBezTo>
                  <a:cubicBezTo>
                    <a:pt x="204" y="654"/>
                    <a:pt x="264" y="669"/>
                    <a:pt x="330" y="669"/>
                  </a:cubicBezTo>
                  <a:cubicBezTo>
                    <a:pt x="371" y="669"/>
                    <a:pt x="411" y="664"/>
                    <a:pt x="447" y="649"/>
                  </a:cubicBezTo>
                  <a:cubicBezTo>
                    <a:pt x="487" y="639"/>
                    <a:pt x="518" y="623"/>
                    <a:pt x="538" y="603"/>
                  </a:cubicBezTo>
                  <a:cubicBezTo>
                    <a:pt x="563" y="588"/>
                    <a:pt x="573" y="568"/>
                    <a:pt x="573" y="542"/>
                  </a:cubicBezTo>
                  <a:cubicBezTo>
                    <a:pt x="573" y="527"/>
                    <a:pt x="568" y="512"/>
                    <a:pt x="553" y="502"/>
                  </a:cubicBezTo>
                  <a:cubicBezTo>
                    <a:pt x="543" y="492"/>
                    <a:pt x="528" y="481"/>
                    <a:pt x="513" y="481"/>
                  </a:cubicBezTo>
                  <a:cubicBezTo>
                    <a:pt x="497" y="481"/>
                    <a:pt x="482" y="487"/>
                    <a:pt x="472" y="497"/>
                  </a:cubicBezTo>
                  <a:cubicBezTo>
                    <a:pt x="467" y="497"/>
                    <a:pt x="457" y="502"/>
                    <a:pt x="447" y="507"/>
                  </a:cubicBezTo>
                  <a:cubicBezTo>
                    <a:pt x="437" y="517"/>
                    <a:pt x="421" y="522"/>
                    <a:pt x="401" y="527"/>
                  </a:cubicBezTo>
                  <a:cubicBezTo>
                    <a:pt x="386" y="532"/>
                    <a:pt x="361" y="537"/>
                    <a:pt x="325" y="537"/>
                  </a:cubicBezTo>
                  <a:cubicBezTo>
                    <a:pt x="285" y="537"/>
                    <a:pt x="244" y="522"/>
                    <a:pt x="209" y="497"/>
                  </a:cubicBezTo>
                  <a:cubicBezTo>
                    <a:pt x="173" y="466"/>
                    <a:pt x="153" y="431"/>
                    <a:pt x="143" y="380"/>
                  </a:cubicBezTo>
                  <a:lnTo>
                    <a:pt x="143" y="380"/>
                  </a:lnTo>
                  <a:lnTo>
                    <a:pt x="543" y="385"/>
                  </a:lnTo>
                  <a:cubicBezTo>
                    <a:pt x="563" y="385"/>
                    <a:pt x="578" y="380"/>
                    <a:pt x="594" y="365"/>
                  </a:cubicBezTo>
                  <a:cubicBezTo>
                    <a:pt x="609" y="355"/>
                    <a:pt x="614" y="340"/>
                    <a:pt x="614" y="319"/>
                  </a:cubicBezTo>
                  <a:cubicBezTo>
                    <a:pt x="614" y="264"/>
                    <a:pt x="604" y="208"/>
                    <a:pt x="573" y="162"/>
                  </a:cubicBezTo>
                  <a:cubicBezTo>
                    <a:pt x="548" y="112"/>
                    <a:pt x="507" y="71"/>
                    <a:pt x="462" y="41"/>
                  </a:cubicBezTo>
                  <a:cubicBezTo>
                    <a:pt x="416" y="15"/>
                    <a:pt x="366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6782307" y="4444682"/>
              <a:ext cx="161888" cy="138709"/>
            </a:xfrm>
            <a:custGeom>
              <a:avLst/>
              <a:gdLst/>
              <a:ahLst/>
              <a:cxnLst/>
              <a:rect l="l" t="t" r="r" b="b"/>
              <a:pathLst>
                <a:path w="1404" h="1203" extrusionOk="0">
                  <a:moveTo>
                    <a:pt x="107" y="0"/>
                  </a:moveTo>
                  <a:cubicBezTo>
                    <a:pt x="51" y="0"/>
                    <a:pt x="6" y="46"/>
                    <a:pt x="1" y="107"/>
                  </a:cubicBezTo>
                  <a:lnTo>
                    <a:pt x="1" y="912"/>
                  </a:lnTo>
                  <a:cubicBezTo>
                    <a:pt x="1" y="968"/>
                    <a:pt x="46" y="1019"/>
                    <a:pt x="102" y="1019"/>
                  </a:cubicBezTo>
                  <a:lnTo>
                    <a:pt x="1039" y="1024"/>
                  </a:lnTo>
                  <a:cubicBezTo>
                    <a:pt x="1039" y="1024"/>
                    <a:pt x="1217" y="1186"/>
                    <a:pt x="1227" y="1196"/>
                  </a:cubicBezTo>
                  <a:cubicBezTo>
                    <a:pt x="1231" y="1200"/>
                    <a:pt x="1237" y="1202"/>
                    <a:pt x="1243" y="1202"/>
                  </a:cubicBezTo>
                  <a:cubicBezTo>
                    <a:pt x="1253" y="1202"/>
                    <a:pt x="1262" y="1196"/>
                    <a:pt x="1262" y="1181"/>
                  </a:cubicBezTo>
                  <a:cubicBezTo>
                    <a:pt x="1262" y="1171"/>
                    <a:pt x="1262" y="1079"/>
                    <a:pt x="1262" y="1024"/>
                  </a:cubicBezTo>
                  <a:lnTo>
                    <a:pt x="1298" y="1024"/>
                  </a:lnTo>
                  <a:cubicBezTo>
                    <a:pt x="1353" y="1024"/>
                    <a:pt x="1399" y="978"/>
                    <a:pt x="1404" y="917"/>
                  </a:cubicBezTo>
                  <a:lnTo>
                    <a:pt x="1404" y="112"/>
                  </a:lnTo>
                  <a:cubicBezTo>
                    <a:pt x="1404" y="56"/>
                    <a:pt x="1358" y="5"/>
                    <a:pt x="1303" y="5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7753051" y="4439032"/>
              <a:ext cx="192905" cy="148394"/>
            </a:xfrm>
            <a:custGeom>
              <a:avLst/>
              <a:gdLst/>
              <a:ahLst/>
              <a:cxnLst/>
              <a:rect l="l" t="t" r="r" b="b"/>
              <a:pathLst>
                <a:path w="1673" h="1287" extrusionOk="0">
                  <a:moveTo>
                    <a:pt x="1021" y="1"/>
                  </a:moveTo>
                  <a:cubicBezTo>
                    <a:pt x="1007" y="1"/>
                    <a:pt x="994" y="16"/>
                    <a:pt x="994" y="34"/>
                  </a:cubicBezTo>
                  <a:lnTo>
                    <a:pt x="989" y="252"/>
                  </a:lnTo>
                  <a:cubicBezTo>
                    <a:pt x="989" y="287"/>
                    <a:pt x="963" y="313"/>
                    <a:pt x="933" y="318"/>
                  </a:cubicBezTo>
                  <a:cubicBezTo>
                    <a:pt x="771" y="343"/>
                    <a:pt x="315" y="439"/>
                    <a:pt x="138" y="748"/>
                  </a:cubicBezTo>
                  <a:cubicBezTo>
                    <a:pt x="1" y="992"/>
                    <a:pt x="67" y="1194"/>
                    <a:pt x="107" y="1275"/>
                  </a:cubicBezTo>
                  <a:cubicBezTo>
                    <a:pt x="110" y="1283"/>
                    <a:pt x="117" y="1287"/>
                    <a:pt x="126" y="1287"/>
                  </a:cubicBezTo>
                  <a:cubicBezTo>
                    <a:pt x="134" y="1287"/>
                    <a:pt x="143" y="1283"/>
                    <a:pt x="148" y="1275"/>
                  </a:cubicBezTo>
                  <a:cubicBezTo>
                    <a:pt x="219" y="1189"/>
                    <a:pt x="436" y="936"/>
                    <a:pt x="750" y="916"/>
                  </a:cubicBezTo>
                  <a:cubicBezTo>
                    <a:pt x="793" y="913"/>
                    <a:pt x="827" y="911"/>
                    <a:pt x="854" y="911"/>
                  </a:cubicBezTo>
                  <a:cubicBezTo>
                    <a:pt x="963" y="911"/>
                    <a:pt x="963" y="931"/>
                    <a:pt x="963" y="931"/>
                  </a:cubicBezTo>
                  <a:cubicBezTo>
                    <a:pt x="963" y="931"/>
                    <a:pt x="963" y="1174"/>
                    <a:pt x="963" y="1204"/>
                  </a:cubicBezTo>
                  <a:cubicBezTo>
                    <a:pt x="963" y="1243"/>
                    <a:pt x="986" y="1257"/>
                    <a:pt x="1007" y="1257"/>
                  </a:cubicBezTo>
                  <a:cubicBezTo>
                    <a:pt x="1020" y="1257"/>
                    <a:pt x="1032" y="1252"/>
                    <a:pt x="1039" y="1245"/>
                  </a:cubicBezTo>
                  <a:lnTo>
                    <a:pt x="1642" y="718"/>
                  </a:lnTo>
                  <a:cubicBezTo>
                    <a:pt x="1667" y="693"/>
                    <a:pt x="1672" y="647"/>
                    <a:pt x="1642" y="617"/>
                  </a:cubicBezTo>
                  <a:lnTo>
                    <a:pt x="1039" y="9"/>
                  </a:lnTo>
                  <a:cubicBezTo>
                    <a:pt x="1033" y="3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6220431" y="1422119"/>
              <a:ext cx="501231" cy="499490"/>
            </a:xfrm>
            <a:custGeom>
              <a:avLst/>
              <a:gdLst/>
              <a:ahLst/>
              <a:cxnLst/>
              <a:rect l="l" t="t" r="r" b="b"/>
              <a:pathLst>
                <a:path w="4347" h="4332" extrusionOk="0">
                  <a:moveTo>
                    <a:pt x="2175" y="0"/>
                  </a:moveTo>
                  <a:cubicBezTo>
                    <a:pt x="983" y="0"/>
                    <a:pt x="16" y="961"/>
                    <a:pt x="6" y="2153"/>
                  </a:cubicBezTo>
                  <a:cubicBezTo>
                    <a:pt x="1" y="3348"/>
                    <a:pt x="968" y="4321"/>
                    <a:pt x="2164" y="4331"/>
                  </a:cubicBezTo>
                  <a:cubicBezTo>
                    <a:pt x="2167" y="4331"/>
                    <a:pt x="2170" y="4331"/>
                    <a:pt x="2173" y="4331"/>
                  </a:cubicBezTo>
                  <a:cubicBezTo>
                    <a:pt x="3364" y="4331"/>
                    <a:pt x="4332" y="3366"/>
                    <a:pt x="4337" y="2173"/>
                  </a:cubicBezTo>
                  <a:cubicBezTo>
                    <a:pt x="4347" y="978"/>
                    <a:pt x="3379" y="5"/>
                    <a:pt x="2184" y="0"/>
                  </a:cubicBezTo>
                  <a:cubicBezTo>
                    <a:pt x="2181" y="0"/>
                    <a:pt x="2178" y="0"/>
                    <a:pt x="2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7016605" y="3131722"/>
              <a:ext cx="227843" cy="425812"/>
            </a:xfrm>
            <a:custGeom>
              <a:avLst/>
              <a:gdLst/>
              <a:ahLst/>
              <a:cxnLst/>
              <a:rect l="l" t="t" r="r" b="b"/>
              <a:pathLst>
                <a:path w="1976" h="3693" extrusionOk="0">
                  <a:moveTo>
                    <a:pt x="1859" y="0"/>
                  </a:moveTo>
                  <a:cubicBezTo>
                    <a:pt x="1859" y="0"/>
                    <a:pt x="1221" y="608"/>
                    <a:pt x="1125" y="729"/>
                  </a:cubicBezTo>
                  <a:cubicBezTo>
                    <a:pt x="1028" y="856"/>
                    <a:pt x="380" y="1889"/>
                    <a:pt x="10" y="2462"/>
                  </a:cubicBezTo>
                  <a:cubicBezTo>
                    <a:pt x="0" y="2482"/>
                    <a:pt x="1550" y="3627"/>
                    <a:pt x="1717" y="3693"/>
                  </a:cubicBezTo>
                  <a:cubicBezTo>
                    <a:pt x="1976" y="3343"/>
                    <a:pt x="1808" y="2047"/>
                    <a:pt x="1808" y="2047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445273" y="3156513"/>
              <a:ext cx="769430" cy="602110"/>
            </a:xfrm>
            <a:custGeom>
              <a:avLst/>
              <a:gdLst/>
              <a:ahLst/>
              <a:cxnLst/>
              <a:rect l="l" t="t" r="r" b="b"/>
              <a:pathLst>
                <a:path w="6673" h="5222" extrusionOk="0">
                  <a:moveTo>
                    <a:pt x="496" y="1"/>
                  </a:moveTo>
                  <a:cubicBezTo>
                    <a:pt x="315" y="1"/>
                    <a:pt x="121" y="50"/>
                    <a:pt x="57" y="241"/>
                  </a:cubicBezTo>
                  <a:cubicBezTo>
                    <a:pt x="1" y="403"/>
                    <a:pt x="1" y="742"/>
                    <a:pt x="26" y="1077"/>
                  </a:cubicBezTo>
                  <a:cubicBezTo>
                    <a:pt x="55" y="1538"/>
                    <a:pt x="431" y="1892"/>
                    <a:pt x="884" y="1892"/>
                  </a:cubicBezTo>
                  <a:cubicBezTo>
                    <a:pt x="913" y="1892"/>
                    <a:pt x="943" y="1890"/>
                    <a:pt x="974" y="1887"/>
                  </a:cubicBezTo>
                  <a:lnTo>
                    <a:pt x="1141" y="1872"/>
                  </a:lnTo>
                  <a:cubicBezTo>
                    <a:pt x="1141" y="1872"/>
                    <a:pt x="3425" y="4683"/>
                    <a:pt x="3977" y="4982"/>
                  </a:cubicBezTo>
                  <a:cubicBezTo>
                    <a:pt x="4230" y="5120"/>
                    <a:pt x="4414" y="5221"/>
                    <a:pt x="4621" y="5221"/>
                  </a:cubicBezTo>
                  <a:cubicBezTo>
                    <a:pt x="4872" y="5221"/>
                    <a:pt x="5157" y="5073"/>
                    <a:pt x="5639" y="4663"/>
                  </a:cubicBezTo>
                  <a:cubicBezTo>
                    <a:pt x="6095" y="4273"/>
                    <a:pt x="6282" y="4010"/>
                    <a:pt x="6672" y="3478"/>
                  </a:cubicBezTo>
                  <a:cubicBezTo>
                    <a:pt x="6429" y="3387"/>
                    <a:pt x="5376" y="2546"/>
                    <a:pt x="5102" y="2363"/>
                  </a:cubicBezTo>
                  <a:cubicBezTo>
                    <a:pt x="4839" y="2776"/>
                    <a:pt x="4695" y="3078"/>
                    <a:pt x="4451" y="3078"/>
                  </a:cubicBezTo>
                  <a:cubicBezTo>
                    <a:pt x="4356" y="3078"/>
                    <a:pt x="4246" y="3033"/>
                    <a:pt x="4109" y="2931"/>
                  </a:cubicBezTo>
                  <a:cubicBezTo>
                    <a:pt x="3608" y="2551"/>
                    <a:pt x="2123" y="1264"/>
                    <a:pt x="1830" y="1041"/>
                  </a:cubicBezTo>
                  <a:cubicBezTo>
                    <a:pt x="1652" y="905"/>
                    <a:pt x="1632" y="1006"/>
                    <a:pt x="1617" y="626"/>
                  </a:cubicBezTo>
                  <a:cubicBezTo>
                    <a:pt x="1602" y="246"/>
                    <a:pt x="857" y="53"/>
                    <a:pt x="857" y="53"/>
                  </a:cubicBezTo>
                  <a:cubicBezTo>
                    <a:pt x="857" y="53"/>
                    <a:pt x="683" y="1"/>
                    <a:pt x="4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7007275" y="3078923"/>
              <a:ext cx="1003499" cy="1360095"/>
            </a:xfrm>
            <a:custGeom>
              <a:avLst/>
              <a:gdLst/>
              <a:ahLst/>
              <a:cxnLst/>
              <a:rect l="l" t="t" r="r" b="b"/>
              <a:pathLst>
                <a:path w="8703" h="14307" extrusionOk="0">
                  <a:moveTo>
                    <a:pt x="5436" y="0"/>
                  </a:moveTo>
                  <a:cubicBezTo>
                    <a:pt x="5361" y="0"/>
                    <a:pt x="5287" y="6"/>
                    <a:pt x="5213" y="17"/>
                  </a:cubicBezTo>
                  <a:cubicBezTo>
                    <a:pt x="4600" y="119"/>
                    <a:pt x="2335" y="235"/>
                    <a:pt x="2335" y="235"/>
                  </a:cubicBezTo>
                  <a:cubicBezTo>
                    <a:pt x="2219" y="306"/>
                    <a:pt x="1930" y="448"/>
                    <a:pt x="1753" y="580"/>
                  </a:cubicBezTo>
                  <a:cubicBezTo>
                    <a:pt x="1109" y="1061"/>
                    <a:pt x="897" y="2120"/>
                    <a:pt x="841" y="2363"/>
                  </a:cubicBezTo>
                  <a:cubicBezTo>
                    <a:pt x="785" y="2611"/>
                    <a:pt x="0" y="10052"/>
                    <a:pt x="203" y="13380"/>
                  </a:cubicBezTo>
                  <a:cubicBezTo>
                    <a:pt x="967" y="13993"/>
                    <a:pt x="2214" y="14306"/>
                    <a:pt x="3703" y="14306"/>
                  </a:cubicBezTo>
                  <a:cubicBezTo>
                    <a:pt x="5056" y="14306"/>
                    <a:pt x="6609" y="14048"/>
                    <a:pt x="8181" y="13522"/>
                  </a:cubicBezTo>
                  <a:cubicBezTo>
                    <a:pt x="8075" y="11952"/>
                    <a:pt x="7198" y="4207"/>
                    <a:pt x="7198" y="4207"/>
                  </a:cubicBezTo>
                  <a:lnTo>
                    <a:pt x="8703" y="3411"/>
                  </a:lnTo>
                  <a:cubicBezTo>
                    <a:pt x="8703" y="3411"/>
                    <a:pt x="7158" y="590"/>
                    <a:pt x="6352" y="240"/>
                  </a:cubicBezTo>
                  <a:cubicBezTo>
                    <a:pt x="6175" y="159"/>
                    <a:pt x="5982" y="93"/>
                    <a:pt x="5805" y="48"/>
                  </a:cubicBezTo>
                  <a:cubicBezTo>
                    <a:pt x="5685" y="16"/>
                    <a:pt x="5561" y="0"/>
                    <a:pt x="5436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7294603" y="2854302"/>
              <a:ext cx="348221" cy="561293"/>
            </a:xfrm>
            <a:custGeom>
              <a:avLst/>
              <a:gdLst/>
              <a:ahLst/>
              <a:cxnLst/>
              <a:rect l="l" t="t" r="r" b="b"/>
              <a:pathLst>
                <a:path w="3020" h="4868" extrusionOk="0">
                  <a:moveTo>
                    <a:pt x="2960" y="0"/>
                  </a:moveTo>
                  <a:cubicBezTo>
                    <a:pt x="2505" y="0"/>
                    <a:pt x="162" y="1398"/>
                    <a:pt x="162" y="1398"/>
                  </a:cubicBezTo>
                  <a:cubicBezTo>
                    <a:pt x="218" y="1408"/>
                    <a:pt x="61" y="1996"/>
                    <a:pt x="66" y="2031"/>
                  </a:cubicBezTo>
                  <a:cubicBezTo>
                    <a:pt x="66" y="2036"/>
                    <a:pt x="61" y="2041"/>
                    <a:pt x="51" y="2051"/>
                  </a:cubicBezTo>
                  <a:cubicBezTo>
                    <a:pt x="51" y="2051"/>
                    <a:pt x="0" y="2396"/>
                    <a:pt x="36" y="2978"/>
                  </a:cubicBezTo>
                  <a:cubicBezTo>
                    <a:pt x="71" y="3561"/>
                    <a:pt x="431" y="4868"/>
                    <a:pt x="431" y="4868"/>
                  </a:cubicBezTo>
                  <a:cubicBezTo>
                    <a:pt x="431" y="4868"/>
                    <a:pt x="1277" y="3997"/>
                    <a:pt x="1778" y="3318"/>
                  </a:cubicBezTo>
                  <a:cubicBezTo>
                    <a:pt x="2275" y="2639"/>
                    <a:pt x="2569" y="1859"/>
                    <a:pt x="2569" y="1859"/>
                  </a:cubicBezTo>
                  <a:lnTo>
                    <a:pt x="2563" y="1859"/>
                  </a:lnTo>
                  <a:cubicBezTo>
                    <a:pt x="2599" y="1697"/>
                    <a:pt x="2797" y="907"/>
                    <a:pt x="3019" y="15"/>
                  </a:cubicBezTo>
                  <a:cubicBezTo>
                    <a:pt x="3007" y="5"/>
                    <a:pt x="2986" y="0"/>
                    <a:pt x="296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7120494" y="3043515"/>
              <a:ext cx="549198" cy="385572"/>
            </a:xfrm>
            <a:custGeom>
              <a:avLst/>
              <a:gdLst/>
              <a:ahLst/>
              <a:cxnLst/>
              <a:rect l="l" t="t" r="r" b="b"/>
              <a:pathLst>
                <a:path w="4763" h="3344" extrusionOk="0">
                  <a:moveTo>
                    <a:pt x="4124" y="0"/>
                  </a:moveTo>
                  <a:cubicBezTo>
                    <a:pt x="4124" y="0"/>
                    <a:pt x="3785" y="998"/>
                    <a:pt x="3288" y="1677"/>
                  </a:cubicBezTo>
                  <a:cubicBezTo>
                    <a:pt x="2787" y="2356"/>
                    <a:pt x="2037" y="2786"/>
                    <a:pt x="2037" y="2786"/>
                  </a:cubicBezTo>
                  <a:cubicBezTo>
                    <a:pt x="2037" y="2786"/>
                    <a:pt x="1581" y="1920"/>
                    <a:pt x="1546" y="1337"/>
                  </a:cubicBezTo>
                  <a:cubicBezTo>
                    <a:pt x="1510" y="755"/>
                    <a:pt x="1576" y="486"/>
                    <a:pt x="1591" y="299"/>
                  </a:cubicBezTo>
                  <a:cubicBezTo>
                    <a:pt x="1592" y="298"/>
                    <a:pt x="1591" y="298"/>
                    <a:pt x="1591" y="298"/>
                  </a:cubicBezTo>
                  <a:cubicBezTo>
                    <a:pt x="1585" y="298"/>
                    <a:pt x="1422" y="503"/>
                    <a:pt x="1353" y="542"/>
                  </a:cubicBezTo>
                  <a:cubicBezTo>
                    <a:pt x="1353" y="542"/>
                    <a:pt x="1" y="2128"/>
                    <a:pt x="330" y="2229"/>
                  </a:cubicBezTo>
                  <a:cubicBezTo>
                    <a:pt x="467" y="2269"/>
                    <a:pt x="1237" y="2280"/>
                    <a:pt x="1525" y="2345"/>
                  </a:cubicBezTo>
                  <a:cubicBezTo>
                    <a:pt x="1809" y="2416"/>
                    <a:pt x="1921" y="3343"/>
                    <a:pt x="1921" y="3343"/>
                  </a:cubicBezTo>
                  <a:cubicBezTo>
                    <a:pt x="1921" y="3343"/>
                    <a:pt x="2711" y="2442"/>
                    <a:pt x="3526" y="2381"/>
                  </a:cubicBezTo>
                  <a:cubicBezTo>
                    <a:pt x="4342" y="2320"/>
                    <a:pt x="4762" y="2036"/>
                    <a:pt x="4762" y="2036"/>
                  </a:cubicBezTo>
                  <a:cubicBezTo>
                    <a:pt x="4762" y="2036"/>
                    <a:pt x="4737" y="831"/>
                    <a:pt x="4580" y="304"/>
                  </a:cubicBezTo>
                  <a:cubicBezTo>
                    <a:pt x="4372" y="162"/>
                    <a:pt x="4139" y="1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444120" y="3156513"/>
              <a:ext cx="187601" cy="87399"/>
            </a:xfrm>
            <a:custGeom>
              <a:avLst/>
              <a:gdLst/>
              <a:ahLst/>
              <a:cxnLst/>
              <a:rect l="l" t="t" r="r" b="b"/>
              <a:pathLst>
                <a:path w="1627" h="758" extrusionOk="0">
                  <a:moveTo>
                    <a:pt x="506" y="1"/>
                  </a:moveTo>
                  <a:cubicBezTo>
                    <a:pt x="325" y="1"/>
                    <a:pt x="131" y="50"/>
                    <a:pt x="67" y="241"/>
                  </a:cubicBezTo>
                  <a:cubicBezTo>
                    <a:pt x="67" y="241"/>
                    <a:pt x="1" y="454"/>
                    <a:pt x="229" y="530"/>
                  </a:cubicBezTo>
                  <a:cubicBezTo>
                    <a:pt x="457" y="611"/>
                    <a:pt x="1060" y="758"/>
                    <a:pt x="1060" y="758"/>
                  </a:cubicBezTo>
                  <a:lnTo>
                    <a:pt x="1627" y="626"/>
                  </a:lnTo>
                  <a:cubicBezTo>
                    <a:pt x="1612" y="246"/>
                    <a:pt x="867" y="53"/>
                    <a:pt x="867" y="53"/>
                  </a:cubicBezTo>
                  <a:cubicBezTo>
                    <a:pt x="867" y="53"/>
                    <a:pt x="693" y="1"/>
                    <a:pt x="506" y="1"/>
                  </a:cubicBezTo>
                  <a:close/>
                </a:path>
              </a:pathLst>
            </a:custGeom>
            <a:solidFill>
              <a:srgbClr val="EFC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7046930" y="2271444"/>
              <a:ext cx="789263" cy="795818"/>
            </a:xfrm>
            <a:custGeom>
              <a:avLst/>
              <a:gdLst/>
              <a:ahLst/>
              <a:cxnLst/>
              <a:rect l="l" t="t" r="r" b="b"/>
              <a:pathLst>
                <a:path w="6845" h="6902" extrusionOk="0">
                  <a:moveTo>
                    <a:pt x="3343" y="1"/>
                  </a:moveTo>
                  <a:cubicBezTo>
                    <a:pt x="2552" y="1"/>
                    <a:pt x="1744" y="271"/>
                    <a:pt x="1095" y="1038"/>
                  </a:cubicBezTo>
                  <a:cubicBezTo>
                    <a:pt x="1095" y="1038"/>
                    <a:pt x="613" y="1783"/>
                    <a:pt x="320" y="3003"/>
                  </a:cubicBezTo>
                  <a:cubicBezTo>
                    <a:pt x="0" y="4351"/>
                    <a:pt x="568" y="6640"/>
                    <a:pt x="2452" y="6868"/>
                  </a:cubicBezTo>
                  <a:cubicBezTo>
                    <a:pt x="2639" y="6891"/>
                    <a:pt x="2817" y="6902"/>
                    <a:pt x="2985" y="6902"/>
                  </a:cubicBezTo>
                  <a:cubicBezTo>
                    <a:pt x="4515" y="6902"/>
                    <a:pt x="5306" y="6021"/>
                    <a:pt x="5735" y="5176"/>
                  </a:cubicBezTo>
                  <a:cubicBezTo>
                    <a:pt x="5735" y="5176"/>
                    <a:pt x="5738" y="5177"/>
                    <a:pt x="5744" y="5177"/>
                  </a:cubicBezTo>
                  <a:cubicBezTo>
                    <a:pt x="5826" y="5177"/>
                    <a:pt x="6400" y="5155"/>
                    <a:pt x="6621" y="4548"/>
                  </a:cubicBezTo>
                  <a:cubicBezTo>
                    <a:pt x="6768" y="4148"/>
                    <a:pt x="6804" y="3794"/>
                    <a:pt x="6596" y="3576"/>
                  </a:cubicBezTo>
                  <a:cubicBezTo>
                    <a:pt x="6596" y="3576"/>
                    <a:pt x="6844" y="1975"/>
                    <a:pt x="6454" y="1332"/>
                  </a:cubicBezTo>
                  <a:cubicBezTo>
                    <a:pt x="6198" y="915"/>
                    <a:pt x="4798" y="1"/>
                    <a:pt x="3343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7029865" y="2155794"/>
              <a:ext cx="845993" cy="700693"/>
            </a:xfrm>
            <a:custGeom>
              <a:avLst/>
              <a:gdLst/>
              <a:ahLst/>
              <a:cxnLst/>
              <a:rect l="l" t="t" r="r" b="b"/>
              <a:pathLst>
                <a:path w="7337" h="6077" extrusionOk="0">
                  <a:moveTo>
                    <a:pt x="3397" y="1"/>
                  </a:moveTo>
                  <a:cubicBezTo>
                    <a:pt x="2873" y="1"/>
                    <a:pt x="2246" y="81"/>
                    <a:pt x="1699" y="369"/>
                  </a:cubicBezTo>
                  <a:cubicBezTo>
                    <a:pt x="554" y="972"/>
                    <a:pt x="98" y="2573"/>
                    <a:pt x="47" y="3566"/>
                  </a:cubicBezTo>
                  <a:cubicBezTo>
                    <a:pt x="1" y="4386"/>
                    <a:pt x="357" y="5214"/>
                    <a:pt x="403" y="5214"/>
                  </a:cubicBezTo>
                  <a:cubicBezTo>
                    <a:pt x="407" y="5214"/>
                    <a:pt x="409" y="5207"/>
                    <a:pt x="407" y="5192"/>
                  </a:cubicBezTo>
                  <a:cubicBezTo>
                    <a:pt x="382" y="5014"/>
                    <a:pt x="280" y="4098"/>
                    <a:pt x="1025" y="2507"/>
                  </a:cubicBezTo>
                  <a:cubicBezTo>
                    <a:pt x="1491" y="2735"/>
                    <a:pt x="3973" y="3059"/>
                    <a:pt x="4657" y="3236"/>
                  </a:cubicBezTo>
                  <a:cubicBezTo>
                    <a:pt x="5346" y="3414"/>
                    <a:pt x="5574" y="4077"/>
                    <a:pt x="5483" y="4640"/>
                  </a:cubicBezTo>
                  <a:cubicBezTo>
                    <a:pt x="5386" y="5212"/>
                    <a:pt x="5006" y="5896"/>
                    <a:pt x="5087" y="5967"/>
                  </a:cubicBezTo>
                  <a:cubicBezTo>
                    <a:pt x="5139" y="6015"/>
                    <a:pt x="5272" y="6077"/>
                    <a:pt x="5383" y="6077"/>
                  </a:cubicBezTo>
                  <a:cubicBezTo>
                    <a:pt x="5448" y="6077"/>
                    <a:pt x="5505" y="6055"/>
                    <a:pt x="5533" y="5997"/>
                  </a:cubicBezTo>
                  <a:cubicBezTo>
                    <a:pt x="5614" y="5840"/>
                    <a:pt x="5716" y="5693"/>
                    <a:pt x="5847" y="5440"/>
                  </a:cubicBezTo>
                  <a:cubicBezTo>
                    <a:pt x="5984" y="5187"/>
                    <a:pt x="6197" y="4852"/>
                    <a:pt x="6531" y="4741"/>
                  </a:cubicBezTo>
                  <a:cubicBezTo>
                    <a:pt x="6865" y="4629"/>
                    <a:pt x="6800" y="4564"/>
                    <a:pt x="6881" y="4270"/>
                  </a:cubicBezTo>
                  <a:cubicBezTo>
                    <a:pt x="6947" y="4001"/>
                    <a:pt x="7337" y="3079"/>
                    <a:pt x="6744" y="1777"/>
                  </a:cubicBezTo>
                  <a:cubicBezTo>
                    <a:pt x="6136" y="445"/>
                    <a:pt x="5027" y="253"/>
                    <a:pt x="4530" y="121"/>
                  </a:cubicBezTo>
                  <a:cubicBezTo>
                    <a:pt x="4530" y="121"/>
                    <a:pt x="4041" y="1"/>
                    <a:pt x="3397" y="1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7229802" y="2848422"/>
              <a:ext cx="185756" cy="92934"/>
            </a:xfrm>
            <a:custGeom>
              <a:avLst/>
              <a:gdLst/>
              <a:ahLst/>
              <a:cxnLst/>
              <a:rect l="l" t="t" r="r" b="b"/>
              <a:pathLst>
                <a:path w="1611" h="806" extrusionOk="0">
                  <a:moveTo>
                    <a:pt x="254" y="1"/>
                  </a:moveTo>
                  <a:cubicBezTo>
                    <a:pt x="229" y="1"/>
                    <a:pt x="204" y="11"/>
                    <a:pt x="187" y="31"/>
                  </a:cubicBezTo>
                  <a:cubicBezTo>
                    <a:pt x="157" y="66"/>
                    <a:pt x="0" y="720"/>
                    <a:pt x="871" y="806"/>
                  </a:cubicBezTo>
                  <a:cubicBezTo>
                    <a:pt x="1530" y="775"/>
                    <a:pt x="1611" y="152"/>
                    <a:pt x="1586" y="112"/>
                  </a:cubicBezTo>
                  <a:cubicBezTo>
                    <a:pt x="1570" y="86"/>
                    <a:pt x="1541" y="73"/>
                    <a:pt x="1512" y="73"/>
                  </a:cubicBezTo>
                  <a:cubicBezTo>
                    <a:pt x="1496" y="73"/>
                    <a:pt x="1479" y="77"/>
                    <a:pt x="1464" y="86"/>
                  </a:cubicBezTo>
                  <a:cubicBezTo>
                    <a:pt x="1452" y="96"/>
                    <a:pt x="1175" y="210"/>
                    <a:pt x="868" y="210"/>
                  </a:cubicBezTo>
                  <a:cubicBezTo>
                    <a:pt x="675" y="210"/>
                    <a:pt x="469" y="165"/>
                    <a:pt x="309" y="20"/>
                  </a:cubicBezTo>
                  <a:cubicBezTo>
                    <a:pt x="293" y="7"/>
                    <a:pt x="274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6789341" y="2160406"/>
              <a:ext cx="923017" cy="379691"/>
            </a:xfrm>
            <a:custGeom>
              <a:avLst/>
              <a:gdLst/>
              <a:ahLst/>
              <a:cxnLst/>
              <a:rect l="l" t="t" r="r" b="b"/>
              <a:pathLst>
                <a:path w="8005" h="3293" extrusionOk="0">
                  <a:moveTo>
                    <a:pt x="3069" y="0"/>
                  </a:moveTo>
                  <a:cubicBezTo>
                    <a:pt x="3035" y="0"/>
                    <a:pt x="3003" y="11"/>
                    <a:pt x="2974" y="35"/>
                  </a:cubicBezTo>
                  <a:cubicBezTo>
                    <a:pt x="2681" y="280"/>
                    <a:pt x="2730" y="722"/>
                    <a:pt x="2611" y="722"/>
                  </a:cubicBezTo>
                  <a:cubicBezTo>
                    <a:pt x="2594" y="722"/>
                    <a:pt x="2574" y="713"/>
                    <a:pt x="2549" y="694"/>
                  </a:cubicBezTo>
                  <a:cubicBezTo>
                    <a:pt x="2430" y="597"/>
                    <a:pt x="2157" y="536"/>
                    <a:pt x="1931" y="536"/>
                  </a:cubicBezTo>
                  <a:cubicBezTo>
                    <a:pt x="1781" y="536"/>
                    <a:pt x="1652" y="562"/>
                    <a:pt x="1601" y="623"/>
                  </a:cubicBezTo>
                  <a:cubicBezTo>
                    <a:pt x="1515" y="719"/>
                    <a:pt x="1459" y="1130"/>
                    <a:pt x="2128" y="1428"/>
                  </a:cubicBezTo>
                  <a:cubicBezTo>
                    <a:pt x="2503" y="1601"/>
                    <a:pt x="1" y="1646"/>
                    <a:pt x="1718" y="2563"/>
                  </a:cubicBezTo>
                  <a:cubicBezTo>
                    <a:pt x="2868" y="3177"/>
                    <a:pt x="5341" y="3292"/>
                    <a:pt x="6587" y="3292"/>
                  </a:cubicBezTo>
                  <a:cubicBezTo>
                    <a:pt x="6740" y="3292"/>
                    <a:pt x="6875" y="3290"/>
                    <a:pt x="6986" y="3288"/>
                  </a:cubicBezTo>
                  <a:cubicBezTo>
                    <a:pt x="8004" y="3262"/>
                    <a:pt x="3800" y="1236"/>
                    <a:pt x="3800" y="1236"/>
                  </a:cubicBezTo>
                  <a:cubicBezTo>
                    <a:pt x="3976" y="1231"/>
                    <a:pt x="3424" y="0"/>
                    <a:pt x="3069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7064571" y="2745341"/>
              <a:ext cx="608349" cy="413129"/>
            </a:xfrm>
            <a:custGeom>
              <a:avLst/>
              <a:gdLst/>
              <a:ahLst/>
              <a:cxnLst/>
              <a:rect l="l" t="t" r="r" b="b"/>
              <a:pathLst>
                <a:path w="5276" h="3583" extrusionOk="0">
                  <a:moveTo>
                    <a:pt x="58" y="0"/>
                  </a:moveTo>
                  <a:cubicBezTo>
                    <a:pt x="0" y="0"/>
                    <a:pt x="64" y="630"/>
                    <a:pt x="81" y="965"/>
                  </a:cubicBezTo>
                  <a:cubicBezTo>
                    <a:pt x="106" y="1365"/>
                    <a:pt x="329" y="2672"/>
                    <a:pt x="1109" y="3128"/>
                  </a:cubicBezTo>
                  <a:cubicBezTo>
                    <a:pt x="1734" y="3494"/>
                    <a:pt x="2083" y="3582"/>
                    <a:pt x="2648" y="3582"/>
                  </a:cubicBezTo>
                  <a:cubicBezTo>
                    <a:pt x="2788" y="3582"/>
                    <a:pt x="2941" y="3577"/>
                    <a:pt x="3115" y="3569"/>
                  </a:cubicBezTo>
                  <a:cubicBezTo>
                    <a:pt x="3986" y="3523"/>
                    <a:pt x="5207" y="2262"/>
                    <a:pt x="5247" y="1122"/>
                  </a:cubicBezTo>
                  <a:cubicBezTo>
                    <a:pt x="5276" y="408"/>
                    <a:pt x="5225" y="275"/>
                    <a:pt x="5183" y="275"/>
                  </a:cubicBezTo>
                  <a:cubicBezTo>
                    <a:pt x="5158" y="275"/>
                    <a:pt x="5136" y="322"/>
                    <a:pt x="5136" y="322"/>
                  </a:cubicBezTo>
                  <a:lnTo>
                    <a:pt x="5014" y="322"/>
                  </a:lnTo>
                  <a:cubicBezTo>
                    <a:pt x="5014" y="322"/>
                    <a:pt x="4368" y="1112"/>
                    <a:pt x="4005" y="1112"/>
                  </a:cubicBezTo>
                  <a:cubicBezTo>
                    <a:pt x="3982" y="1112"/>
                    <a:pt x="3961" y="1108"/>
                    <a:pt x="3940" y="1102"/>
                  </a:cubicBezTo>
                  <a:cubicBezTo>
                    <a:pt x="3617" y="999"/>
                    <a:pt x="2770" y="571"/>
                    <a:pt x="2060" y="571"/>
                  </a:cubicBezTo>
                  <a:cubicBezTo>
                    <a:pt x="2002" y="571"/>
                    <a:pt x="1945" y="574"/>
                    <a:pt x="1889" y="580"/>
                  </a:cubicBezTo>
                  <a:cubicBezTo>
                    <a:pt x="1450" y="631"/>
                    <a:pt x="1213" y="766"/>
                    <a:pt x="971" y="766"/>
                  </a:cubicBezTo>
                  <a:cubicBezTo>
                    <a:pt x="948" y="766"/>
                    <a:pt x="924" y="765"/>
                    <a:pt x="901" y="763"/>
                  </a:cubicBezTo>
                  <a:cubicBezTo>
                    <a:pt x="207" y="687"/>
                    <a:pt x="197" y="327"/>
                    <a:pt x="106" y="79"/>
                  </a:cubicBezTo>
                  <a:cubicBezTo>
                    <a:pt x="84" y="24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7B4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12642" y="3039941"/>
              <a:ext cx="219656" cy="343947"/>
            </a:xfrm>
            <a:custGeom>
              <a:avLst/>
              <a:gdLst/>
              <a:ahLst/>
              <a:cxnLst/>
              <a:rect l="l" t="t" r="r" b="b"/>
              <a:pathLst>
                <a:path w="1905" h="2983" extrusionOk="0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6469833" y="3046974"/>
              <a:ext cx="161888" cy="118646"/>
            </a:xfrm>
            <a:custGeom>
              <a:avLst/>
              <a:gdLst/>
              <a:ahLst/>
              <a:cxnLst/>
              <a:rect l="l" t="t" r="r" b="b"/>
              <a:pathLst>
                <a:path w="1404" h="1029" extrusionOk="0">
                  <a:moveTo>
                    <a:pt x="92" y="1"/>
                  </a:moveTo>
                  <a:lnTo>
                    <a:pt x="92" y="1"/>
                  </a:lnTo>
                  <a:cubicBezTo>
                    <a:pt x="1" y="350"/>
                    <a:pt x="305" y="482"/>
                    <a:pt x="249" y="953"/>
                  </a:cubicBezTo>
                  <a:cubicBezTo>
                    <a:pt x="239" y="988"/>
                    <a:pt x="234" y="1009"/>
                    <a:pt x="219" y="1029"/>
                  </a:cubicBezTo>
                  <a:lnTo>
                    <a:pt x="1358" y="553"/>
                  </a:lnTo>
                  <a:cubicBezTo>
                    <a:pt x="1394" y="426"/>
                    <a:pt x="1404" y="350"/>
                    <a:pt x="1404" y="350"/>
                  </a:cubicBezTo>
                  <a:lnTo>
                    <a:pt x="902" y="193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6639791" y="2803454"/>
              <a:ext cx="268199" cy="335530"/>
            </a:xfrm>
            <a:custGeom>
              <a:avLst/>
              <a:gdLst/>
              <a:ahLst/>
              <a:cxnLst/>
              <a:rect l="l" t="t" r="r" b="b"/>
              <a:pathLst>
                <a:path w="2326" h="2910" extrusionOk="0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D3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060965" y="2431369"/>
              <a:ext cx="771736" cy="700347"/>
            </a:xfrm>
            <a:custGeom>
              <a:avLst/>
              <a:gdLst/>
              <a:ahLst/>
              <a:cxnLst/>
              <a:rect l="l" t="t" r="r" b="b"/>
              <a:pathLst>
                <a:path w="6693" h="6074" extrusionOk="0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rgbClr val="E5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6341385" y="2432522"/>
              <a:ext cx="483128" cy="421200"/>
            </a:xfrm>
            <a:custGeom>
              <a:avLst/>
              <a:gdLst/>
              <a:ahLst/>
              <a:cxnLst/>
              <a:rect l="l" t="t" r="r" b="b"/>
              <a:pathLst>
                <a:path w="4190" h="3653" extrusionOk="0">
                  <a:moveTo>
                    <a:pt x="0" y="1"/>
                  </a:moveTo>
                  <a:lnTo>
                    <a:pt x="10" y="21"/>
                  </a:lnTo>
                  <a:cubicBezTo>
                    <a:pt x="36" y="147"/>
                    <a:pt x="56" y="228"/>
                    <a:pt x="122" y="634"/>
                  </a:cubicBezTo>
                  <a:cubicBezTo>
                    <a:pt x="613" y="1368"/>
                    <a:pt x="1469" y="2706"/>
                    <a:pt x="3956" y="3587"/>
                  </a:cubicBezTo>
                  <a:lnTo>
                    <a:pt x="4174" y="3653"/>
                  </a:lnTo>
                  <a:cubicBezTo>
                    <a:pt x="4189" y="3476"/>
                    <a:pt x="4164" y="3354"/>
                    <a:pt x="4098" y="3329"/>
                  </a:cubicBezTo>
                  <a:lnTo>
                    <a:pt x="4098" y="3324"/>
                  </a:lnTo>
                  <a:cubicBezTo>
                    <a:pt x="1393" y="2356"/>
                    <a:pt x="608" y="857"/>
                    <a:pt x="127" y="163"/>
                  </a:cubicBezTo>
                  <a:cubicBezTo>
                    <a:pt x="81" y="87"/>
                    <a:pt x="36" y="41"/>
                    <a:pt x="0" y="1"/>
                  </a:cubicBezTo>
                  <a:close/>
                </a:path>
              </a:pathLst>
            </a:custGeom>
            <a:solidFill>
              <a:srgbClr val="D3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6000200" y="2406233"/>
              <a:ext cx="376356" cy="718104"/>
            </a:xfrm>
            <a:custGeom>
              <a:avLst/>
              <a:gdLst/>
              <a:ahLst/>
              <a:cxnLst/>
              <a:rect l="l" t="t" r="r" b="b"/>
              <a:pathLst>
                <a:path w="3264" h="6228" extrusionOk="0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rgbClr val="CE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6104204" y="2406233"/>
              <a:ext cx="272350" cy="709226"/>
            </a:xfrm>
            <a:custGeom>
              <a:avLst/>
              <a:gdLst/>
              <a:ahLst/>
              <a:cxnLst/>
              <a:rect l="l" t="t" r="r" b="b"/>
              <a:pathLst>
                <a:path w="2362" h="6151" extrusionOk="0">
                  <a:moveTo>
                    <a:pt x="1725" y="1"/>
                  </a:moveTo>
                  <a:cubicBezTo>
                    <a:pt x="1469" y="1"/>
                    <a:pt x="1139" y="276"/>
                    <a:pt x="806" y="740"/>
                  </a:cubicBezTo>
                  <a:cubicBezTo>
                    <a:pt x="897" y="686"/>
                    <a:pt x="984" y="659"/>
                    <a:pt x="1066" y="659"/>
                  </a:cubicBezTo>
                  <a:cubicBezTo>
                    <a:pt x="1107" y="659"/>
                    <a:pt x="1147" y="666"/>
                    <a:pt x="1186" y="679"/>
                  </a:cubicBezTo>
                  <a:cubicBezTo>
                    <a:pt x="1703" y="872"/>
                    <a:pt x="1627" y="2417"/>
                    <a:pt x="1019" y="4129"/>
                  </a:cubicBezTo>
                  <a:cubicBezTo>
                    <a:pt x="720" y="4950"/>
                    <a:pt x="355" y="5659"/>
                    <a:pt x="1" y="6150"/>
                  </a:cubicBezTo>
                  <a:cubicBezTo>
                    <a:pt x="517" y="5861"/>
                    <a:pt x="1191" y="4813"/>
                    <a:pt x="1677" y="3465"/>
                  </a:cubicBezTo>
                  <a:cubicBezTo>
                    <a:pt x="2290" y="1753"/>
                    <a:pt x="2361" y="208"/>
                    <a:pt x="1839" y="21"/>
                  </a:cubicBezTo>
                  <a:cubicBezTo>
                    <a:pt x="1803" y="7"/>
                    <a:pt x="1765" y="1"/>
                    <a:pt x="1725" y="1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6169005" y="2719167"/>
              <a:ext cx="153817" cy="194746"/>
            </a:xfrm>
            <a:custGeom>
              <a:avLst/>
              <a:gdLst/>
              <a:ahLst/>
              <a:cxnLst/>
              <a:rect l="l" t="t" r="r" b="b"/>
              <a:pathLst>
                <a:path w="1334" h="1689" extrusionOk="0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rgbClr val="FEEA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6216972" y="2718936"/>
              <a:ext cx="105273" cy="195553"/>
            </a:xfrm>
            <a:custGeom>
              <a:avLst/>
              <a:gdLst/>
              <a:ahLst/>
              <a:cxnLst/>
              <a:rect l="l" t="t" r="r" b="b"/>
              <a:pathLst>
                <a:path w="913" h="1696" extrusionOk="0">
                  <a:moveTo>
                    <a:pt x="545" y="0"/>
                  </a:moveTo>
                  <a:cubicBezTo>
                    <a:pt x="506" y="0"/>
                    <a:pt x="468" y="3"/>
                    <a:pt x="431" y="9"/>
                  </a:cubicBezTo>
                  <a:cubicBezTo>
                    <a:pt x="345" y="450"/>
                    <a:pt x="218" y="926"/>
                    <a:pt x="41" y="1417"/>
                  </a:cubicBezTo>
                  <a:cubicBezTo>
                    <a:pt x="26" y="1452"/>
                    <a:pt x="15" y="1488"/>
                    <a:pt x="0" y="1523"/>
                  </a:cubicBezTo>
                  <a:cubicBezTo>
                    <a:pt x="71" y="1589"/>
                    <a:pt x="157" y="1640"/>
                    <a:pt x="259" y="1675"/>
                  </a:cubicBezTo>
                  <a:cubicBezTo>
                    <a:pt x="274" y="1680"/>
                    <a:pt x="294" y="1686"/>
                    <a:pt x="314" y="1696"/>
                  </a:cubicBezTo>
                  <a:cubicBezTo>
                    <a:pt x="451" y="1402"/>
                    <a:pt x="583" y="1088"/>
                    <a:pt x="704" y="753"/>
                  </a:cubicBezTo>
                  <a:cubicBezTo>
                    <a:pt x="780" y="520"/>
                    <a:pt x="856" y="303"/>
                    <a:pt x="912" y="85"/>
                  </a:cubicBezTo>
                  <a:cubicBezTo>
                    <a:pt x="897" y="80"/>
                    <a:pt x="877" y="65"/>
                    <a:pt x="851" y="59"/>
                  </a:cubicBezTo>
                  <a:cubicBezTo>
                    <a:pt x="749" y="19"/>
                    <a:pt x="644" y="0"/>
                    <a:pt x="545" y="0"/>
                  </a:cubicBezTo>
                  <a:close/>
                </a:path>
              </a:pathLst>
            </a:custGeom>
            <a:solidFill>
              <a:srgbClr val="32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6409068" y="3156513"/>
              <a:ext cx="168922" cy="208928"/>
            </a:xfrm>
            <a:custGeom>
              <a:avLst/>
              <a:gdLst/>
              <a:ahLst/>
              <a:cxnLst/>
              <a:rect l="l" t="t" r="r" b="b"/>
              <a:pathLst>
                <a:path w="1465" h="1812" extrusionOk="0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BC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6788188" y="3484897"/>
              <a:ext cx="166039" cy="140438"/>
            </a:xfrm>
            <a:custGeom>
              <a:avLst/>
              <a:gdLst/>
              <a:ahLst/>
              <a:cxnLst/>
              <a:rect l="l" t="t" r="r" b="b"/>
              <a:pathLst>
                <a:path w="1440" h="1218" extrusionOk="0">
                  <a:moveTo>
                    <a:pt x="323" y="0"/>
                  </a:moveTo>
                  <a:cubicBezTo>
                    <a:pt x="202" y="0"/>
                    <a:pt x="101" y="92"/>
                    <a:pt x="87" y="209"/>
                  </a:cubicBezTo>
                  <a:lnTo>
                    <a:pt x="16" y="838"/>
                  </a:lnTo>
                  <a:cubicBezTo>
                    <a:pt x="0" y="964"/>
                    <a:pt x="92" y="1081"/>
                    <a:pt x="218" y="1096"/>
                  </a:cubicBezTo>
                  <a:lnTo>
                    <a:pt x="1277" y="1217"/>
                  </a:lnTo>
                  <a:lnTo>
                    <a:pt x="1439" y="133"/>
                  </a:lnTo>
                  <a:lnTo>
                    <a:pt x="350" y="2"/>
                  </a:ln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739645" y="3902410"/>
              <a:ext cx="162004" cy="140554"/>
            </a:xfrm>
            <a:custGeom>
              <a:avLst/>
              <a:gdLst/>
              <a:ahLst/>
              <a:cxnLst/>
              <a:rect l="l" t="t" r="r" b="b"/>
              <a:pathLst>
                <a:path w="1405" h="1219" extrusionOk="0">
                  <a:moveTo>
                    <a:pt x="318" y="1"/>
                  </a:moveTo>
                  <a:cubicBezTo>
                    <a:pt x="202" y="1"/>
                    <a:pt x="101" y="88"/>
                    <a:pt x="87" y="210"/>
                  </a:cubicBezTo>
                  <a:lnTo>
                    <a:pt x="11" y="838"/>
                  </a:lnTo>
                  <a:cubicBezTo>
                    <a:pt x="1" y="965"/>
                    <a:pt x="92" y="1082"/>
                    <a:pt x="219" y="1097"/>
                  </a:cubicBezTo>
                  <a:lnTo>
                    <a:pt x="1267" y="1218"/>
                  </a:lnTo>
                  <a:lnTo>
                    <a:pt x="1404" y="129"/>
                  </a:lnTo>
                  <a:lnTo>
                    <a:pt x="345" y="3"/>
                  </a:lnTo>
                  <a:cubicBezTo>
                    <a:pt x="336" y="1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6851259" y="3495505"/>
              <a:ext cx="562573" cy="574437"/>
            </a:xfrm>
            <a:custGeom>
              <a:avLst/>
              <a:gdLst/>
              <a:ahLst/>
              <a:cxnLst/>
              <a:rect l="l" t="t" r="r" b="b"/>
              <a:pathLst>
                <a:path w="4879" h="4982" extrusionOk="0">
                  <a:moveTo>
                    <a:pt x="548" y="1"/>
                  </a:moveTo>
                  <a:lnTo>
                    <a:pt x="421" y="1090"/>
                  </a:lnTo>
                  <a:lnTo>
                    <a:pt x="2584" y="1343"/>
                  </a:lnTo>
                  <a:cubicBezTo>
                    <a:pt x="3278" y="1424"/>
                    <a:pt x="3790" y="2052"/>
                    <a:pt x="3714" y="2751"/>
                  </a:cubicBezTo>
                  <a:cubicBezTo>
                    <a:pt x="3643" y="3401"/>
                    <a:pt x="3087" y="3885"/>
                    <a:pt x="2447" y="3885"/>
                  </a:cubicBezTo>
                  <a:cubicBezTo>
                    <a:pt x="2399" y="3885"/>
                    <a:pt x="2350" y="3882"/>
                    <a:pt x="2300" y="3876"/>
                  </a:cubicBezTo>
                  <a:lnTo>
                    <a:pt x="127" y="3623"/>
                  </a:lnTo>
                  <a:lnTo>
                    <a:pt x="1" y="4712"/>
                  </a:lnTo>
                  <a:lnTo>
                    <a:pt x="2153" y="4965"/>
                  </a:lnTo>
                  <a:cubicBezTo>
                    <a:pt x="2247" y="4976"/>
                    <a:pt x="2341" y="4981"/>
                    <a:pt x="2435" y="4981"/>
                  </a:cubicBezTo>
                  <a:cubicBezTo>
                    <a:pt x="2967" y="4981"/>
                    <a:pt x="3484" y="4810"/>
                    <a:pt x="3906" y="4479"/>
                  </a:cubicBezTo>
                  <a:cubicBezTo>
                    <a:pt x="4413" y="4089"/>
                    <a:pt x="4732" y="3521"/>
                    <a:pt x="4808" y="2883"/>
                  </a:cubicBezTo>
                  <a:cubicBezTo>
                    <a:pt x="4879" y="2250"/>
                    <a:pt x="4701" y="1622"/>
                    <a:pt x="4301" y="1125"/>
                  </a:cubicBezTo>
                  <a:cubicBezTo>
                    <a:pt x="3906" y="634"/>
                    <a:pt x="3329" y="325"/>
                    <a:pt x="2706" y="24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7203886" y="3397374"/>
              <a:ext cx="918289" cy="505025"/>
            </a:xfrm>
            <a:custGeom>
              <a:avLst/>
              <a:gdLst/>
              <a:ahLst/>
              <a:cxnLst/>
              <a:rect l="l" t="t" r="r" b="b"/>
              <a:pathLst>
                <a:path w="7964" h="4380" extrusionOk="0">
                  <a:moveTo>
                    <a:pt x="6975" y="1"/>
                  </a:moveTo>
                  <a:lnTo>
                    <a:pt x="5329" y="766"/>
                  </a:lnTo>
                  <a:lnTo>
                    <a:pt x="5613" y="1774"/>
                  </a:lnTo>
                  <a:cubicBezTo>
                    <a:pt x="5775" y="2265"/>
                    <a:pt x="5851" y="2792"/>
                    <a:pt x="4949" y="2863"/>
                  </a:cubicBezTo>
                  <a:cubicBezTo>
                    <a:pt x="4771" y="2878"/>
                    <a:pt x="4136" y="2903"/>
                    <a:pt x="3476" y="2903"/>
                  </a:cubicBezTo>
                  <a:cubicBezTo>
                    <a:pt x="3011" y="2903"/>
                    <a:pt x="2533" y="2890"/>
                    <a:pt x="2194" y="2853"/>
                  </a:cubicBezTo>
                  <a:cubicBezTo>
                    <a:pt x="2194" y="2853"/>
                    <a:pt x="1373" y="2690"/>
                    <a:pt x="983" y="2498"/>
                  </a:cubicBezTo>
                  <a:cubicBezTo>
                    <a:pt x="929" y="2472"/>
                    <a:pt x="878" y="2460"/>
                    <a:pt x="829" y="2460"/>
                  </a:cubicBezTo>
                  <a:cubicBezTo>
                    <a:pt x="528" y="2460"/>
                    <a:pt x="323" y="2900"/>
                    <a:pt x="253" y="3035"/>
                  </a:cubicBezTo>
                  <a:cubicBezTo>
                    <a:pt x="182" y="3167"/>
                    <a:pt x="0" y="3693"/>
                    <a:pt x="177" y="3921"/>
                  </a:cubicBezTo>
                  <a:cubicBezTo>
                    <a:pt x="341" y="4139"/>
                    <a:pt x="666" y="4374"/>
                    <a:pt x="1121" y="4374"/>
                  </a:cubicBezTo>
                  <a:cubicBezTo>
                    <a:pt x="1144" y="4374"/>
                    <a:pt x="1167" y="4373"/>
                    <a:pt x="1191" y="4372"/>
                  </a:cubicBezTo>
                  <a:cubicBezTo>
                    <a:pt x="1449" y="4357"/>
                    <a:pt x="1662" y="4210"/>
                    <a:pt x="1662" y="4210"/>
                  </a:cubicBezTo>
                  <a:cubicBezTo>
                    <a:pt x="2220" y="4262"/>
                    <a:pt x="3543" y="4379"/>
                    <a:pt x="4775" y="4379"/>
                  </a:cubicBezTo>
                  <a:cubicBezTo>
                    <a:pt x="5479" y="4379"/>
                    <a:pt x="6152" y="4341"/>
                    <a:pt x="6636" y="4230"/>
                  </a:cubicBezTo>
                  <a:cubicBezTo>
                    <a:pt x="7963" y="3926"/>
                    <a:pt x="7857" y="2645"/>
                    <a:pt x="7644" y="1870"/>
                  </a:cubicBezTo>
                  <a:cubicBezTo>
                    <a:pt x="7376" y="907"/>
                    <a:pt x="6975" y="1"/>
                    <a:pt x="69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6447695" y="3530557"/>
              <a:ext cx="308441" cy="122221"/>
            </a:xfrm>
            <a:custGeom>
              <a:avLst/>
              <a:gdLst/>
              <a:ahLst/>
              <a:cxnLst/>
              <a:rect l="l" t="t" r="r" b="b"/>
              <a:pathLst>
                <a:path w="2675" h="1060" extrusionOk="0">
                  <a:moveTo>
                    <a:pt x="897" y="1"/>
                  </a:moveTo>
                  <a:lnTo>
                    <a:pt x="1094" y="593"/>
                  </a:lnTo>
                  <a:lnTo>
                    <a:pt x="0" y="948"/>
                  </a:lnTo>
                  <a:lnTo>
                    <a:pt x="1748" y="1060"/>
                  </a:lnTo>
                  <a:lnTo>
                    <a:pt x="1591" y="421"/>
                  </a:lnTo>
                  <a:lnTo>
                    <a:pt x="2675" y="143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390389" y="3920743"/>
              <a:ext cx="316743" cy="132137"/>
            </a:xfrm>
            <a:custGeom>
              <a:avLst/>
              <a:gdLst/>
              <a:ahLst/>
              <a:cxnLst/>
              <a:rect l="l" t="t" r="r" b="b"/>
              <a:pathLst>
                <a:path w="2747" h="1146" extrusionOk="0">
                  <a:moveTo>
                    <a:pt x="989" y="1"/>
                  </a:moveTo>
                  <a:lnTo>
                    <a:pt x="1120" y="614"/>
                  </a:lnTo>
                  <a:lnTo>
                    <a:pt x="1" y="852"/>
                  </a:lnTo>
                  <a:lnTo>
                    <a:pt x="1728" y="1145"/>
                  </a:lnTo>
                  <a:lnTo>
                    <a:pt x="1637" y="492"/>
                  </a:lnTo>
                  <a:lnTo>
                    <a:pt x="2746" y="330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6412642" y="3039941"/>
              <a:ext cx="219656" cy="343947"/>
            </a:xfrm>
            <a:custGeom>
              <a:avLst/>
              <a:gdLst/>
              <a:ahLst/>
              <a:cxnLst/>
              <a:rect l="l" t="t" r="r" b="b"/>
              <a:pathLst>
                <a:path w="1905" h="2983" extrusionOk="0">
                  <a:moveTo>
                    <a:pt x="603" y="1"/>
                  </a:moveTo>
                  <a:lnTo>
                    <a:pt x="603" y="1"/>
                  </a:lnTo>
                  <a:cubicBezTo>
                    <a:pt x="456" y="401"/>
                    <a:pt x="811" y="528"/>
                    <a:pt x="745" y="1019"/>
                  </a:cubicBezTo>
                  <a:cubicBezTo>
                    <a:pt x="715" y="1201"/>
                    <a:pt x="578" y="1151"/>
                    <a:pt x="497" y="1353"/>
                  </a:cubicBezTo>
                  <a:lnTo>
                    <a:pt x="476" y="1860"/>
                  </a:lnTo>
                  <a:lnTo>
                    <a:pt x="61" y="2189"/>
                  </a:lnTo>
                  <a:cubicBezTo>
                    <a:pt x="0" y="2351"/>
                    <a:pt x="198" y="2534"/>
                    <a:pt x="198" y="2534"/>
                  </a:cubicBezTo>
                  <a:cubicBezTo>
                    <a:pt x="198" y="2534"/>
                    <a:pt x="597" y="2983"/>
                    <a:pt x="902" y="2983"/>
                  </a:cubicBezTo>
                  <a:cubicBezTo>
                    <a:pt x="917" y="2983"/>
                    <a:pt x="933" y="2982"/>
                    <a:pt x="948" y="2979"/>
                  </a:cubicBezTo>
                  <a:cubicBezTo>
                    <a:pt x="1388" y="2913"/>
                    <a:pt x="1905" y="411"/>
                    <a:pt x="1905" y="411"/>
                  </a:cubicBezTo>
                  <a:lnTo>
                    <a:pt x="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639791" y="2803454"/>
              <a:ext cx="268199" cy="335530"/>
            </a:xfrm>
            <a:custGeom>
              <a:avLst/>
              <a:gdLst/>
              <a:ahLst/>
              <a:cxnLst/>
              <a:rect l="l" t="t" r="r" b="b"/>
              <a:pathLst>
                <a:path w="2326" h="2910" extrusionOk="0">
                  <a:moveTo>
                    <a:pt x="978" y="0"/>
                  </a:moveTo>
                  <a:cubicBezTo>
                    <a:pt x="973" y="299"/>
                    <a:pt x="857" y="806"/>
                    <a:pt x="649" y="1368"/>
                  </a:cubicBezTo>
                  <a:cubicBezTo>
                    <a:pt x="447" y="1925"/>
                    <a:pt x="198" y="2391"/>
                    <a:pt x="1" y="2624"/>
                  </a:cubicBezTo>
                  <a:lnTo>
                    <a:pt x="700" y="2872"/>
                  </a:lnTo>
                  <a:cubicBezTo>
                    <a:pt x="770" y="2897"/>
                    <a:pt x="842" y="2909"/>
                    <a:pt x="916" y="2909"/>
                  </a:cubicBezTo>
                  <a:cubicBezTo>
                    <a:pt x="1349" y="2909"/>
                    <a:pt x="1823" y="2494"/>
                    <a:pt x="2052" y="1874"/>
                  </a:cubicBezTo>
                  <a:cubicBezTo>
                    <a:pt x="2326" y="1145"/>
                    <a:pt x="2159" y="421"/>
                    <a:pt x="1683" y="253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060965" y="2431369"/>
              <a:ext cx="771736" cy="700347"/>
            </a:xfrm>
            <a:custGeom>
              <a:avLst/>
              <a:gdLst/>
              <a:ahLst/>
              <a:cxnLst/>
              <a:rect l="l" t="t" r="r" b="b"/>
              <a:pathLst>
                <a:path w="6693" h="6074" extrusionOk="0">
                  <a:moveTo>
                    <a:pt x="2427" y="0"/>
                  </a:moveTo>
                  <a:cubicBezTo>
                    <a:pt x="2716" y="370"/>
                    <a:pt x="2529" y="1738"/>
                    <a:pt x="1966" y="3253"/>
                  </a:cubicBezTo>
                  <a:cubicBezTo>
                    <a:pt x="1372" y="4831"/>
                    <a:pt x="542" y="5998"/>
                    <a:pt x="86" y="5998"/>
                  </a:cubicBezTo>
                  <a:cubicBezTo>
                    <a:pt x="56" y="5998"/>
                    <a:pt x="27" y="5993"/>
                    <a:pt x="1" y="5983"/>
                  </a:cubicBezTo>
                  <a:lnTo>
                    <a:pt x="1" y="5983"/>
                  </a:lnTo>
                  <a:cubicBezTo>
                    <a:pt x="1" y="5983"/>
                    <a:pt x="77" y="6030"/>
                    <a:pt x="216" y="6030"/>
                  </a:cubicBezTo>
                  <a:cubicBezTo>
                    <a:pt x="270" y="6030"/>
                    <a:pt x="334" y="6023"/>
                    <a:pt x="406" y="6003"/>
                  </a:cubicBezTo>
                  <a:cubicBezTo>
                    <a:pt x="903" y="5862"/>
                    <a:pt x="1684" y="5561"/>
                    <a:pt x="2823" y="5561"/>
                  </a:cubicBezTo>
                  <a:cubicBezTo>
                    <a:pt x="3564" y="5561"/>
                    <a:pt x="4457" y="5688"/>
                    <a:pt x="5522" y="6069"/>
                  </a:cubicBezTo>
                  <a:cubicBezTo>
                    <a:pt x="5530" y="6072"/>
                    <a:pt x="5539" y="6073"/>
                    <a:pt x="5548" y="6073"/>
                  </a:cubicBezTo>
                  <a:cubicBezTo>
                    <a:pt x="5724" y="6073"/>
                    <a:pt x="6058" y="5525"/>
                    <a:pt x="6323" y="4808"/>
                  </a:cubicBezTo>
                  <a:cubicBezTo>
                    <a:pt x="6601" y="4063"/>
                    <a:pt x="6692" y="3399"/>
                    <a:pt x="6530" y="3339"/>
                  </a:cubicBezTo>
                  <a:lnTo>
                    <a:pt x="6530" y="3334"/>
                  </a:lnTo>
                  <a:cubicBezTo>
                    <a:pt x="3825" y="2366"/>
                    <a:pt x="3040" y="867"/>
                    <a:pt x="2569" y="173"/>
                  </a:cubicBezTo>
                  <a:cubicBezTo>
                    <a:pt x="2513" y="92"/>
                    <a:pt x="2468" y="41"/>
                    <a:pt x="2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00200" y="2406233"/>
              <a:ext cx="376356" cy="718104"/>
            </a:xfrm>
            <a:custGeom>
              <a:avLst/>
              <a:gdLst/>
              <a:ahLst/>
              <a:cxnLst/>
              <a:rect l="l" t="t" r="r" b="b"/>
              <a:pathLst>
                <a:path w="3264" h="6228" extrusionOk="0">
                  <a:moveTo>
                    <a:pt x="2628" y="1"/>
                  </a:moveTo>
                  <a:cubicBezTo>
                    <a:pt x="2098" y="1"/>
                    <a:pt x="1260" y="1173"/>
                    <a:pt x="690" y="2761"/>
                  </a:cubicBezTo>
                  <a:cubicBezTo>
                    <a:pt x="72" y="4473"/>
                    <a:pt x="1" y="6018"/>
                    <a:pt x="523" y="6206"/>
                  </a:cubicBezTo>
                  <a:cubicBezTo>
                    <a:pt x="560" y="6221"/>
                    <a:pt x="600" y="6228"/>
                    <a:pt x="642" y="6228"/>
                  </a:cubicBezTo>
                  <a:cubicBezTo>
                    <a:pt x="1176" y="6228"/>
                    <a:pt x="2011" y="5049"/>
                    <a:pt x="2579" y="3465"/>
                  </a:cubicBezTo>
                  <a:cubicBezTo>
                    <a:pt x="3192" y="1753"/>
                    <a:pt x="3263" y="208"/>
                    <a:pt x="2741" y="21"/>
                  </a:cubicBezTo>
                  <a:cubicBezTo>
                    <a:pt x="2706" y="7"/>
                    <a:pt x="2668" y="1"/>
                    <a:pt x="2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169005" y="2719167"/>
              <a:ext cx="153817" cy="194746"/>
            </a:xfrm>
            <a:custGeom>
              <a:avLst/>
              <a:gdLst/>
              <a:ahLst/>
              <a:cxnLst/>
              <a:rect l="l" t="t" r="r" b="b"/>
              <a:pathLst>
                <a:path w="1334" h="1689" extrusionOk="0">
                  <a:moveTo>
                    <a:pt x="973" y="1"/>
                  </a:moveTo>
                  <a:cubicBezTo>
                    <a:pt x="619" y="1"/>
                    <a:pt x="289" y="219"/>
                    <a:pt x="158" y="564"/>
                  </a:cubicBezTo>
                  <a:cubicBezTo>
                    <a:pt x="1" y="1015"/>
                    <a:pt x="234" y="1506"/>
                    <a:pt x="675" y="1668"/>
                  </a:cubicBezTo>
                  <a:cubicBezTo>
                    <a:pt x="690" y="1678"/>
                    <a:pt x="710" y="1684"/>
                    <a:pt x="730" y="1689"/>
                  </a:cubicBezTo>
                  <a:cubicBezTo>
                    <a:pt x="867" y="1400"/>
                    <a:pt x="999" y="1081"/>
                    <a:pt x="1120" y="751"/>
                  </a:cubicBezTo>
                  <a:cubicBezTo>
                    <a:pt x="1201" y="518"/>
                    <a:pt x="1272" y="301"/>
                    <a:pt x="1333" y="83"/>
                  </a:cubicBezTo>
                  <a:cubicBezTo>
                    <a:pt x="1313" y="73"/>
                    <a:pt x="1293" y="63"/>
                    <a:pt x="1267" y="52"/>
                  </a:cubicBezTo>
                  <a:cubicBezTo>
                    <a:pt x="1170" y="17"/>
                    <a:pt x="1070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409068" y="3156513"/>
              <a:ext cx="168922" cy="208928"/>
            </a:xfrm>
            <a:custGeom>
              <a:avLst/>
              <a:gdLst/>
              <a:ahLst/>
              <a:cxnLst/>
              <a:rect l="l" t="t" r="r" b="b"/>
              <a:pathLst>
                <a:path w="1465" h="1812" extrusionOk="0">
                  <a:moveTo>
                    <a:pt x="632" y="0"/>
                  </a:moveTo>
                  <a:cubicBezTo>
                    <a:pt x="541" y="0"/>
                    <a:pt x="437" y="51"/>
                    <a:pt x="371" y="246"/>
                  </a:cubicBezTo>
                  <a:cubicBezTo>
                    <a:pt x="229" y="651"/>
                    <a:pt x="1" y="1148"/>
                    <a:pt x="21" y="1295"/>
                  </a:cubicBezTo>
                  <a:cubicBezTo>
                    <a:pt x="36" y="1447"/>
                    <a:pt x="244" y="1578"/>
                    <a:pt x="244" y="1578"/>
                  </a:cubicBezTo>
                  <a:lnTo>
                    <a:pt x="629" y="1811"/>
                  </a:lnTo>
                  <a:cubicBezTo>
                    <a:pt x="629" y="1811"/>
                    <a:pt x="1080" y="1811"/>
                    <a:pt x="1156" y="1523"/>
                  </a:cubicBezTo>
                  <a:cubicBezTo>
                    <a:pt x="1227" y="1234"/>
                    <a:pt x="1465" y="357"/>
                    <a:pt x="1282" y="246"/>
                  </a:cubicBezTo>
                  <a:cubicBezTo>
                    <a:pt x="1065" y="114"/>
                    <a:pt x="811" y="59"/>
                    <a:pt x="811" y="59"/>
                  </a:cubicBezTo>
                  <a:cubicBezTo>
                    <a:pt x="811" y="59"/>
                    <a:pt x="730" y="0"/>
                    <a:pt x="63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B815FC-5487-9D0F-6C2F-A44453DC7445}"/>
              </a:ext>
            </a:extLst>
          </p:cNvPr>
          <p:cNvSpPr txBox="1"/>
          <p:nvPr/>
        </p:nvSpPr>
        <p:spPr>
          <a:xfrm>
            <a:off x="457200" y="1285642"/>
            <a:ext cx="461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sto MT" panose="02040603050505030304" pitchFamily="18" charset="0"/>
                <a:cs typeface="Cavolini" panose="020B0502040204020203" pitchFamily="66" charset="0"/>
              </a:rPr>
              <a:t>What is the Fake news?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sto MT" panose="02040603050505030304" pitchFamily="18" charset="0"/>
              <a:cs typeface="Cavolini" panose="020B050204020402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sto MT" panose="02040603050505030304" pitchFamily="18" charset="0"/>
                <a:cs typeface="Cavolini" panose="020B0502040204020203" pitchFamily="66" charset="0"/>
              </a:rPr>
              <a:t>What is the impact of fake news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sto MT" panose="02040603050505030304" pitchFamily="18" charset="0"/>
              <a:cs typeface="Cavolini" panose="020B050204020402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sto MT" panose="02040603050505030304" pitchFamily="18" charset="0"/>
                <a:cs typeface="Cavolini" panose="020B0502040204020203" pitchFamily="66" charset="0"/>
              </a:rPr>
              <a:t>Why it is significant to detect fake news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0E8900-3CD3-0539-89F3-366CB9C7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089"/>
            <a:ext cx="9144000" cy="27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7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Calisto MT" panose="02040603050505030304" pitchFamily="18" charset="0"/>
                <a:cs typeface="Cavolini" panose="03000502040302020204" pitchFamily="66" charset="0"/>
              </a:rPr>
              <a:t>Project Goal</a:t>
            </a:r>
            <a:endParaRPr sz="24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grpSp>
        <p:nvGrpSpPr>
          <p:cNvPr id="492" name="Google Shape;492;p18"/>
          <p:cNvGrpSpPr/>
          <p:nvPr/>
        </p:nvGrpSpPr>
        <p:grpSpPr>
          <a:xfrm>
            <a:off x="403301" y="1542925"/>
            <a:ext cx="3337977" cy="3105699"/>
            <a:chOff x="457198" y="1624700"/>
            <a:chExt cx="3337977" cy="3105699"/>
          </a:xfrm>
        </p:grpSpPr>
        <p:sp>
          <p:nvSpPr>
            <p:cNvPr id="493" name="Google Shape;493;p18"/>
            <p:cNvSpPr/>
            <p:nvPr/>
          </p:nvSpPr>
          <p:spPr>
            <a:xfrm>
              <a:off x="2266141" y="4332914"/>
              <a:ext cx="1438830" cy="351769"/>
            </a:xfrm>
            <a:custGeom>
              <a:avLst/>
              <a:gdLst/>
              <a:ahLst/>
              <a:cxnLst/>
              <a:rect l="l" t="t" r="r" b="b"/>
              <a:pathLst>
                <a:path w="10512" h="2570" extrusionOk="0">
                  <a:moveTo>
                    <a:pt x="5259" y="1"/>
                  </a:moveTo>
                  <a:cubicBezTo>
                    <a:pt x="2356" y="1"/>
                    <a:pt x="1" y="573"/>
                    <a:pt x="1" y="1288"/>
                  </a:cubicBezTo>
                  <a:cubicBezTo>
                    <a:pt x="1" y="1997"/>
                    <a:pt x="2356" y="2569"/>
                    <a:pt x="5259" y="2569"/>
                  </a:cubicBezTo>
                  <a:cubicBezTo>
                    <a:pt x="8162" y="2569"/>
                    <a:pt x="10512" y="1997"/>
                    <a:pt x="10512" y="1288"/>
                  </a:cubicBezTo>
                  <a:cubicBezTo>
                    <a:pt x="10512" y="573"/>
                    <a:pt x="8162" y="1"/>
                    <a:pt x="5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3267384" y="4325386"/>
              <a:ext cx="269917" cy="219137"/>
            </a:xfrm>
            <a:custGeom>
              <a:avLst/>
              <a:gdLst/>
              <a:ahLst/>
              <a:cxnLst/>
              <a:rect l="l" t="t" r="r" b="b"/>
              <a:pathLst>
                <a:path w="1972" h="1601" extrusionOk="0">
                  <a:moveTo>
                    <a:pt x="827" y="190"/>
                  </a:moveTo>
                  <a:cubicBezTo>
                    <a:pt x="827" y="191"/>
                    <a:pt x="826" y="191"/>
                    <a:pt x="826" y="193"/>
                  </a:cubicBezTo>
                  <a:cubicBezTo>
                    <a:pt x="827" y="192"/>
                    <a:pt x="827" y="191"/>
                    <a:pt x="827" y="190"/>
                  </a:cubicBezTo>
                  <a:close/>
                  <a:moveTo>
                    <a:pt x="244" y="0"/>
                  </a:moveTo>
                  <a:cubicBezTo>
                    <a:pt x="239" y="5"/>
                    <a:pt x="234" y="5"/>
                    <a:pt x="229" y="10"/>
                  </a:cubicBezTo>
                  <a:cubicBezTo>
                    <a:pt x="87" y="157"/>
                    <a:pt x="1" y="785"/>
                    <a:pt x="82" y="801"/>
                  </a:cubicBezTo>
                  <a:cubicBezTo>
                    <a:pt x="112" y="807"/>
                    <a:pt x="138" y="809"/>
                    <a:pt x="160" y="809"/>
                  </a:cubicBezTo>
                  <a:cubicBezTo>
                    <a:pt x="229" y="809"/>
                    <a:pt x="263" y="785"/>
                    <a:pt x="295" y="785"/>
                  </a:cubicBezTo>
                  <a:cubicBezTo>
                    <a:pt x="325" y="785"/>
                    <a:pt x="354" y="807"/>
                    <a:pt x="411" y="892"/>
                  </a:cubicBezTo>
                  <a:cubicBezTo>
                    <a:pt x="543" y="1094"/>
                    <a:pt x="897" y="1601"/>
                    <a:pt x="1404" y="1601"/>
                  </a:cubicBezTo>
                  <a:cubicBezTo>
                    <a:pt x="1971" y="1601"/>
                    <a:pt x="1267" y="567"/>
                    <a:pt x="1115" y="340"/>
                  </a:cubicBezTo>
                  <a:cubicBezTo>
                    <a:pt x="1064" y="259"/>
                    <a:pt x="968" y="147"/>
                    <a:pt x="857" y="61"/>
                  </a:cubicBezTo>
                  <a:cubicBezTo>
                    <a:pt x="847" y="105"/>
                    <a:pt x="837" y="150"/>
                    <a:pt x="827" y="190"/>
                  </a:cubicBezTo>
                  <a:lnTo>
                    <a:pt x="827" y="190"/>
                  </a:lnTo>
                  <a:cubicBezTo>
                    <a:pt x="828" y="188"/>
                    <a:pt x="831" y="188"/>
                    <a:pt x="831" y="188"/>
                  </a:cubicBezTo>
                  <a:cubicBezTo>
                    <a:pt x="831" y="188"/>
                    <a:pt x="1368" y="785"/>
                    <a:pt x="1161" y="861"/>
                  </a:cubicBezTo>
                  <a:cubicBezTo>
                    <a:pt x="1111" y="880"/>
                    <a:pt x="1063" y="888"/>
                    <a:pt x="1017" y="888"/>
                  </a:cubicBezTo>
                  <a:cubicBezTo>
                    <a:pt x="671" y="888"/>
                    <a:pt x="441" y="418"/>
                    <a:pt x="365" y="248"/>
                  </a:cubicBezTo>
                  <a:cubicBezTo>
                    <a:pt x="325" y="188"/>
                    <a:pt x="284" y="107"/>
                    <a:pt x="244" y="0"/>
                  </a:cubicBezTo>
                  <a:close/>
                </a:path>
              </a:pathLst>
            </a:custGeom>
            <a:solidFill>
              <a:srgbClr val="2D3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2718240" y="4317037"/>
              <a:ext cx="269917" cy="224064"/>
            </a:xfrm>
            <a:custGeom>
              <a:avLst/>
              <a:gdLst/>
              <a:ahLst/>
              <a:cxnLst/>
              <a:rect l="l" t="t" r="r" b="b"/>
              <a:pathLst>
                <a:path w="1972" h="1637" extrusionOk="0">
                  <a:moveTo>
                    <a:pt x="1682" y="0"/>
                  </a:moveTo>
                  <a:cubicBezTo>
                    <a:pt x="1662" y="81"/>
                    <a:pt x="1642" y="157"/>
                    <a:pt x="1627" y="228"/>
                  </a:cubicBezTo>
                  <a:cubicBezTo>
                    <a:pt x="1586" y="380"/>
                    <a:pt x="1551" y="456"/>
                    <a:pt x="1505" y="482"/>
                  </a:cubicBezTo>
                  <a:cubicBezTo>
                    <a:pt x="1394" y="682"/>
                    <a:pt x="1204" y="930"/>
                    <a:pt x="956" y="930"/>
                  </a:cubicBezTo>
                  <a:cubicBezTo>
                    <a:pt x="910" y="930"/>
                    <a:pt x="861" y="921"/>
                    <a:pt x="811" y="902"/>
                  </a:cubicBezTo>
                  <a:cubicBezTo>
                    <a:pt x="598" y="826"/>
                    <a:pt x="1140" y="228"/>
                    <a:pt x="1140" y="228"/>
                  </a:cubicBezTo>
                  <a:cubicBezTo>
                    <a:pt x="1140" y="228"/>
                    <a:pt x="1145" y="228"/>
                    <a:pt x="1151" y="233"/>
                  </a:cubicBezTo>
                  <a:cubicBezTo>
                    <a:pt x="1135" y="198"/>
                    <a:pt x="1120" y="152"/>
                    <a:pt x="1105" y="107"/>
                  </a:cubicBezTo>
                  <a:cubicBezTo>
                    <a:pt x="999" y="193"/>
                    <a:pt x="907" y="299"/>
                    <a:pt x="852" y="380"/>
                  </a:cubicBezTo>
                  <a:cubicBezTo>
                    <a:pt x="705" y="608"/>
                    <a:pt x="1" y="1637"/>
                    <a:pt x="563" y="1637"/>
                  </a:cubicBezTo>
                  <a:cubicBezTo>
                    <a:pt x="1075" y="1637"/>
                    <a:pt x="1424" y="1135"/>
                    <a:pt x="1561" y="927"/>
                  </a:cubicBezTo>
                  <a:cubicBezTo>
                    <a:pt x="1615" y="846"/>
                    <a:pt x="1644" y="825"/>
                    <a:pt x="1673" y="825"/>
                  </a:cubicBezTo>
                  <a:cubicBezTo>
                    <a:pt x="1705" y="825"/>
                    <a:pt x="1739" y="850"/>
                    <a:pt x="1809" y="850"/>
                  </a:cubicBezTo>
                  <a:cubicBezTo>
                    <a:pt x="1830" y="850"/>
                    <a:pt x="1855" y="848"/>
                    <a:pt x="1885" y="841"/>
                  </a:cubicBezTo>
                  <a:cubicBezTo>
                    <a:pt x="1971" y="826"/>
                    <a:pt x="1880" y="198"/>
                    <a:pt x="1738" y="51"/>
                  </a:cubicBezTo>
                  <a:cubicBezTo>
                    <a:pt x="1718" y="31"/>
                    <a:pt x="1703" y="16"/>
                    <a:pt x="1682" y="0"/>
                  </a:cubicBezTo>
                  <a:close/>
                </a:path>
              </a:pathLst>
            </a:custGeom>
            <a:solidFill>
              <a:srgbClr val="2D3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2077664" y="2321258"/>
              <a:ext cx="239258" cy="126883"/>
            </a:xfrm>
            <a:custGeom>
              <a:avLst/>
              <a:gdLst/>
              <a:ahLst/>
              <a:cxnLst/>
              <a:rect l="l" t="t" r="r" b="b"/>
              <a:pathLst>
                <a:path w="1748" h="927" extrusionOk="0">
                  <a:moveTo>
                    <a:pt x="645" y="1"/>
                  </a:moveTo>
                  <a:cubicBezTo>
                    <a:pt x="603" y="1"/>
                    <a:pt x="567" y="17"/>
                    <a:pt x="542" y="58"/>
                  </a:cubicBezTo>
                  <a:cubicBezTo>
                    <a:pt x="502" y="119"/>
                    <a:pt x="532" y="231"/>
                    <a:pt x="583" y="342"/>
                  </a:cubicBezTo>
                  <a:cubicBezTo>
                    <a:pt x="451" y="393"/>
                    <a:pt x="0" y="600"/>
                    <a:pt x="162" y="859"/>
                  </a:cubicBezTo>
                  <a:cubicBezTo>
                    <a:pt x="179" y="887"/>
                    <a:pt x="207" y="927"/>
                    <a:pt x="346" y="927"/>
                  </a:cubicBezTo>
                  <a:cubicBezTo>
                    <a:pt x="455" y="927"/>
                    <a:pt x="632" y="902"/>
                    <a:pt x="927" y="828"/>
                  </a:cubicBezTo>
                  <a:cubicBezTo>
                    <a:pt x="952" y="823"/>
                    <a:pt x="973" y="818"/>
                    <a:pt x="983" y="808"/>
                  </a:cubicBezTo>
                  <a:cubicBezTo>
                    <a:pt x="989" y="808"/>
                    <a:pt x="996" y="808"/>
                    <a:pt x="1003" y="808"/>
                  </a:cubicBezTo>
                  <a:cubicBezTo>
                    <a:pt x="1141" y="808"/>
                    <a:pt x="1307" y="762"/>
                    <a:pt x="1408" y="742"/>
                  </a:cubicBezTo>
                  <a:cubicBezTo>
                    <a:pt x="1575" y="717"/>
                    <a:pt x="1646" y="697"/>
                    <a:pt x="1646" y="697"/>
                  </a:cubicBezTo>
                  <a:lnTo>
                    <a:pt x="1748" y="205"/>
                  </a:lnTo>
                  <a:cubicBezTo>
                    <a:pt x="1748" y="205"/>
                    <a:pt x="1256" y="195"/>
                    <a:pt x="1084" y="165"/>
                  </a:cubicBezTo>
                  <a:cubicBezTo>
                    <a:pt x="958" y="146"/>
                    <a:pt x="773" y="1"/>
                    <a:pt x="64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128045" y="2013700"/>
              <a:ext cx="540930" cy="1100612"/>
            </a:xfrm>
            <a:custGeom>
              <a:avLst/>
              <a:gdLst/>
              <a:ahLst/>
              <a:cxnLst/>
              <a:rect l="l" t="t" r="r" b="b"/>
              <a:pathLst>
                <a:path w="3952" h="8041" extrusionOk="0">
                  <a:moveTo>
                    <a:pt x="1191" y="299"/>
                  </a:moveTo>
                  <a:cubicBezTo>
                    <a:pt x="1191" y="300"/>
                    <a:pt x="1191" y="302"/>
                    <a:pt x="1191" y="307"/>
                  </a:cubicBezTo>
                  <a:lnTo>
                    <a:pt x="1191" y="307"/>
                  </a:lnTo>
                  <a:cubicBezTo>
                    <a:pt x="1191" y="305"/>
                    <a:pt x="1191" y="302"/>
                    <a:pt x="1191" y="299"/>
                  </a:cubicBezTo>
                  <a:close/>
                  <a:moveTo>
                    <a:pt x="132" y="1"/>
                  </a:moveTo>
                  <a:cubicBezTo>
                    <a:pt x="132" y="1"/>
                    <a:pt x="0" y="1870"/>
                    <a:pt x="223" y="2711"/>
                  </a:cubicBezTo>
                  <a:cubicBezTo>
                    <a:pt x="456" y="3592"/>
                    <a:pt x="512" y="4575"/>
                    <a:pt x="497" y="5456"/>
                  </a:cubicBezTo>
                  <a:cubicBezTo>
                    <a:pt x="466" y="6869"/>
                    <a:pt x="244" y="8009"/>
                    <a:pt x="244" y="8009"/>
                  </a:cubicBezTo>
                  <a:cubicBezTo>
                    <a:pt x="244" y="8009"/>
                    <a:pt x="442" y="8041"/>
                    <a:pt x="727" y="8041"/>
                  </a:cubicBezTo>
                  <a:cubicBezTo>
                    <a:pt x="1012" y="8041"/>
                    <a:pt x="1383" y="8009"/>
                    <a:pt x="1728" y="7883"/>
                  </a:cubicBezTo>
                  <a:cubicBezTo>
                    <a:pt x="2098" y="7751"/>
                    <a:pt x="2432" y="7508"/>
                    <a:pt x="2609" y="7082"/>
                  </a:cubicBezTo>
                  <a:cubicBezTo>
                    <a:pt x="2710" y="6849"/>
                    <a:pt x="902" y="5147"/>
                    <a:pt x="1090" y="2442"/>
                  </a:cubicBezTo>
                  <a:lnTo>
                    <a:pt x="1090" y="2442"/>
                  </a:lnTo>
                  <a:cubicBezTo>
                    <a:pt x="1397" y="2654"/>
                    <a:pt x="2399" y="3344"/>
                    <a:pt x="2592" y="3344"/>
                  </a:cubicBezTo>
                  <a:cubicBezTo>
                    <a:pt x="2593" y="3344"/>
                    <a:pt x="2593" y="3344"/>
                    <a:pt x="2594" y="3344"/>
                  </a:cubicBezTo>
                  <a:cubicBezTo>
                    <a:pt x="2761" y="3339"/>
                    <a:pt x="3562" y="2614"/>
                    <a:pt x="3936" y="2260"/>
                  </a:cubicBezTo>
                  <a:lnTo>
                    <a:pt x="3952" y="2007"/>
                  </a:lnTo>
                  <a:cubicBezTo>
                    <a:pt x="3876" y="1971"/>
                    <a:pt x="3810" y="1936"/>
                    <a:pt x="3774" y="1890"/>
                  </a:cubicBezTo>
                  <a:cubicBezTo>
                    <a:pt x="3729" y="1834"/>
                    <a:pt x="3729" y="1708"/>
                    <a:pt x="3744" y="1576"/>
                  </a:cubicBezTo>
                  <a:lnTo>
                    <a:pt x="3744" y="1576"/>
                  </a:lnTo>
                  <a:cubicBezTo>
                    <a:pt x="3744" y="1576"/>
                    <a:pt x="2822" y="2200"/>
                    <a:pt x="2656" y="2200"/>
                  </a:cubicBezTo>
                  <a:cubicBezTo>
                    <a:pt x="2652" y="2200"/>
                    <a:pt x="2648" y="2200"/>
                    <a:pt x="2645" y="2199"/>
                  </a:cubicBezTo>
                  <a:cubicBezTo>
                    <a:pt x="2518" y="2159"/>
                    <a:pt x="1191" y="299"/>
                    <a:pt x="1191" y="299"/>
                  </a:cubicBezTo>
                  <a:cubicBezTo>
                    <a:pt x="1191" y="299"/>
                    <a:pt x="998" y="208"/>
                    <a:pt x="755" y="127"/>
                  </a:cubicBezTo>
                  <a:cubicBezTo>
                    <a:pt x="558" y="61"/>
                    <a:pt x="325" y="1"/>
                    <a:pt x="132" y="1"/>
                  </a:cubicBezTo>
                  <a:close/>
                </a:path>
              </a:pathLst>
            </a:custGeom>
            <a:solidFill>
              <a:srgbClr val="404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017723" y="3497428"/>
              <a:ext cx="2327" cy="24501"/>
            </a:xfrm>
            <a:custGeom>
              <a:avLst/>
              <a:gdLst/>
              <a:ahLst/>
              <a:cxnLst/>
              <a:rect l="l" t="t" r="r" b="b"/>
              <a:pathLst>
                <a:path w="17" h="179" extrusionOk="0">
                  <a:moveTo>
                    <a:pt x="1" y="178"/>
                  </a:moveTo>
                  <a:cubicBezTo>
                    <a:pt x="6" y="153"/>
                    <a:pt x="11" y="128"/>
                    <a:pt x="16" y="102"/>
                  </a:cubicBezTo>
                  <a:lnTo>
                    <a:pt x="16" y="1"/>
                  </a:lnTo>
                  <a:lnTo>
                    <a:pt x="16" y="102"/>
                  </a:lnTo>
                  <a:cubicBezTo>
                    <a:pt x="11" y="128"/>
                    <a:pt x="6" y="153"/>
                    <a:pt x="1" y="178"/>
                  </a:cubicBezTo>
                  <a:close/>
                </a:path>
              </a:pathLst>
            </a:custGeom>
            <a:solidFill>
              <a:srgbClr val="EFA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785583" y="3487025"/>
              <a:ext cx="234467" cy="957304"/>
            </a:xfrm>
            <a:custGeom>
              <a:avLst/>
              <a:gdLst/>
              <a:ahLst/>
              <a:cxnLst/>
              <a:rect l="l" t="t" r="r" b="b"/>
              <a:pathLst>
                <a:path w="1713" h="6994" extrusionOk="0">
                  <a:moveTo>
                    <a:pt x="0" y="1"/>
                  </a:moveTo>
                  <a:cubicBezTo>
                    <a:pt x="0" y="1"/>
                    <a:pt x="132" y="943"/>
                    <a:pt x="274" y="1465"/>
                  </a:cubicBezTo>
                  <a:cubicBezTo>
                    <a:pt x="390" y="1911"/>
                    <a:pt x="289" y="5117"/>
                    <a:pt x="613" y="6171"/>
                  </a:cubicBezTo>
                  <a:cubicBezTo>
                    <a:pt x="628" y="6216"/>
                    <a:pt x="643" y="6262"/>
                    <a:pt x="659" y="6297"/>
                  </a:cubicBezTo>
                  <a:cubicBezTo>
                    <a:pt x="653" y="6292"/>
                    <a:pt x="648" y="6292"/>
                    <a:pt x="648" y="6292"/>
                  </a:cubicBezTo>
                  <a:cubicBezTo>
                    <a:pt x="648" y="6292"/>
                    <a:pt x="106" y="6890"/>
                    <a:pt x="319" y="6966"/>
                  </a:cubicBezTo>
                  <a:cubicBezTo>
                    <a:pt x="369" y="6985"/>
                    <a:pt x="418" y="6994"/>
                    <a:pt x="464" y="6994"/>
                  </a:cubicBezTo>
                  <a:cubicBezTo>
                    <a:pt x="712" y="6994"/>
                    <a:pt x="902" y="6746"/>
                    <a:pt x="1013" y="6546"/>
                  </a:cubicBezTo>
                  <a:cubicBezTo>
                    <a:pt x="1059" y="6520"/>
                    <a:pt x="1094" y="6444"/>
                    <a:pt x="1135" y="6292"/>
                  </a:cubicBezTo>
                  <a:cubicBezTo>
                    <a:pt x="1150" y="6221"/>
                    <a:pt x="1170" y="6145"/>
                    <a:pt x="1190" y="6064"/>
                  </a:cubicBezTo>
                  <a:cubicBezTo>
                    <a:pt x="1403" y="5148"/>
                    <a:pt x="1712" y="3572"/>
                    <a:pt x="1712" y="2762"/>
                  </a:cubicBezTo>
                  <a:cubicBezTo>
                    <a:pt x="1712" y="1749"/>
                    <a:pt x="1631" y="999"/>
                    <a:pt x="1667" y="497"/>
                  </a:cubicBezTo>
                  <a:cubicBezTo>
                    <a:pt x="1413" y="15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2785583" y="3469231"/>
              <a:ext cx="234467" cy="85957"/>
            </a:xfrm>
            <a:custGeom>
              <a:avLst/>
              <a:gdLst/>
              <a:ahLst/>
              <a:cxnLst/>
              <a:rect l="l" t="t" r="r" b="b"/>
              <a:pathLst>
                <a:path w="1713" h="628" extrusionOk="0">
                  <a:moveTo>
                    <a:pt x="826" y="0"/>
                  </a:moveTo>
                  <a:cubicBezTo>
                    <a:pt x="568" y="0"/>
                    <a:pt x="292" y="30"/>
                    <a:pt x="41" y="70"/>
                  </a:cubicBezTo>
                  <a:cubicBezTo>
                    <a:pt x="25" y="90"/>
                    <a:pt x="15" y="111"/>
                    <a:pt x="0" y="131"/>
                  </a:cubicBezTo>
                  <a:cubicBezTo>
                    <a:pt x="0" y="131"/>
                    <a:pt x="1413" y="288"/>
                    <a:pt x="1667" y="627"/>
                  </a:cubicBezTo>
                  <a:lnTo>
                    <a:pt x="1672" y="627"/>
                  </a:lnTo>
                  <a:cubicBezTo>
                    <a:pt x="1677" y="541"/>
                    <a:pt x="1687" y="460"/>
                    <a:pt x="1697" y="384"/>
                  </a:cubicBezTo>
                  <a:cubicBezTo>
                    <a:pt x="1702" y="359"/>
                    <a:pt x="1707" y="334"/>
                    <a:pt x="1712" y="308"/>
                  </a:cubicBezTo>
                  <a:lnTo>
                    <a:pt x="1712" y="207"/>
                  </a:lnTo>
                  <a:lnTo>
                    <a:pt x="1712" y="176"/>
                  </a:lnTo>
                  <a:cubicBezTo>
                    <a:pt x="1621" y="146"/>
                    <a:pt x="1540" y="121"/>
                    <a:pt x="1459" y="90"/>
                  </a:cubicBezTo>
                  <a:cubicBezTo>
                    <a:pt x="1283" y="25"/>
                    <a:pt x="1062" y="0"/>
                    <a:pt x="82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338833" y="3491953"/>
              <a:ext cx="821" cy="1506"/>
            </a:xfrm>
            <a:custGeom>
              <a:avLst/>
              <a:gdLst/>
              <a:ahLst/>
              <a:cxnLst/>
              <a:rect l="l" t="t" r="r" b="b"/>
              <a:pathLst>
                <a:path w="6" h="11" extrusionOk="0">
                  <a:moveTo>
                    <a:pt x="5" y="10"/>
                  </a:moveTo>
                  <a:cubicBezTo>
                    <a:pt x="5" y="5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5" y="5"/>
                    <a:pt x="5" y="10"/>
                  </a:cubicBezTo>
                  <a:close/>
                </a:path>
              </a:pathLst>
            </a:custGeom>
            <a:solidFill>
              <a:srgbClr val="EFA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116958" y="3495374"/>
              <a:ext cx="337807" cy="951692"/>
            </a:xfrm>
            <a:custGeom>
              <a:avLst/>
              <a:gdLst/>
              <a:ahLst/>
              <a:cxnLst/>
              <a:rect l="l" t="t" r="r" b="b"/>
              <a:pathLst>
                <a:path w="2468" h="6953" extrusionOk="0">
                  <a:moveTo>
                    <a:pt x="1626" y="1"/>
                  </a:moveTo>
                  <a:cubicBezTo>
                    <a:pt x="1635" y="52"/>
                    <a:pt x="1643" y="104"/>
                    <a:pt x="1650" y="158"/>
                  </a:cubicBezTo>
                  <a:lnTo>
                    <a:pt x="1650" y="158"/>
                  </a:lnTo>
                  <a:cubicBezTo>
                    <a:pt x="1645" y="103"/>
                    <a:pt x="1636" y="52"/>
                    <a:pt x="1626" y="1"/>
                  </a:cubicBezTo>
                  <a:close/>
                  <a:moveTo>
                    <a:pt x="1650" y="158"/>
                  </a:moveTo>
                  <a:cubicBezTo>
                    <a:pt x="1651" y="163"/>
                    <a:pt x="1651" y="168"/>
                    <a:pt x="1652" y="173"/>
                  </a:cubicBezTo>
                  <a:cubicBezTo>
                    <a:pt x="1419" y="603"/>
                    <a:pt x="857" y="686"/>
                    <a:pt x="450" y="686"/>
                  </a:cubicBezTo>
                  <a:cubicBezTo>
                    <a:pt x="228" y="686"/>
                    <a:pt x="52" y="661"/>
                    <a:pt x="0" y="654"/>
                  </a:cubicBezTo>
                  <a:lnTo>
                    <a:pt x="0" y="654"/>
                  </a:lnTo>
                  <a:cubicBezTo>
                    <a:pt x="21" y="928"/>
                    <a:pt x="61" y="1308"/>
                    <a:pt x="173" y="1794"/>
                  </a:cubicBezTo>
                  <a:cubicBezTo>
                    <a:pt x="431" y="2903"/>
                    <a:pt x="1064" y="5092"/>
                    <a:pt x="1145" y="5385"/>
                  </a:cubicBezTo>
                  <a:cubicBezTo>
                    <a:pt x="1221" y="5669"/>
                    <a:pt x="1282" y="5897"/>
                    <a:pt x="1343" y="6064"/>
                  </a:cubicBezTo>
                  <a:cubicBezTo>
                    <a:pt x="1383" y="6171"/>
                    <a:pt x="1424" y="6252"/>
                    <a:pt x="1464" y="6312"/>
                  </a:cubicBezTo>
                  <a:cubicBezTo>
                    <a:pt x="1540" y="6482"/>
                    <a:pt x="1770" y="6952"/>
                    <a:pt x="2116" y="6952"/>
                  </a:cubicBezTo>
                  <a:cubicBezTo>
                    <a:pt x="2162" y="6952"/>
                    <a:pt x="2210" y="6944"/>
                    <a:pt x="2260" y="6925"/>
                  </a:cubicBezTo>
                  <a:cubicBezTo>
                    <a:pt x="2467" y="6849"/>
                    <a:pt x="1930" y="6252"/>
                    <a:pt x="1930" y="6252"/>
                  </a:cubicBezTo>
                  <a:cubicBezTo>
                    <a:pt x="1930" y="6252"/>
                    <a:pt x="1927" y="6252"/>
                    <a:pt x="1926" y="6254"/>
                  </a:cubicBezTo>
                  <a:lnTo>
                    <a:pt x="1926" y="6254"/>
                  </a:lnTo>
                  <a:cubicBezTo>
                    <a:pt x="1936" y="6214"/>
                    <a:pt x="1946" y="6169"/>
                    <a:pt x="1956" y="6125"/>
                  </a:cubicBezTo>
                  <a:cubicBezTo>
                    <a:pt x="1996" y="5821"/>
                    <a:pt x="1910" y="5350"/>
                    <a:pt x="1930" y="4970"/>
                  </a:cubicBezTo>
                  <a:cubicBezTo>
                    <a:pt x="1960" y="4314"/>
                    <a:pt x="1876" y="1704"/>
                    <a:pt x="1650" y="158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114905" y="3491953"/>
              <a:ext cx="228171" cy="97455"/>
            </a:xfrm>
            <a:custGeom>
              <a:avLst/>
              <a:gdLst/>
              <a:ahLst/>
              <a:cxnLst/>
              <a:rect l="l" t="t" r="r" b="b"/>
              <a:pathLst>
                <a:path w="1667" h="712" extrusionOk="0">
                  <a:moveTo>
                    <a:pt x="1636" y="0"/>
                  </a:moveTo>
                  <a:cubicBezTo>
                    <a:pt x="1535" y="26"/>
                    <a:pt x="1434" y="56"/>
                    <a:pt x="1332" y="102"/>
                  </a:cubicBezTo>
                  <a:cubicBezTo>
                    <a:pt x="1137" y="195"/>
                    <a:pt x="887" y="234"/>
                    <a:pt x="612" y="234"/>
                  </a:cubicBezTo>
                  <a:cubicBezTo>
                    <a:pt x="423" y="234"/>
                    <a:pt x="223" y="216"/>
                    <a:pt x="20" y="183"/>
                  </a:cubicBezTo>
                  <a:cubicBezTo>
                    <a:pt x="15" y="254"/>
                    <a:pt x="0" y="421"/>
                    <a:pt x="5" y="674"/>
                  </a:cubicBezTo>
                  <a:cubicBezTo>
                    <a:pt x="5" y="674"/>
                    <a:pt x="10" y="679"/>
                    <a:pt x="15" y="679"/>
                  </a:cubicBezTo>
                  <a:cubicBezTo>
                    <a:pt x="67" y="686"/>
                    <a:pt x="243" y="711"/>
                    <a:pt x="465" y="711"/>
                  </a:cubicBezTo>
                  <a:cubicBezTo>
                    <a:pt x="872" y="711"/>
                    <a:pt x="1434" y="628"/>
                    <a:pt x="1667" y="198"/>
                  </a:cubicBezTo>
                  <a:cubicBezTo>
                    <a:pt x="1662" y="137"/>
                    <a:pt x="1652" y="81"/>
                    <a:pt x="1641" y="26"/>
                  </a:cubicBezTo>
                  <a:cubicBezTo>
                    <a:pt x="1641" y="21"/>
                    <a:pt x="1641" y="16"/>
                    <a:pt x="1641" y="10"/>
                  </a:cubicBezTo>
                  <a:cubicBezTo>
                    <a:pt x="1641" y="5"/>
                    <a:pt x="1636" y="0"/>
                    <a:pt x="163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231386" y="2031083"/>
              <a:ext cx="59678" cy="23679"/>
            </a:xfrm>
            <a:custGeom>
              <a:avLst/>
              <a:gdLst/>
              <a:ahLst/>
              <a:cxnLst/>
              <a:rect l="l" t="t" r="r" b="b"/>
              <a:pathLst>
                <a:path w="436" h="173" extrusionOk="0">
                  <a:moveTo>
                    <a:pt x="0" y="0"/>
                  </a:moveTo>
                  <a:lnTo>
                    <a:pt x="0" y="0"/>
                  </a:lnTo>
                  <a:cubicBezTo>
                    <a:pt x="243" y="81"/>
                    <a:pt x="436" y="172"/>
                    <a:pt x="436" y="172"/>
                  </a:cubicBezTo>
                  <a:cubicBezTo>
                    <a:pt x="299" y="102"/>
                    <a:pt x="152" y="46"/>
                    <a:pt x="0" y="0"/>
                  </a:cubicBezTo>
                  <a:close/>
                </a:path>
              </a:pathLst>
            </a:custGeom>
            <a:solidFill>
              <a:srgbClr val="02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943537" y="2010278"/>
              <a:ext cx="38462" cy="3559"/>
            </a:xfrm>
            <a:custGeom>
              <a:avLst/>
              <a:gdLst/>
              <a:ahLst/>
              <a:cxnLst/>
              <a:rect l="l" t="t" r="r" b="b"/>
              <a:pathLst>
                <a:path w="281" h="26" extrusionOk="0">
                  <a:moveTo>
                    <a:pt x="281" y="0"/>
                  </a:moveTo>
                  <a:lnTo>
                    <a:pt x="281" y="0"/>
                  </a:lnTo>
                  <a:cubicBezTo>
                    <a:pt x="196" y="6"/>
                    <a:pt x="101" y="16"/>
                    <a:pt x="1" y="26"/>
                  </a:cubicBezTo>
                  <a:lnTo>
                    <a:pt x="6" y="26"/>
                  </a:lnTo>
                  <a:cubicBezTo>
                    <a:pt x="101" y="16"/>
                    <a:pt x="196" y="6"/>
                    <a:pt x="281" y="0"/>
                  </a:cubicBezTo>
                  <a:close/>
                </a:path>
              </a:pathLst>
            </a:custGeom>
            <a:solidFill>
              <a:srgbClr val="02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106555" y="2010278"/>
              <a:ext cx="39694" cy="3559"/>
            </a:xfrm>
            <a:custGeom>
              <a:avLst/>
              <a:gdLst/>
              <a:ahLst/>
              <a:cxnLst/>
              <a:rect l="l" t="t" r="r" b="b"/>
              <a:pathLst>
                <a:path w="290" h="26" extrusionOk="0">
                  <a:moveTo>
                    <a:pt x="289" y="26"/>
                  </a:moveTo>
                  <a:cubicBezTo>
                    <a:pt x="289" y="26"/>
                    <a:pt x="289" y="26"/>
                    <a:pt x="289" y="26"/>
                  </a:cubicBezTo>
                  <a:cubicBezTo>
                    <a:pt x="188" y="15"/>
                    <a:pt x="92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5"/>
                    <a:pt x="188" y="15"/>
                    <a:pt x="289" y="26"/>
                  </a:cubicBezTo>
                  <a:close/>
                </a:path>
              </a:pathLst>
            </a:custGeom>
            <a:solidFill>
              <a:srgbClr val="02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891661" y="2013700"/>
              <a:ext cx="306600" cy="746927"/>
            </a:xfrm>
            <a:custGeom>
              <a:avLst/>
              <a:gdLst/>
              <a:ahLst/>
              <a:cxnLst/>
              <a:rect l="l" t="t" r="r" b="b"/>
              <a:pathLst>
                <a:path w="2240" h="5457" extrusionOk="0">
                  <a:moveTo>
                    <a:pt x="385" y="1"/>
                  </a:moveTo>
                  <a:cubicBezTo>
                    <a:pt x="385" y="1"/>
                    <a:pt x="461" y="1151"/>
                    <a:pt x="390" y="2057"/>
                  </a:cubicBezTo>
                  <a:lnTo>
                    <a:pt x="390" y="2792"/>
                  </a:lnTo>
                  <a:lnTo>
                    <a:pt x="269" y="2792"/>
                  </a:lnTo>
                  <a:cubicBezTo>
                    <a:pt x="56" y="3653"/>
                    <a:pt x="0" y="4605"/>
                    <a:pt x="15" y="5456"/>
                  </a:cubicBezTo>
                  <a:lnTo>
                    <a:pt x="2224" y="5456"/>
                  </a:lnTo>
                  <a:cubicBezTo>
                    <a:pt x="2239" y="4575"/>
                    <a:pt x="2183" y="3592"/>
                    <a:pt x="1950" y="2711"/>
                  </a:cubicBezTo>
                  <a:cubicBezTo>
                    <a:pt x="1727" y="1870"/>
                    <a:pt x="1859" y="1"/>
                    <a:pt x="1859" y="1"/>
                  </a:cubicBezTo>
                  <a:lnTo>
                    <a:pt x="1859" y="1"/>
                  </a:lnTo>
                  <a:cubicBezTo>
                    <a:pt x="1738" y="239"/>
                    <a:pt x="1439" y="801"/>
                    <a:pt x="1120" y="1004"/>
                  </a:cubicBezTo>
                  <a:cubicBezTo>
                    <a:pt x="800" y="801"/>
                    <a:pt x="502" y="239"/>
                    <a:pt x="3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290926" y="2054625"/>
              <a:ext cx="821" cy="7802"/>
            </a:xfrm>
            <a:custGeom>
              <a:avLst/>
              <a:gdLst/>
              <a:ahLst/>
              <a:cxnLst/>
              <a:rect l="l" t="t" r="r" b="b"/>
              <a:pathLst>
                <a:path w="6" h="57" extrusionOk="0">
                  <a:moveTo>
                    <a:pt x="1" y="0"/>
                  </a:moveTo>
                  <a:cubicBezTo>
                    <a:pt x="1" y="3"/>
                    <a:pt x="1" y="6"/>
                    <a:pt x="1" y="8"/>
                  </a:cubicBezTo>
                  <a:lnTo>
                    <a:pt x="1" y="8"/>
                  </a:lnTo>
                  <a:cubicBezTo>
                    <a:pt x="1" y="3"/>
                    <a:pt x="1" y="1"/>
                    <a:pt x="1" y="0"/>
                  </a:cubicBezTo>
                  <a:close/>
                  <a:moveTo>
                    <a:pt x="1" y="8"/>
                  </a:moveTo>
                  <a:cubicBezTo>
                    <a:pt x="1" y="17"/>
                    <a:pt x="3" y="34"/>
                    <a:pt x="6" y="56"/>
                  </a:cubicBezTo>
                  <a:cubicBezTo>
                    <a:pt x="6" y="39"/>
                    <a:pt x="2" y="25"/>
                    <a:pt x="1" y="8"/>
                  </a:cubicBezTo>
                  <a:close/>
                </a:path>
              </a:pathLst>
            </a:custGeom>
            <a:solidFill>
              <a:srgbClr val="02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793795" y="2049698"/>
              <a:ext cx="14098" cy="45306"/>
            </a:xfrm>
            <a:custGeom>
              <a:avLst/>
              <a:gdLst/>
              <a:ahLst/>
              <a:cxnLst/>
              <a:rect l="l" t="t" r="r" b="b"/>
              <a:pathLst>
                <a:path w="103" h="331" extrusionOk="0">
                  <a:moveTo>
                    <a:pt x="102" y="1"/>
                  </a:moveTo>
                  <a:lnTo>
                    <a:pt x="102" y="1"/>
                  </a:lnTo>
                  <a:cubicBezTo>
                    <a:pt x="77" y="11"/>
                    <a:pt x="57" y="26"/>
                    <a:pt x="36" y="36"/>
                  </a:cubicBezTo>
                  <a:cubicBezTo>
                    <a:pt x="36" y="36"/>
                    <a:pt x="36" y="42"/>
                    <a:pt x="31" y="47"/>
                  </a:cubicBezTo>
                  <a:cubicBezTo>
                    <a:pt x="26" y="77"/>
                    <a:pt x="11" y="178"/>
                    <a:pt x="1" y="330"/>
                  </a:cubicBezTo>
                  <a:cubicBezTo>
                    <a:pt x="11" y="234"/>
                    <a:pt x="21" y="138"/>
                    <a:pt x="41" y="36"/>
                  </a:cubicBezTo>
                  <a:cubicBezTo>
                    <a:pt x="41" y="36"/>
                    <a:pt x="62" y="21"/>
                    <a:pt x="102" y="1"/>
                  </a:cubicBezTo>
                  <a:close/>
                </a:path>
              </a:pathLst>
            </a:custGeom>
            <a:solidFill>
              <a:srgbClr val="02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805567" y="2281975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27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2688949" y="2760491"/>
              <a:ext cx="771975" cy="763626"/>
            </a:xfrm>
            <a:custGeom>
              <a:avLst/>
              <a:gdLst/>
              <a:ahLst/>
              <a:cxnLst/>
              <a:rect l="l" t="t" r="r" b="b"/>
              <a:pathLst>
                <a:path w="5640" h="5579" extrusionOk="0">
                  <a:moveTo>
                    <a:pt x="1496" y="0"/>
                  </a:moveTo>
                  <a:cubicBezTo>
                    <a:pt x="1527" y="1413"/>
                    <a:pt x="1750" y="2553"/>
                    <a:pt x="1750" y="2553"/>
                  </a:cubicBezTo>
                  <a:cubicBezTo>
                    <a:pt x="1750" y="2553"/>
                    <a:pt x="1548" y="2587"/>
                    <a:pt x="1259" y="2587"/>
                  </a:cubicBezTo>
                  <a:cubicBezTo>
                    <a:pt x="1008" y="2587"/>
                    <a:pt x="690" y="2561"/>
                    <a:pt x="382" y="2467"/>
                  </a:cubicBezTo>
                  <a:cubicBezTo>
                    <a:pt x="194" y="3470"/>
                    <a:pt x="42" y="4478"/>
                    <a:pt x="108" y="4828"/>
                  </a:cubicBezTo>
                  <a:lnTo>
                    <a:pt x="93" y="4868"/>
                  </a:lnTo>
                  <a:cubicBezTo>
                    <a:pt x="1" y="5085"/>
                    <a:pt x="164" y="5306"/>
                    <a:pt x="389" y="5306"/>
                  </a:cubicBezTo>
                  <a:cubicBezTo>
                    <a:pt x="412" y="5306"/>
                    <a:pt x="434" y="5303"/>
                    <a:pt x="458" y="5299"/>
                  </a:cubicBezTo>
                  <a:cubicBezTo>
                    <a:pt x="549" y="5284"/>
                    <a:pt x="645" y="5263"/>
                    <a:pt x="747" y="5248"/>
                  </a:cubicBezTo>
                  <a:cubicBezTo>
                    <a:pt x="998" y="5208"/>
                    <a:pt x="1274" y="5178"/>
                    <a:pt x="1532" y="5178"/>
                  </a:cubicBezTo>
                  <a:cubicBezTo>
                    <a:pt x="1768" y="5178"/>
                    <a:pt x="1989" y="5203"/>
                    <a:pt x="2165" y="5268"/>
                  </a:cubicBezTo>
                  <a:cubicBezTo>
                    <a:pt x="2246" y="5299"/>
                    <a:pt x="2327" y="5324"/>
                    <a:pt x="2418" y="5354"/>
                  </a:cubicBezTo>
                  <a:cubicBezTo>
                    <a:pt x="2646" y="5425"/>
                    <a:pt x="2894" y="5486"/>
                    <a:pt x="3132" y="5527"/>
                  </a:cubicBezTo>
                  <a:cubicBezTo>
                    <a:pt x="3335" y="5560"/>
                    <a:pt x="3535" y="5578"/>
                    <a:pt x="3724" y="5578"/>
                  </a:cubicBezTo>
                  <a:cubicBezTo>
                    <a:pt x="3999" y="5578"/>
                    <a:pt x="4249" y="5539"/>
                    <a:pt x="4444" y="5446"/>
                  </a:cubicBezTo>
                  <a:cubicBezTo>
                    <a:pt x="4546" y="5400"/>
                    <a:pt x="4647" y="5370"/>
                    <a:pt x="4748" y="5344"/>
                  </a:cubicBezTo>
                  <a:cubicBezTo>
                    <a:pt x="4905" y="5304"/>
                    <a:pt x="5067" y="5289"/>
                    <a:pt x="5209" y="5284"/>
                  </a:cubicBezTo>
                  <a:cubicBezTo>
                    <a:pt x="5463" y="5273"/>
                    <a:pt x="5640" y="5030"/>
                    <a:pt x="5559" y="4792"/>
                  </a:cubicBezTo>
                  <a:lnTo>
                    <a:pt x="4936" y="2427"/>
                  </a:lnTo>
                  <a:cubicBezTo>
                    <a:pt x="4591" y="2553"/>
                    <a:pt x="4220" y="2585"/>
                    <a:pt x="3935" y="2585"/>
                  </a:cubicBezTo>
                  <a:cubicBezTo>
                    <a:pt x="3650" y="2585"/>
                    <a:pt x="3452" y="2553"/>
                    <a:pt x="3452" y="2553"/>
                  </a:cubicBezTo>
                  <a:cubicBezTo>
                    <a:pt x="3452" y="2553"/>
                    <a:pt x="3674" y="1413"/>
                    <a:pt x="370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944358" y="1929795"/>
              <a:ext cx="201891" cy="221327"/>
            </a:xfrm>
            <a:custGeom>
              <a:avLst/>
              <a:gdLst/>
              <a:ahLst/>
              <a:cxnLst/>
              <a:rect l="l" t="t" r="r" b="b"/>
              <a:pathLst>
                <a:path w="1475" h="1617" extrusionOk="0">
                  <a:moveTo>
                    <a:pt x="334" y="1"/>
                  </a:moveTo>
                  <a:cubicBezTo>
                    <a:pt x="334" y="51"/>
                    <a:pt x="334" y="97"/>
                    <a:pt x="329" y="148"/>
                  </a:cubicBezTo>
                  <a:cubicBezTo>
                    <a:pt x="324" y="305"/>
                    <a:pt x="309" y="467"/>
                    <a:pt x="279" y="588"/>
                  </a:cubicBezTo>
                  <a:cubicBezTo>
                    <a:pt x="193" y="593"/>
                    <a:pt x="96" y="603"/>
                    <a:pt x="0" y="614"/>
                  </a:cubicBezTo>
                  <a:cubicBezTo>
                    <a:pt x="117" y="852"/>
                    <a:pt x="415" y="1414"/>
                    <a:pt x="735" y="1617"/>
                  </a:cubicBezTo>
                  <a:cubicBezTo>
                    <a:pt x="1054" y="1414"/>
                    <a:pt x="1353" y="852"/>
                    <a:pt x="1474" y="614"/>
                  </a:cubicBezTo>
                  <a:cubicBezTo>
                    <a:pt x="1373" y="603"/>
                    <a:pt x="1277" y="593"/>
                    <a:pt x="1185" y="588"/>
                  </a:cubicBezTo>
                  <a:cubicBezTo>
                    <a:pt x="1160" y="472"/>
                    <a:pt x="1145" y="325"/>
                    <a:pt x="1140" y="173"/>
                  </a:cubicBezTo>
                  <a:lnTo>
                    <a:pt x="1094" y="178"/>
                  </a:lnTo>
                  <a:cubicBezTo>
                    <a:pt x="1069" y="148"/>
                    <a:pt x="1049" y="117"/>
                    <a:pt x="1033" y="82"/>
                  </a:cubicBezTo>
                  <a:cubicBezTo>
                    <a:pt x="942" y="148"/>
                    <a:pt x="836" y="193"/>
                    <a:pt x="735" y="198"/>
                  </a:cubicBezTo>
                  <a:cubicBezTo>
                    <a:pt x="593" y="193"/>
                    <a:pt x="451" y="107"/>
                    <a:pt x="334" y="1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948465" y="1705867"/>
              <a:ext cx="179033" cy="225433"/>
            </a:xfrm>
            <a:custGeom>
              <a:avLst/>
              <a:gdLst/>
              <a:ahLst/>
              <a:cxnLst/>
              <a:rect l="l" t="t" r="r" b="b"/>
              <a:pathLst>
                <a:path w="1308" h="1647" extrusionOk="0">
                  <a:moveTo>
                    <a:pt x="363" y="355"/>
                  </a:moveTo>
                  <a:cubicBezTo>
                    <a:pt x="427" y="355"/>
                    <a:pt x="503" y="364"/>
                    <a:pt x="593" y="385"/>
                  </a:cubicBezTo>
                  <a:lnTo>
                    <a:pt x="553" y="451"/>
                  </a:lnTo>
                  <a:cubicBezTo>
                    <a:pt x="553" y="451"/>
                    <a:pt x="370" y="411"/>
                    <a:pt x="222" y="411"/>
                  </a:cubicBezTo>
                  <a:cubicBezTo>
                    <a:pt x="174" y="411"/>
                    <a:pt x="130" y="415"/>
                    <a:pt x="97" y="426"/>
                  </a:cubicBezTo>
                  <a:cubicBezTo>
                    <a:pt x="97" y="426"/>
                    <a:pt x="176" y="355"/>
                    <a:pt x="363" y="355"/>
                  </a:cubicBezTo>
                  <a:close/>
                  <a:moveTo>
                    <a:pt x="851" y="1130"/>
                  </a:moveTo>
                  <a:cubicBezTo>
                    <a:pt x="806" y="1216"/>
                    <a:pt x="757" y="1245"/>
                    <a:pt x="713" y="1245"/>
                  </a:cubicBezTo>
                  <a:cubicBezTo>
                    <a:pt x="625" y="1245"/>
                    <a:pt x="553" y="1130"/>
                    <a:pt x="553" y="1130"/>
                  </a:cubicBezTo>
                  <a:close/>
                  <a:moveTo>
                    <a:pt x="0" y="0"/>
                  </a:moveTo>
                  <a:cubicBezTo>
                    <a:pt x="0" y="0"/>
                    <a:pt x="11" y="958"/>
                    <a:pt x="107" y="1145"/>
                  </a:cubicBezTo>
                  <a:cubicBezTo>
                    <a:pt x="147" y="1226"/>
                    <a:pt x="218" y="1328"/>
                    <a:pt x="304" y="1419"/>
                  </a:cubicBezTo>
                  <a:cubicBezTo>
                    <a:pt x="421" y="1535"/>
                    <a:pt x="568" y="1637"/>
                    <a:pt x="715" y="1647"/>
                  </a:cubicBezTo>
                  <a:cubicBezTo>
                    <a:pt x="811" y="1642"/>
                    <a:pt x="907" y="1596"/>
                    <a:pt x="993" y="1535"/>
                  </a:cubicBezTo>
                  <a:cubicBezTo>
                    <a:pt x="1024" y="1328"/>
                    <a:pt x="1176" y="1115"/>
                    <a:pt x="1176" y="1115"/>
                  </a:cubicBezTo>
                  <a:cubicBezTo>
                    <a:pt x="1267" y="1003"/>
                    <a:pt x="1302" y="821"/>
                    <a:pt x="1307" y="644"/>
                  </a:cubicBezTo>
                  <a:lnTo>
                    <a:pt x="1307" y="644"/>
                  </a:lnTo>
                  <a:cubicBezTo>
                    <a:pt x="1272" y="730"/>
                    <a:pt x="1191" y="867"/>
                    <a:pt x="1024" y="867"/>
                  </a:cubicBezTo>
                  <a:cubicBezTo>
                    <a:pt x="821" y="867"/>
                    <a:pt x="811" y="781"/>
                    <a:pt x="801" y="689"/>
                  </a:cubicBezTo>
                  <a:cubicBezTo>
                    <a:pt x="801" y="669"/>
                    <a:pt x="801" y="644"/>
                    <a:pt x="796" y="624"/>
                  </a:cubicBezTo>
                  <a:lnTo>
                    <a:pt x="613" y="624"/>
                  </a:lnTo>
                  <a:cubicBezTo>
                    <a:pt x="613" y="644"/>
                    <a:pt x="608" y="669"/>
                    <a:pt x="608" y="689"/>
                  </a:cubicBezTo>
                  <a:cubicBezTo>
                    <a:pt x="598" y="781"/>
                    <a:pt x="588" y="867"/>
                    <a:pt x="385" y="867"/>
                  </a:cubicBezTo>
                  <a:cubicBezTo>
                    <a:pt x="163" y="867"/>
                    <a:pt x="97" y="624"/>
                    <a:pt x="87" y="583"/>
                  </a:cubicBezTo>
                  <a:cubicBezTo>
                    <a:pt x="76" y="573"/>
                    <a:pt x="71" y="568"/>
                    <a:pt x="76" y="558"/>
                  </a:cubicBezTo>
                  <a:cubicBezTo>
                    <a:pt x="81" y="537"/>
                    <a:pt x="102" y="517"/>
                    <a:pt x="304" y="512"/>
                  </a:cubicBezTo>
                  <a:cubicBezTo>
                    <a:pt x="321" y="511"/>
                    <a:pt x="337" y="511"/>
                    <a:pt x="352" y="511"/>
                  </a:cubicBezTo>
                  <a:cubicBezTo>
                    <a:pt x="523" y="511"/>
                    <a:pt x="580" y="560"/>
                    <a:pt x="603" y="588"/>
                  </a:cubicBezTo>
                  <a:lnTo>
                    <a:pt x="806" y="588"/>
                  </a:lnTo>
                  <a:cubicBezTo>
                    <a:pt x="829" y="560"/>
                    <a:pt x="887" y="511"/>
                    <a:pt x="1057" y="511"/>
                  </a:cubicBezTo>
                  <a:cubicBezTo>
                    <a:pt x="1072" y="511"/>
                    <a:pt x="1088" y="511"/>
                    <a:pt x="1105" y="512"/>
                  </a:cubicBezTo>
                  <a:cubicBezTo>
                    <a:pt x="1216" y="512"/>
                    <a:pt x="1272" y="522"/>
                    <a:pt x="1302" y="532"/>
                  </a:cubicBezTo>
                  <a:cubicBezTo>
                    <a:pt x="1297" y="492"/>
                    <a:pt x="1292" y="456"/>
                    <a:pt x="1287" y="421"/>
                  </a:cubicBezTo>
                  <a:cubicBezTo>
                    <a:pt x="1256" y="413"/>
                    <a:pt x="1219" y="410"/>
                    <a:pt x="1179" y="410"/>
                  </a:cubicBezTo>
                  <a:cubicBezTo>
                    <a:pt x="1033" y="410"/>
                    <a:pt x="857" y="451"/>
                    <a:pt x="857" y="451"/>
                  </a:cubicBezTo>
                  <a:lnTo>
                    <a:pt x="816" y="385"/>
                  </a:lnTo>
                  <a:cubicBezTo>
                    <a:pt x="906" y="363"/>
                    <a:pt x="982" y="355"/>
                    <a:pt x="1046" y="355"/>
                  </a:cubicBezTo>
                  <a:cubicBezTo>
                    <a:pt x="1169" y="355"/>
                    <a:pt x="1245" y="386"/>
                    <a:pt x="1282" y="406"/>
                  </a:cubicBezTo>
                  <a:cubicBezTo>
                    <a:pt x="1272" y="345"/>
                    <a:pt x="1257" y="294"/>
                    <a:pt x="1236" y="249"/>
                  </a:cubicBezTo>
                  <a:cubicBezTo>
                    <a:pt x="1201" y="218"/>
                    <a:pt x="1166" y="178"/>
                    <a:pt x="1135" y="137"/>
                  </a:cubicBezTo>
                  <a:lnTo>
                    <a:pt x="1130" y="137"/>
                  </a:lnTo>
                  <a:cubicBezTo>
                    <a:pt x="887" y="92"/>
                    <a:pt x="694" y="46"/>
                    <a:pt x="548" y="0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2989390" y="1899956"/>
              <a:ext cx="96497" cy="57077"/>
            </a:xfrm>
            <a:custGeom>
              <a:avLst/>
              <a:gdLst/>
              <a:ahLst/>
              <a:cxnLst/>
              <a:rect l="l" t="t" r="r" b="b"/>
              <a:pathLst>
                <a:path w="705" h="417" extrusionOk="0">
                  <a:moveTo>
                    <a:pt x="5" y="1"/>
                  </a:moveTo>
                  <a:cubicBezTo>
                    <a:pt x="5" y="26"/>
                    <a:pt x="5" y="51"/>
                    <a:pt x="5" y="82"/>
                  </a:cubicBezTo>
                  <a:cubicBezTo>
                    <a:pt x="5" y="122"/>
                    <a:pt x="5" y="168"/>
                    <a:pt x="0" y="219"/>
                  </a:cubicBezTo>
                  <a:lnTo>
                    <a:pt x="5" y="219"/>
                  </a:lnTo>
                  <a:cubicBezTo>
                    <a:pt x="122" y="325"/>
                    <a:pt x="264" y="411"/>
                    <a:pt x="406" y="416"/>
                  </a:cubicBezTo>
                  <a:cubicBezTo>
                    <a:pt x="507" y="411"/>
                    <a:pt x="613" y="366"/>
                    <a:pt x="704" y="300"/>
                  </a:cubicBezTo>
                  <a:cubicBezTo>
                    <a:pt x="684" y="244"/>
                    <a:pt x="684" y="178"/>
                    <a:pt x="694" y="117"/>
                  </a:cubicBezTo>
                  <a:lnTo>
                    <a:pt x="694" y="117"/>
                  </a:lnTo>
                  <a:cubicBezTo>
                    <a:pt x="608" y="178"/>
                    <a:pt x="512" y="224"/>
                    <a:pt x="416" y="229"/>
                  </a:cubicBezTo>
                  <a:cubicBezTo>
                    <a:pt x="269" y="219"/>
                    <a:pt x="122" y="117"/>
                    <a:pt x="5" y="1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3062892" y="1780601"/>
              <a:ext cx="61867" cy="39146"/>
            </a:xfrm>
            <a:custGeom>
              <a:avLst/>
              <a:gdLst/>
              <a:ahLst/>
              <a:cxnLst/>
              <a:rect l="l" t="t" r="r" b="b"/>
              <a:pathLst>
                <a:path w="452" h="286" extrusionOk="0">
                  <a:moveTo>
                    <a:pt x="218" y="0"/>
                  </a:moveTo>
                  <a:cubicBezTo>
                    <a:pt x="32" y="0"/>
                    <a:pt x="5" y="58"/>
                    <a:pt x="0" y="72"/>
                  </a:cubicBezTo>
                  <a:cubicBezTo>
                    <a:pt x="5" y="93"/>
                    <a:pt x="5" y="118"/>
                    <a:pt x="10" y="138"/>
                  </a:cubicBezTo>
                  <a:cubicBezTo>
                    <a:pt x="21" y="235"/>
                    <a:pt x="26" y="285"/>
                    <a:pt x="188" y="285"/>
                  </a:cubicBezTo>
                  <a:cubicBezTo>
                    <a:pt x="390" y="285"/>
                    <a:pt x="446" y="27"/>
                    <a:pt x="451" y="22"/>
                  </a:cubicBezTo>
                  <a:lnTo>
                    <a:pt x="451" y="17"/>
                  </a:lnTo>
                  <a:cubicBezTo>
                    <a:pt x="431" y="12"/>
                    <a:pt x="385" y="2"/>
                    <a:pt x="264" y="2"/>
                  </a:cubicBezTo>
                  <a:cubicBezTo>
                    <a:pt x="247" y="1"/>
                    <a:pt x="232" y="0"/>
                    <a:pt x="218" y="0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2965026" y="1780601"/>
              <a:ext cx="61867" cy="39146"/>
            </a:xfrm>
            <a:custGeom>
              <a:avLst/>
              <a:gdLst/>
              <a:ahLst/>
              <a:cxnLst/>
              <a:rect l="l" t="t" r="r" b="b"/>
              <a:pathLst>
                <a:path w="452" h="286" extrusionOk="0">
                  <a:moveTo>
                    <a:pt x="234" y="0"/>
                  </a:moveTo>
                  <a:cubicBezTo>
                    <a:pt x="220" y="0"/>
                    <a:pt x="205" y="1"/>
                    <a:pt x="188" y="2"/>
                  </a:cubicBezTo>
                  <a:cubicBezTo>
                    <a:pt x="67" y="2"/>
                    <a:pt x="21" y="12"/>
                    <a:pt x="1" y="17"/>
                  </a:cubicBezTo>
                  <a:lnTo>
                    <a:pt x="6" y="22"/>
                  </a:lnTo>
                  <a:cubicBezTo>
                    <a:pt x="6" y="27"/>
                    <a:pt x="62" y="285"/>
                    <a:pt x="264" y="285"/>
                  </a:cubicBezTo>
                  <a:cubicBezTo>
                    <a:pt x="427" y="285"/>
                    <a:pt x="432" y="235"/>
                    <a:pt x="442" y="138"/>
                  </a:cubicBezTo>
                  <a:cubicBezTo>
                    <a:pt x="447" y="118"/>
                    <a:pt x="447" y="93"/>
                    <a:pt x="452" y="72"/>
                  </a:cubicBezTo>
                  <a:cubicBezTo>
                    <a:pt x="447" y="58"/>
                    <a:pt x="421" y="0"/>
                    <a:pt x="234" y="0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958183" y="1775673"/>
              <a:ext cx="169314" cy="48864"/>
            </a:xfrm>
            <a:custGeom>
              <a:avLst/>
              <a:gdLst/>
              <a:ahLst/>
              <a:cxnLst/>
              <a:rect l="l" t="t" r="r" b="b"/>
              <a:pathLst>
                <a:path w="1237" h="357" extrusionOk="0">
                  <a:moveTo>
                    <a:pt x="284" y="36"/>
                  </a:moveTo>
                  <a:cubicBezTo>
                    <a:pt x="471" y="36"/>
                    <a:pt x="497" y="94"/>
                    <a:pt x="502" y="108"/>
                  </a:cubicBezTo>
                  <a:cubicBezTo>
                    <a:pt x="497" y="129"/>
                    <a:pt x="497" y="154"/>
                    <a:pt x="492" y="174"/>
                  </a:cubicBezTo>
                  <a:cubicBezTo>
                    <a:pt x="482" y="271"/>
                    <a:pt x="477" y="321"/>
                    <a:pt x="314" y="321"/>
                  </a:cubicBezTo>
                  <a:cubicBezTo>
                    <a:pt x="112" y="321"/>
                    <a:pt x="56" y="63"/>
                    <a:pt x="56" y="58"/>
                  </a:cubicBezTo>
                  <a:lnTo>
                    <a:pt x="51" y="53"/>
                  </a:lnTo>
                  <a:cubicBezTo>
                    <a:pt x="71" y="48"/>
                    <a:pt x="117" y="38"/>
                    <a:pt x="238" y="38"/>
                  </a:cubicBezTo>
                  <a:cubicBezTo>
                    <a:pt x="255" y="37"/>
                    <a:pt x="270" y="36"/>
                    <a:pt x="284" y="36"/>
                  </a:cubicBezTo>
                  <a:close/>
                  <a:moveTo>
                    <a:pt x="983" y="36"/>
                  </a:moveTo>
                  <a:cubicBezTo>
                    <a:pt x="997" y="36"/>
                    <a:pt x="1012" y="37"/>
                    <a:pt x="1029" y="38"/>
                  </a:cubicBezTo>
                  <a:cubicBezTo>
                    <a:pt x="1150" y="38"/>
                    <a:pt x="1196" y="48"/>
                    <a:pt x="1216" y="53"/>
                  </a:cubicBezTo>
                  <a:lnTo>
                    <a:pt x="1216" y="58"/>
                  </a:lnTo>
                  <a:cubicBezTo>
                    <a:pt x="1211" y="63"/>
                    <a:pt x="1155" y="321"/>
                    <a:pt x="953" y="321"/>
                  </a:cubicBezTo>
                  <a:cubicBezTo>
                    <a:pt x="791" y="321"/>
                    <a:pt x="786" y="271"/>
                    <a:pt x="775" y="174"/>
                  </a:cubicBezTo>
                  <a:cubicBezTo>
                    <a:pt x="770" y="154"/>
                    <a:pt x="770" y="129"/>
                    <a:pt x="765" y="108"/>
                  </a:cubicBezTo>
                  <a:cubicBezTo>
                    <a:pt x="770" y="94"/>
                    <a:pt x="797" y="36"/>
                    <a:pt x="983" y="36"/>
                  </a:cubicBezTo>
                  <a:close/>
                  <a:moveTo>
                    <a:pt x="281" y="1"/>
                  </a:moveTo>
                  <a:cubicBezTo>
                    <a:pt x="266" y="1"/>
                    <a:pt x="250" y="1"/>
                    <a:pt x="233" y="2"/>
                  </a:cubicBezTo>
                  <a:cubicBezTo>
                    <a:pt x="31" y="7"/>
                    <a:pt x="10" y="27"/>
                    <a:pt x="5" y="48"/>
                  </a:cubicBezTo>
                  <a:cubicBezTo>
                    <a:pt x="0" y="58"/>
                    <a:pt x="5" y="63"/>
                    <a:pt x="16" y="73"/>
                  </a:cubicBezTo>
                  <a:cubicBezTo>
                    <a:pt x="26" y="114"/>
                    <a:pt x="92" y="357"/>
                    <a:pt x="314" y="357"/>
                  </a:cubicBezTo>
                  <a:cubicBezTo>
                    <a:pt x="517" y="357"/>
                    <a:pt x="527" y="271"/>
                    <a:pt x="537" y="179"/>
                  </a:cubicBezTo>
                  <a:cubicBezTo>
                    <a:pt x="537" y="159"/>
                    <a:pt x="542" y="134"/>
                    <a:pt x="542" y="114"/>
                  </a:cubicBezTo>
                  <a:lnTo>
                    <a:pt x="725" y="114"/>
                  </a:lnTo>
                  <a:cubicBezTo>
                    <a:pt x="730" y="134"/>
                    <a:pt x="730" y="159"/>
                    <a:pt x="730" y="179"/>
                  </a:cubicBezTo>
                  <a:cubicBezTo>
                    <a:pt x="740" y="271"/>
                    <a:pt x="750" y="357"/>
                    <a:pt x="953" y="357"/>
                  </a:cubicBezTo>
                  <a:cubicBezTo>
                    <a:pt x="1120" y="357"/>
                    <a:pt x="1201" y="220"/>
                    <a:pt x="1236" y="134"/>
                  </a:cubicBezTo>
                  <a:cubicBezTo>
                    <a:pt x="1236" y="98"/>
                    <a:pt x="1231" y="58"/>
                    <a:pt x="1231" y="22"/>
                  </a:cubicBezTo>
                  <a:cubicBezTo>
                    <a:pt x="1201" y="12"/>
                    <a:pt x="1145" y="2"/>
                    <a:pt x="1034" y="2"/>
                  </a:cubicBezTo>
                  <a:cubicBezTo>
                    <a:pt x="1017" y="1"/>
                    <a:pt x="1001" y="1"/>
                    <a:pt x="986" y="1"/>
                  </a:cubicBezTo>
                  <a:cubicBezTo>
                    <a:pt x="816" y="1"/>
                    <a:pt x="758" y="50"/>
                    <a:pt x="735" y="78"/>
                  </a:cubicBezTo>
                  <a:lnTo>
                    <a:pt x="532" y="78"/>
                  </a:lnTo>
                  <a:cubicBezTo>
                    <a:pt x="509" y="50"/>
                    <a:pt x="452" y="1"/>
                    <a:pt x="281" y="1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024020" y="1860536"/>
              <a:ext cx="41063" cy="15741"/>
            </a:xfrm>
            <a:custGeom>
              <a:avLst/>
              <a:gdLst/>
              <a:ahLst/>
              <a:cxnLst/>
              <a:rect l="l" t="t" r="r" b="b"/>
              <a:pathLst>
                <a:path w="300" h="115" extrusionOk="0">
                  <a:moveTo>
                    <a:pt x="1" y="0"/>
                  </a:moveTo>
                  <a:cubicBezTo>
                    <a:pt x="1" y="0"/>
                    <a:pt x="73" y="115"/>
                    <a:pt x="161" y="115"/>
                  </a:cubicBezTo>
                  <a:cubicBezTo>
                    <a:pt x="205" y="115"/>
                    <a:pt x="254" y="86"/>
                    <a:pt x="299" y="0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961605" y="1754458"/>
              <a:ext cx="68164" cy="13277"/>
            </a:xfrm>
            <a:custGeom>
              <a:avLst/>
              <a:gdLst/>
              <a:ahLst/>
              <a:cxnLst/>
              <a:rect l="l" t="t" r="r" b="b"/>
              <a:pathLst>
                <a:path w="498" h="97" extrusionOk="0">
                  <a:moveTo>
                    <a:pt x="267" y="0"/>
                  </a:moveTo>
                  <a:cubicBezTo>
                    <a:pt x="80" y="0"/>
                    <a:pt x="1" y="71"/>
                    <a:pt x="1" y="71"/>
                  </a:cubicBezTo>
                  <a:cubicBezTo>
                    <a:pt x="34" y="60"/>
                    <a:pt x="78" y="56"/>
                    <a:pt x="126" y="56"/>
                  </a:cubicBezTo>
                  <a:cubicBezTo>
                    <a:pt x="274" y="56"/>
                    <a:pt x="457" y="96"/>
                    <a:pt x="457" y="96"/>
                  </a:cubicBezTo>
                  <a:lnTo>
                    <a:pt x="497" y="30"/>
                  </a:lnTo>
                  <a:cubicBezTo>
                    <a:pt x="407" y="9"/>
                    <a:pt x="331" y="0"/>
                    <a:pt x="267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632841" y="2013563"/>
              <a:ext cx="153300" cy="162060"/>
            </a:xfrm>
            <a:custGeom>
              <a:avLst/>
              <a:gdLst/>
              <a:ahLst/>
              <a:cxnLst/>
              <a:rect l="l" t="t" r="r" b="b"/>
              <a:pathLst>
                <a:path w="1120" h="1184" extrusionOk="0">
                  <a:moveTo>
                    <a:pt x="248" y="214"/>
                  </a:moveTo>
                  <a:lnTo>
                    <a:pt x="689" y="270"/>
                  </a:lnTo>
                  <a:lnTo>
                    <a:pt x="679" y="412"/>
                  </a:lnTo>
                  <a:lnTo>
                    <a:pt x="522" y="392"/>
                  </a:lnTo>
                  <a:lnTo>
                    <a:pt x="466" y="792"/>
                  </a:lnTo>
                  <a:lnTo>
                    <a:pt x="324" y="777"/>
                  </a:lnTo>
                  <a:lnTo>
                    <a:pt x="380" y="376"/>
                  </a:lnTo>
                  <a:lnTo>
                    <a:pt x="233" y="356"/>
                  </a:lnTo>
                  <a:lnTo>
                    <a:pt x="248" y="214"/>
                  </a:lnTo>
                  <a:close/>
                  <a:moveTo>
                    <a:pt x="1120" y="609"/>
                  </a:moveTo>
                  <a:lnTo>
                    <a:pt x="1044" y="1125"/>
                  </a:lnTo>
                  <a:lnTo>
                    <a:pt x="1044" y="1125"/>
                  </a:lnTo>
                  <a:cubicBezTo>
                    <a:pt x="1046" y="1121"/>
                    <a:pt x="1048" y="1116"/>
                    <a:pt x="1049" y="1111"/>
                  </a:cubicBezTo>
                  <a:lnTo>
                    <a:pt x="1120" y="609"/>
                  </a:lnTo>
                  <a:close/>
                  <a:moveTo>
                    <a:pt x="169" y="0"/>
                  </a:moveTo>
                  <a:cubicBezTo>
                    <a:pt x="157" y="0"/>
                    <a:pt x="147" y="9"/>
                    <a:pt x="147" y="22"/>
                  </a:cubicBezTo>
                  <a:lnTo>
                    <a:pt x="0" y="1010"/>
                  </a:lnTo>
                  <a:cubicBezTo>
                    <a:pt x="0" y="1025"/>
                    <a:pt x="10" y="1035"/>
                    <a:pt x="25" y="1040"/>
                  </a:cubicBezTo>
                  <a:lnTo>
                    <a:pt x="259" y="1070"/>
                  </a:lnTo>
                  <a:cubicBezTo>
                    <a:pt x="319" y="1040"/>
                    <a:pt x="375" y="1010"/>
                    <a:pt x="375" y="1010"/>
                  </a:cubicBezTo>
                  <a:lnTo>
                    <a:pt x="552" y="1116"/>
                  </a:lnTo>
                  <a:lnTo>
                    <a:pt x="725" y="1141"/>
                  </a:lnTo>
                  <a:lnTo>
                    <a:pt x="866" y="1162"/>
                  </a:lnTo>
                  <a:lnTo>
                    <a:pt x="963" y="488"/>
                  </a:lnTo>
                  <a:lnTo>
                    <a:pt x="740" y="832"/>
                  </a:lnTo>
                  <a:lnTo>
                    <a:pt x="628" y="822"/>
                  </a:lnTo>
                  <a:lnTo>
                    <a:pt x="562" y="457"/>
                  </a:lnTo>
                  <a:lnTo>
                    <a:pt x="689" y="437"/>
                  </a:lnTo>
                  <a:lnTo>
                    <a:pt x="730" y="645"/>
                  </a:lnTo>
                  <a:lnTo>
                    <a:pt x="866" y="427"/>
                  </a:lnTo>
                  <a:lnTo>
                    <a:pt x="963" y="488"/>
                  </a:lnTo>
                  <a:lnTo>
                    <a:pt x="1018" y="123"/>
                  </a:lnTo>
                  <a:lnTo>
                    <a:pt x="669" y="72"/>
                  </a:lnTo>
                  <a:lnTo>
                    <a:pt x="441" y="37"/>
                  </a:lnTo>
                  <a:lnTo>
                    <a:pt x="177" y="2"/>
                  </a:lnTo>
                  <a:cubicBezTo>
                    <a:pt x="175" y="1"/>
                    <a:pt x="172" y="0"/>
                    <a:pt x="169" y="0"/>
                  </a:cubicBezTo>
                  <a:close/>
                  <a:moveTo>
                    <a:pt x="1044" y="1125"/>
                  </a:moveTo>
                  <a:lnTo>
                    <a:pt x="1044" y="1125"/>
                  </a:lnTo>
                  <a:cubicBezTo>
                    <a:pt x="1032" y="1154"/>
                    <a:pt x="1007" y="1174"/>
                    <a:pt x="975" y="1177"/>
                  </a:cubicBezTo>
                  <a:lnTo>
                    <a:pt x="975" y="1177"/>
                  </a:lnTo>
                  <a:lnTo>
                    <a:pt x="866" y="1162"/>
                  </a:lnTo>
                  <a:lnTo>
                    <a:pt x="866" y="1162"/>
                  </a:lnTo>
                  <a:lnTo>
                    <a:pt x="958" y="1177"/>
                  </a:lnTo>
                  <a:cubicBezTo>
                    <a:pt x="961" y="1177"/>
                    <a:pt x="964" y="1177"/>
                    <a:pt x="967" y="1177"/>
                  </a:cubicBezTo>
                  <a:cubicBezTo>
                    <a:pt x="970" y="1177"/>
                    <a:pt x="972" y="1177"/>
                    <a:pt x="975" y="1177"/>
                  </a:cubicBezTo>
                  <a:lnTo>
                    <a:pt x="975" y="1177"/>
                  </a:lnTo>
                  <a:lnTo>
                    <a:pt x="1008" y="1182"/>
                  </a:lnTo>
                  <a:cubicBezTo>
                    <a:pt x="1011" y="1183"/>
                    <a:pt x="1014" y="1183"/>
                    <a:pt x="1016" y="1183"/>
                  </a:cubicBezTo>
                  <a:cubicBezTo>
                    <a:pt x="1028" y="1183"/>
                    <a:pt x="1039" y="1174"/>
                    <a:pt x="1039" y="1162"/>
                  </a:cubicBezTo>
                  <a:lnTo>
                    <a:pt x="1044" y="11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3784636" y="2032451"/>
              <a:ext cx="10539" cy="11908"/>
            </a:xfrm>
            <a:custGeom>
              <a:avLst/>
              <a:gdLst/>
              <a:ahLst/>
              <a:cxnLst/>
              <a:rect l="l" t="t" r="r" b="b"/>
              <a:pathLst>
                <a:path w="77" h="87" extrusionOk="0">
                  <a:moveTo>
                    <a:pt x="1" y="0"/>
                  </a:moveTo>
                  <a:cubicBezTo>
                    <a:pt x="46" y="5"/>
                    <a:pt x="71" y="46"/>
                    <a:pt x="66" y="86"/>
                  </a:cubicBezTo>
                  <a:lnTo>
                    <a:pt x="77" y="36"/>
                  </a:lnTo>
                  <a:cubicBezTo>
                    <a:pt x="77" y="21"/>
                    <a:pt x="66" y="10"/>
                    <a:pt x="51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51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683348" y="1924867"/>
              <a:ext cx="95128" cy="103067"/>
            </a:xfrm>
            <a:custGeom>
              <a:avLst/>
              <a:gdLst/>
              <a:ahLst/>
              <a:cxnLst/>
              <a:rect l="l" t="t" r="r" b="b"/>
              <a:pathLst>
                <a:path w="695" h="753" extrusionOk="0">
                  <a:moveTo>
                    <a:pt x="164" y="1"/>
                  </a:moveTo>
                  <a:cubicBezTo>
                    <a:pt x="127" y="1"/>
                    <a:pt x="92" y="29"/>
                    <a:pt x="87" y="67"/>
                  </a:cubicBezTo>
                  <a:lnTo>
                    <a:pt x="6" y="599"/>
                  </a:lnTo>
                  <a:cubicBezTo>
                    <a:pt x="1" y="639"/>
                    <a:pt x="31" y="680"/>
                    <a:pt x="72" y="685"/>
                  </a:cubicBezTo>
                  <a:lnTo>
                    <a:pt x="300" y="720"/>
                  </a:lnTo>
                  <a:lnTo>
                    <a:pt x="528" y="751"/>
                  </a:lnTo>
                  <a:cubicBezTo>
                    <a:pt x="533" y="752"/>
                    <a:pt x="538" y="753"/>
                    <a:pt x="544" y="753"/>
                  </a:cubicBezTo>
                  <a:cubicBezTo>
                    <a:pt x="578" y="753"/>
                    <a:pt x="609" y="725"/>
                    <a:pt x="614" y="690"/>
                  </a:cubicBezTo>
                  <a:lnTo>
                    <a:pt x="690" y="158"/>
                  </a:lnTo>
                  <a:cubicBezTo>
                    <a:pt x="695" y="113"/>
                    <a:pt x="670" y="77"/>
                    <a:pt x="624" y="67"/>
                  </a:cubicBezTo>
                  <a:lnTo>
                    <a:pt x="173" y="1"/>
                  </a:lnTo>
                  <a:cubicBezTo>
                    <a:pt x="170" y="1"/>
                    <a:pt x="167" y="1"/>
                    <a:pt x="164" y="1"/>
                  </a:cubicBezTo>
                  <a:close/>
                </a:path>
              </a:pathLst>
            </a:custGeom>
            <a:solidFill>
              <a:srgbClr val="1F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665417" y="2288271"/>
              <a:ext cx="35451" cy="61867"/>
            </a:xfrm>
            <a:custGeom>
              <a:avLst/>
              <a:gdLst/>
              <a:ahLst/>
              <a:cxnLst/>
              <a:rect l="l" t="t" r="r" b="b"/>
              <a:pathLst>
                <a:path w="259" h="452" extrusionOk="0">
                  <a:moveTo>
                    <a:pt x="26" y="1"/>
                  </a:moveTo>
                  <a:lnTo>
                    <a:pt x="10" y="254"/>
                  </a:lnTo>
                  <a:lnTo>
                    <a:pt x="0" y="426"/>
                  </a:lnTo>
                  <a:lnTo>
                    <a:pt x="167" y="451"/>
                  </a:lnTo>
                  <a:lnTo>
                    <a:pt x="259" y="77"/>
                  </a:lnTo>
                  <a:cubicBezTo>
                    <a:pt x="193" y="61"/>
                    <a:pt x="107" y="31"/>
                    <a:pt x="26" y="1"/>
                  </a:cubicBezTo>
                  <a:close/>
                </a:path>
              </a:pathLst>
            </a:custGeom>
            <a:solidFill>
              <a:srgbClr val="1F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708396" y="2166179"/>
              <a:ext cx="23679" cy="12729"/>
            </a:xfrm>
            <a:custGeom>
              <a:avLst/>
              <a:gdLst/>
              <a:ahLst/>
              <a:cxnLst/>
              <a:rect l="l" t="t" r="r" b="b"/>
              <a:pathLst>
                <a:path w="173" h="93" extrusionOk="0">
                  <a:moveTo>
                    <a:pt x="0" y="1"/>
                  </a:moveTo>
                  <a:lnTo>
                    <a:pt x="157" y="92"/>
                  </a:lnTo>
                  <a:lnTo>
                    <a:pt x="173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751375" y="2030398"/>
              <a:ext cx="43116" cy="144403"/>
            </a:xfrm>
            <a:custGeom>
              <a:avLst/>
              <a:gdLst/>
              <a:ahLst/>
              <a:cxnLst/>
              <a:rect l="l" t="t" r="r" b="b"/>
              <a:pathLst>
                <a:path w="315" h="1055" extrusionOk="0">
                  <a:moveTo>
                    <a:pt x="152" y="0"/>
                  </a:moveTo>
                  <a:lnTo>
                    <a:pt x="97" y="365"/>
                  </a:lnTo>
                  <a:lnTo>
                    <a:pt x="0" y="1039"/>
                  </a:lnTo>
                  <a:lnTo>
                    <a:pt x="92" y="1054"/>
                  </a:lnTo>
                  <a:cubicBezTo>
                    <a:pt x="95" y="1054"/>
                    <a:pt x="98" y="1054"/>
                    <a:pt x="101" y="1054"/>
                  </a:cubicBezTo>
                  <a:cubicBezTo>
                    <a:pt x="142" y="1054"/>
                    <a:pt x="173" y="1025"/>
                    <a:pt x="183" y="988"/>
                  </a:cubicBezTo>
                  <a:lnTo>
                    <a:pt x="254" y="486"/>
                  </a:lnTo>
                  <a:lnTo>
                    <a:pt x="309" y="101"/>
                  </a:lnTo>
                  <a:cubicBezTo>
                    <a:pt x="314" y="61"/>
                    <a:pt x="289" y="20"/>
                    <a:pt x="244" y="15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3664733" y="2042854"/>
              <a:ext cx="62552" cy="79114"/>
            </a:xfrm>
            <a:custGeom>
              <a:avLst/>
              <a:gdLst/>
              <a:ahLst/>
              <a:cxnLst/>
              <a:rect l="l" t="t" r="r" b="b"/>
              <a:pathLst>
                <a:path w="457" h="578" extrusionOk="0">
                  <a:moveTo>
                    <a:pt x="15" y="0"/>
                  </a:moveTo>
                  <a:lnTo>
                    <a:pt x="0" y="142"/>
                  </a:lnTo>
                  <a:lnTo>
                    <a:pt x="147" y="162"/>
                  </a:lnTo>
                  <a:lnTo>
                    <a:pt x="91" y="563"/>
                  </a:lnTo>
                  <a:lnTo>
                    <a:pt x="233" y="578"/>
                  </a:lnTo>
                  <a:lnTo>
                    <a:pt x="289" y="178"/>
                  </a:lnTo>
                  <a:lnTo>
                    <a:pt x="446" y="198"/>
                  </a:lnTo>
                  <a:lnTo>
                    <a:pt x="456" y="5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709765" y="2072008"/>
              <a:ext cx="54887" cy="55571"/>
            </a:xfrm>
            <a:custGeom>
              <a:avLst/>
              <a:gdLst/>
              <a:ahLst/>
              <a:cxnLst/>
              <a:rect l="l" t="t" r="r" b="b"/>
              <a:pathLst>
                <a:path w="401" h="406" extrusionOk="0">
                  <a:moveTo>
                    <a:pt x="304" y="0"/>
                  </a:moveTo>
                  <a:lnTo>
                    <a:pt x="168" y="218"/>
                  </a:lnTo>
                  <a:lnTo>
                    <a:pt x="127" y="10"/>
                  </a:lnTo>
                  <a:lnTo>
                    <a:pt x="0" y="30"/>
                  </a:lnTo>
                  <a:lnTo>
                    <a:pt x="66" y="395"/>
                  </a:lnTo>
                  <a:lnTo>
                    <a:pt x="178" y="405"/>
                  </a:lnTo>
                  <a:lnTo>
                    <a:pt x="401" y="6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3638316" y="2151670"/>
              <a:ext cx="120176" cy="149878"/>
            </a:xfrm>
            <a:custGeom>
              <a:avLst/>
              <a:gdLst/>
              <a:ahLst/>
              <a:cxnLst/>
              <a:rect l="l" t="t" r="r" b="b"/>
              <a:pathLst>
                <a:path w="878" h="1095" extrusionOk="0">
                  <a:moveTo>
                    <a:pt x="335" y="1"/>
                  </a:moveTo>
                  <a:cubicBezTo>
                    <a:pt x="335" y="1"/>
                    <a:pt x="279" y="31"/>
                    <a:pt x="219" y="61"/>
                  </a:cubicBezTo>
                  <a:cubicBezTo>
                    <a:pt x="158" y="102"/>
                    <a:pt x="92" y="142"/>
                    <a:pt x="87" y="173"/>
                  </a:cubicBezTo>
                  <a:cubicBezTo>
                    <a:pt x="87" y="203"/>
                    <a:pt x="36" y="391"/>
                    <a:pt x="16" y="568"/>
                  </a:cubicBezTo>
                  <a:cubicBezTo>
                    <a:pt x="1" y="700"/>
                    <a:pt x="1" y="826"/>
                    <a:pt x="46" y="882"/>
                  </a:cubicBezTo>
                  <a:cubicBezTo>
                    <a:pt x="82" y="928"/>
                    <a:pt x="148" y="963"/>
                    <a:pt x="224" y="999"/>
                  </a:cubicBezTo>
                  <a:cubicBezTo>
                    <a:pt x="300" y="1029"/>
                    <a:pt x="391" y="1059"/>
                    <a:pt x="457" y="1075"/>
                  </a:cubicBezTo>
                  <a:cubicBezTo>
                    <a:pt x="512" y="1090"/>
                    <a:pt x="548" y="1095"/>
                    <a:pt x="548" y="1095"/>
                  </a:cubicBezTo>
                  <a:cubicBezTo>
                    <a:pt x="548" y="1095"/>
                    <a:pt x="877" y="639"/>
                    <a:pt x="801" y="274"/>
                  </a:cubicBezTo>
                  <a:lnTo>
                    <a:pt x="669" y="198"/>
                  </a:lnTo>
                  <a:lnTo>
                    <a:pt x="512" y="10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2302961" y="2013700"/>
              <a:ext cx="651799" cy="1100886"/>
            </a:xfrm>
            <a:custGeom>
              <a:avLst/>
              <a:gdLst/>
              <a:ahLst/>
              <a:cxnLst/>
              <a:rect l="l" t="t" r="r" b="b"/>
              <a:pathLst>
                <a:path w="4762" h="8043" extrusionOk="0">
                  <a:moveTo>
                    <a:pt x="4382" y="1667"/>
                  </a:moveTo>
                  <a:cubicBezTo>
                    <a:pt x="4458" y="1667"/>
                    <a:pt x="4519" y="1728"/>
                    <a:pt x="4519" y="1799"/>
                  </a:cubicBezTo>
                  <a:cubicBezTo>
                    <a:pt x="4519" y="1875"/>
                    <a:pt x="4458" y="1936"/>
                    <a:pt x="4382" y="1936"/>
                  </a:cubicBezTo>
                  <a:cubicBezTo>
                    <a:pt x="4311" y="1936"/>
                    <a:pt x="4250" y="1875"/>
                    <a:pt x="4250" y="1799"/>
                  </a:cubicBezTo>
                  <a:cubicBezTo>
                    <a:pt x="4250" y="1728"/>
                    <a:pt x="4311" y="1667"/>
                    <a:pt x="4382" y="1667"/>
                  </a:cubicBezTo>
                  <a:close/>
                  <a:moveTo>
                    <a:pt x="4648" y="0"/>
                  </a:moveTo>
                  <a:cubicBezTo>
                    <a:pt x="4230" y="0"/>
                    <a:pt x="3836" y="185"/>
                    <a:pt x="3688" y="264"/>
                  </a:cubicBezTo>
                  <a:cubicBezTo>
                    <a:pt x="3648" y="284"/>
                    <a:pt x="3627" y="299"/>
                    <a:pt x="3627" y="299"/>
                  </a:cubicBezTo>
                  <a:cubicBezTo>
                    <a:pt x="3607" y="401"/>
                    <a:pt x="3597" y="497"/>
                    <a:pt x="3587" y="593"/>
                  </a:cubicBezTo>
                  <a:cubicBezTo>
                    <a:pt x="3597" y="441"/>
                    <a:pt x="3612" y="340"/>
                    <a:pt x="3617" y="310"/>
                  </a:cubicBezTo>
                  <a:lnTo>
                    <a:pt x="3617" y="310"/>
                  </a:lnTo>
                  <a:cubicBezTo>
                    <a:pt x="3516" y="451"/>
                    <a:pt x="2290" y="2159"/>
                    <a:pt x="2168" y="2199"/>
                  </a:cubicBezTo>
                  <a:cubicBezTo>
                    <a:pt x="2042" y="2234"/>
                    <a:pt x="102" y="2452"/>
                    <a:pt x="102" y="2452"/>
                  </a:cubicBezTo>
                  <a:lnTo>
                    <a:pt x="0" y="2944"/>
                  </a:lnTo>
                  <a:cubicBezTo>
                    <a:pt x="0" y="2944"/>
                    <a:pt x="2001" y="3339"/>
                    <a:pt x="2219" y="3344"/>
                  </a:cubicBezTo>
                  <a:cubicBezTo>
                    <a:pt x="2220" y="3344"/>
                    <a:pt x="2220" y="3344"/>
                    <a:pt x="2221" y="3344"/>
                  </a:cubicBezTo>
                  <a:cubicBezTo>
                    <a:pt x="2414" y="3344"/>
                    <a:pt x="3416" y="2654"/>
                    <a:pt x="3724" y="2442"/>
                  </a:cubicBezTo>
                  <a:lnTo>
                    <a:pt x="3724" y="2442"/>
                  </a:lnTo>
                  <a:cubicBezTo>
                    <a:pt x="3911" y="5147"/>
                    <a:pt x="2103" y="6849"/>
                    <a:pt x="2204" y="7082"/>
                  </a:cubicBezTo>
                  <a:cubicBezTo>
                    <a:pt x="2401" y="7553"/>
                    <a:pt x="2791" y="7796"/>
                    <a:pt x="3202" y="7923"/>
                  </a:cubicBezTo>
                  <a:cubicBezTo>
                    <a:pt x="3510" y="8017"/>
                    <a:pt x="3828" y="8043"/>
                    <a:pt x="4079" y="8043"/>
                  </a:cubicBezTo>
                  <a:cubicBezTo>
                    <a:pt x="4368" y="8043"/>
                    <a:pt x="4570" y="8009"/>
                    <a:pt x="4570" y="8009"/>
                  </a:cubicBezTo>
                  <a:cubicBezTo>
                    <a:pt x="4570" y="8009"/>
                    <a:pt x="4347" y="6869"/>
                    <a:pt x="4316" y="5456"/>
                  </a:cubicBezTo>
                  <a:cubicBezTo>
                    <a:pt x="4301" y="4605"/>
                    <a:pt x="4357" y="3653"/>
                    <a:pt x="4570" y="2792"/>
                  </a:cubicBezTo>
                  <a:lnTo>
                    <a:pt x="4078" y="2792"/>
                  </a:lnTo>
                  <a:lnTo>
                    <a:pt x="4078" y="1961"/>
                  </a:lnTo>
                  <a:lnTo>
                    <a:pt x="4691" y="1961"/>
                  </a:lnTo>
                  <a:lnTo>
                    <a:pt x="4691" y="2057"/>
                  </a:lnTo>
                  <a:cubicBezTo>
                    <a:pt x="4762" y="1150"/>
                    <a:pt x="4686" y="1"/>
                    <a:pt x="4686" y="1"/>
                  </a:cubicBezTo>
                  <a:lnTo>
                    <a:pt x="4681" y="1"/>
                  </a:lnTo>
                  <a:cubicBezTo>
                    <a:pt x="4670" y="0"/>
                    <a:pt x="4659" y="0"/>
                    <a:pt x="4648" y="0"/>
                  </a:cubicBezTo>
                  <a:close/>
                </a:path>
              </a:pathLst>
            </a:custGeom>
            <a:solidFill>
              <a:srgbClr val="404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861138" y="2281975"/>
              <a:ext cx="84041" cy="113880"/>
            </a:xfrm>
            <a:custGeom>
              <a:avLst/>
              <a:gdLst/>
              <a:ahLst/>
              <a:cxnLst/>
              <a:rect l="l" t="t" r="r" b="b"/>
              <a:pathLst>
                <a:path w="614" h="832" extrusionOk="0">
                  <a:moveTo>
                    <a:pt x="0" y="1"/>
                  </a:moveTo>
                  <a:lnTo>
                    <a:pt x="0" y="832"/>
                  </a:lnTo>
                  <a:lnTo>
                    <a:pt x="613" y="832"/>
                  </a:lnTo>
                  <a:lnTo>
                    <a:pt x="613" y="9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884681" y="2241871"/>
              <a:ext cx="36819" cy="36135"/>
            </a:xfrm>
            <a:custGeom>
              <a:avLst/>
              <a:gdLst/>
              <a:ahLst/>
              <a:cxnLst/>
              <a:rect l="l" t="t" r="r" b="b"/>
              <a:pathLst>
                <a:path w="269" h="264" extrusionOk="0">
                  <a:moveTo>
                    <a:pt x="132" y="0"/>
                  </a:moveTo>
                  <a:cubicBezTo>
                    <a:pt x="61" y="0"/>
                    <a:pt x="0" y="61"/>
                    <a:pt x="0" y="132"/>
                  </a:cubicBezTo>
                  <a:cubicBezTo>
                    <a:pt x="0" y="208"/>
                    <a:pt x="61" y="264"/>
                    <a:pt x="132" y="264"/>
                  </a:cubicBezTo>
                  <a:cubicBezTo>
                    <a:pt x="208" y="264"/>
                    <a:pt x="269" y="208"/>
                    <a:pt x="269" y="132"/>
                  </a:cubicBezTo>
                  <a:cubicBezTo>
                    <a:pt x="269" y="61"/>
                    <a:pt x="208" y="0"/>
                    <a:pt x="132" y="0"/>
                  </a:cubicBezTo>
                  <a:close/>
                </a:path>
              </a:pathLst>
            </a:custGeom>
            <a:solidFill>
              <a:srgbClr val="FDD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1318417" y="4378083"/>
              <a:ext cx="1438830" cy="352316"/>
            </a:xfrm>
            <a:custGeom>
              <a:avLst/>
              <a:gdLst/>
              <a:ahLst/>
              <a:cxnLst/>
              <a:rect l="l" t="t" r="r" b="b"/>
              <a:pathLst>
                <a:path w="10512" h="2574" extrusionOk="0">
                  <a:moveTo>
                    <a:pt x="5253" y="0"/>
                  </a:moveTo>
                  <a:cubicBezTo>
                    <a:pt x="2351" y="0"/>
                    <a:pt x="0" y="578"/>
                    <a:pt x="0" y="1287"/>
                  </a:cubicBezTo>
                  <a:cubicBezTo>
                    <a:pt x="0" y="1996"/>
                    <a:pt x="2351" y="2573"/>
                    <a:pt x="5253" y="2573"/>
                  </a:cubicBezTo>
                  <a:cubicBezTo>
                    <a:pt x="8156" y="2573"/>
                    <a:pt x="10511" y="1996"/>
                    <a:pt x="10511" y="1287"/>
                  </a:cubicBezTo>
                  <a:cubicBezTo>
                    <a:pt x="10511" y="578"/>
                    <a:pt x="8156" y="0"/>
                    <a:pt x="5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57198" y="4342632"/>
              <a:ext cx="1438830" cy="351769"/>
            </a:xfrm>
            <a:custGeom>
              <a:avLst/>
              <a:gdLst/>
              <a:ahLst/>
              <a:cxnLst/>
              <a:rect l="l" t="t" r="r" b="b"/>
              <a:pathLst>
                <a:path w="10512" h="2570" extrusionOk="0">
                  <a:moveTo>
                    <a:pt x="5259" y="1"/>
                  </a:moveTo>
                  <a:cubicBezTo>
                    <a:pt x="2356" y="1"/>
                    <a:pt x="1" y="578"/>
                    <a:pt x="1" y="1287"/>
                  </a:cubicBezTo>
                  <a:cubicBezTo>
                    <a:pt x="1" y="1997"/>
                    <a:pt x="2356" y="2569"/>
                    <a:pt x="5259" y="2569"/>
                  </a:cubicBezTo>
                  <a:cubicBezTo>
                    <a:pt x="8161" y="2569"/>
                    <a:pt x="10512" y="1997"/>
                    <a:pt x="10512" y="1287"/>
                  </a:cubicBezTo>
                  <a:cubicBezTo>
                    <a:pt x="10512" y="578"/>
                    <a:pt x="8161" y="1"/>
                    <a:pt x="5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1520171" y="1914602"/>
              <a:ext cx="261568" cy="281552"/>
            </a:xfrm>
            <a:custGeom>
              <a:avLst/>
              <a:gdLst/>
              <a:ahLst/>
              <a:cxnLst/>
              <a:rect l="l" t="t" r="r" b="b"/>
              <a:pathLst>
                <a:path w="1911" h="2057" extrusionOk="0">
                  <a:moveTo>
                    <a:pt x="385" y="0"/>
                  </a:moveTo>
                  <a:lnTo>
                    <a:pt x="0" y="380"/>
                  </a:lnTo>
                  <a:lnTo>
                    <a:pt x="0" y="2057"/>
                  </a:lnTo>
                  <a:lnTo>
                    <a:pt x="1910" y="2057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rgbClr val="1F2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1781603" y="1914602"/>
              <a:ext cx="630309" cy="281552"/>
            </a:xfrm>
            <a:custGeom>
              <a:avLst/>
              <a:gdLst/>
              <a:ahLst/>
              <a:cxnLst/>
              <a:rect l="l" t="t" r="r" b="b"/>
              <a:pathLst>
                <a:path w="4605" h="2057" extrusionOk="0">
                  <a:moveTo>
                    <a:pt x="0" y="0"/>
                  </a:moveTo>
                  <a:lnTo>
                    <a:pt x="0" y="2057"/>
                  </a:lnTo>
                  <a:lnTo>
                    <a:pt x="4519" y="2057"/>
                  </a:lnTo>
                  <a:cubicBezTo>
                    <a:pt x="4569" y="2057"/>
                    <a:pt x="4605" y="2021"/>
                    <a:pt x="4605" y="1976"/>
                  </a:cubicBezTo>
                  <a:lnTo>
                    <a:pt x="4605" y="81"/>
                  </a:lnTo>
                  <a:cubicBezTo>
                    <a:pt x="4605" y="36"/>
                    <a:pt x="4569" y="0"/>
                    <a:pt x="4519" y="0"/>
                  </a:cubicBezTo>
                  <a:close/>
                </a:path>
              </a:pathLst>
            </a:custGeom>
            <a:solidFill>
              <a:srgbClr val="1F2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2185111" y="1959634"/>
              <a:ext cx="191488" cy="190804"/>
            </a:xfrm>
            <a:custGeom>
              <a:avLst/>
              <a:gdLst/>
              <a:ahLst/>
              <a:cxnLst/>
              <a:rect l="l" t="t" r="r" b="b"/>
              <a:pathLst>
                <a:path w="1399" h="1394" extrusionOk="0">
                  <a:moveTo>
                    <a:pt x="0" y="0"/>
                  </a:moveTo>
                  <a:lnTo>
                    <a:pt x="0" y="1393"/>
                  </a:lnTo>
                  <a:lnTo>
                    <a:pt x="1398" y="1393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572868" y="1816052"/>
              <a:ext cx="702443" cy="98687"/>
            </a:xfrm>
            <a:custGeom>
              <a:avLst/>
              <a:gdLst/>
              <a:ahLst/>
              <a:cxnLst/>
              <a:rect l="l" t="t" r="r" b="b"/>
              <a:pathLst>
                <a:path w="5132" h="721" extrusionOk="0">
                  <a:moveTo>
                    <a:pt x="0" y="1"/>
                  </a:moveTo>
                  <a:lnTo>
                    <a:pt x="0" y="720"/>
                  </a:lnTo>
                  <a:lnTo>
                    <a:pt x="5132" y="720"/>
                  </a:lnTo>
                  <a:lnTo>
                    <a:pt x="3587" y="1"/>
                  </a:lnTo>
                  <a:close/>
                </a:path>
              </a:pathLst>
            </a:custGeom>
            <a:solidFill>
              <a:srgbClr val="2F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608182" y="1644821"/>
              <a:ext cx="442517" cy="171367"/>
            </a:xfrm>
            <a:custGeom>
              <a:avLst/>
              <a:gdLst/>
              <a:ahLst/>
              <a:cxnLst/>
              <a:rect l="l" t="t" r="r" b="b"/>
              <a:pathLst>
                <a:path w="3233" h="1252" extrusionOk="0">
                  <a:moveTo>
                    <a:pt x="1" y="1"/>
                  </a:moveTo>
                  <a:lnTo>
                    <a:pt x="1" y="1252"/>
                  </a:lnTo>
                  <a:lnTo>
                    <a:pt x="193" y="1252"/>
                  </a:lnTo>
                  <a:lnTo>
                    <a:pt x="193" y="208"/>
                  </a:lnTo>
                  <a:lnTo>
                    <a:pt x="2209" y="208"/>
                  </a:lnTo>
                  <a:lnTo>
                    <a:pt x="3040" y="664"/>
                  </a:lnTo>
                  <a:lnTo>
                    <a:pt x="3040" y="1252"/>
                  </a:lnTo>
                  <a:lnTo>
                    <a:pt x="3232" y="1252"/>
                  </a:lnTo>
                  <a:lnTo>
                    <a:pt x="3232" y="538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085877" y="1727356"/>
              <a:ext cx="209556" cy="169999"/>
            </a:xfrm>
            <a:custGeom>
              <a:avLst/>
              <a:gdLst/>
              <a:ahLst/>
              <a:cxnLst/>
              <a:rect l="l" t="t" r="r" b="b"/>
              <a:pathLst>
                <a:path w="1531" h="1242" extrusionOk="0">
                  <a:moveTo>
                    <a:pt x="543" y="0"/>
                  </a:moveTo>
                  <a:cubicBezTo>
                    <a:pt x="447" y="0"/>
                    <a:pt x="376" y="71"/>
                    <a:pt x="376" y="168"/>
                  </a:cubicBezTo>
                  <a:lnTo>
                    <a:pt x="376" y="173"/>
                  </a:lnTo>
                  <a:cubicBezTo>
                    <a:pt x="168" y="173"/>
                    <a:pt x="1" y="335"/>
                    <a:pt x="1" y="543"/>
                  </a:cubicBezTo>
                  <a:lnTo>
                    <a:pt x="1" y="1242"/>
                  </a:lnTo>
                  <a:lnTo>
                    <a:pt x="158" y="1242"/>
                  </a:lnTo>
                  <a:lnTo>
                    <a:pt x="158" y="543"/>
                  </a:lnTo>
                  <a:cubicBezTo>
                    <a:pt x="158" y="421"/>
                    <a:pt x="254" y="325"/>
                    <a:pt x="376" y="325"/>
                  </a:cubicBezTo>
                  <a:lnTo>
                    <a:pt x="376" y="330"/>
                  </a:lnTo>
                  <a:cubicBezTo>
                    <a:pt x="376" y="421"/>
                    <a:pt x="447" y="497"/>
                    <a:pt x="543" y="497"/>
                  </a:cubicBezTo>
                  <a:lnTo>
                    <a:pt x="1363" y="497"/>
                  </a:lnTo>
                  <a:cubicBezTo>
                    <a:pt x="1455" y="497"/>
                    <a:pt x="1531" y="421"/>
                    <a:pt x="1531" y="330"/>
                  </a:cubicBezTo>
                  <a:lnTo>
                    <a:pt x="1531" y="168"/>
                  </a:lnTo>
                  <a:cubicBezTo>
                    <a:pt x="1531" y="71"/>
                    <a:pt x="1455" y="0"/>
                    <a:pt x="1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1740677" y="1967299"/>
              <a:ext cx="196963" cy="168630"/>
            </a:xfrm>
            <a:custGeom>
              <a:avLst/>
              <a:gdLst/>
              <a:ahLst/>
              <a:cxnLst/>
              <a:rect l="l" t="t" r="r" b="b"/>
              <a:pathLst>
                <a:path w="1439" h="1232" extrusionOk="0">
                  <a:moveTo>
                    <a:pt x="56" y="0"/>
                  </a:moveTo>
                  <a:cubicBezTo>
                    <a:pt x="25" y="0"/>
                    <a:pt x="0" y="26"/>
                    <a:pt x="0" y="56"/>
                  </a:cubicBezTo>
                  <a:lnTo>
                    <a:pt x="0" y="1175"/>
                  </a:lnTo>
                  <a:cubicBezTo>
                    <a:pt x="0" y="1206"/>
                    <a:pt x="25" y="1231"/>
                    <a:pt x="56" y="1231"/>
                  </a:cubicBezTo>
                  <a:lnTo>
                    <a:pt x="1383" y="1231"/>
                  </a:lnTo>
                  <a:cubicBezTo>
                    <a:pt x="1413" y="1231"/>
                    <a:pt x="1439" y="1206"/>
                    <a:pt x="1439" y="1175"/>
                  </a:cubicBezTo>
                  <a:lnTo>
                    <a:pt x="1439" y="56"/>
                  </a:lnTo>
                  <a:cubicBezTo>
                    <a:pt x="1439" y="26"/>
                    <a:pt x="1413" y="0"/>
                    <a:pt x="1383" y="0"/>
                  </a:cubicBezTo>
                  <a:close/>
                </a:path>
              </a:pathLst>
            </a:custGeom>
            <a:solidFill>
              <a:srgbClr val="3A4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040845" y="1959634"/>
              <a:ext cx="144403" cy="190804"/>
            </a:xfrm>
            <a:custGeom>
              <a:avLst/>
              <a:gdLst/>
              <a:ahLst/>
              <a:cxnLst/>
              <a:rect l="l" t="t" r="r" b="b"/>
              <a:pathLst>
                <a:path w="1055" h="1394" extrusionOk="0">
                  <a:moveTo>
                    <a:pt x="1054" y="0"/>
                  </a:moveTo>
                  <a:lnTo>
                    <a:pt x="1" y="461"/>
                  </a:lnTo>
                  <a:lnTo>
                    <a:pt x="1" y="983"/>
                  </a:lnTo>
                  <a:lnTo>
                    <a:pt x="1054" y="1393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0709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781603" y="1914602"/>
              <a:ext cx="400770" cy="34766"/>
            </a:xfrm>
            <a:custGeom>
              <a:avLst/>
              <a:gdLst/>
              <a:ahLst/>
              <a:cxnLst/>
              <a:rect l="l" t="t" r="r" b="b"/>
              <a:pathLst>
                <a:path w="2928" h="254" extrusionOk="0">
                  <a:moveTo>
                    <a:pt x="0" y="0"/>
                  </a:moveTo>
                  <a:lnTo>
                    <a:pt x="2928" y="253"/>
                  </a:lnTo>
                  <a:lnTo>
                    <a:pt x="2928" y="0"/>
                  </a:lnTo>
                  <a:close/>
                </a:path>
              </a:pathLst>
            </a:custGeom>
            <a:solidFill>
              <a:srgbClr val="3A4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185111" y="2150301"/>
              <a:ext cx="191488" cy="20942"/>
            </a:xfrm>
            <a:custGeom>
              <a:avLst/>
              <a:gdLst/>
              <a:ahLst/>
              <a:cxnLst/>
              <a:rect l="l" t="t" r="r" b="b"/>
              <a:pathLst>
                <a:path w="1399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398" y="152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3A4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073421" y="1823717"/>
              <a:ext cx="50781" cy="73639"/>
            </a:xfrm>
            <a:custGeom>
              <a:avLst/>
              <a:gdLst/>
              <a:ahLst/>
              <a:cxnLst/>
              <a:rect l="l" t="t" r="r" b="b"/>
              <a:pathLst>
                <a:path w="371" h="538" extrusionOk="0">
                  <a:moveTo>
                    <a:pt x="1" y="1"/>
                  </a:moveTo>
                  <a:lnTo>
                    <a:pt x="1" y="538"/>
                  </a:lnTo>
                  <a:lnTo>
                    <a:pt x="370" y="53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3A4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1540976" y="1951284"/>
              <a:ext cx="67342" cy="233098"/>
            </a:xfrm>
            <a:custGeom>
              <a:avLst/>
              <a:gdLst/>
              <a:ahLst/>
              <a:cxnLst/>
              <a:rect l="l" t="t" r="r" b="b"/>
              <a:pathLst>
                <a:path w="492" h="1703" extrusionOk="0">
                  <a:moveTo>
                    <a:pt x="492" y="1"/>
                  </a:moveTo>
                  <a:lnTo>
                    <a:pt x="0" y="315"/>
                  </a:lnTo>
                  <a:lnTo>
                    <a:pt x="0" y="1703"/>
                  </a:lnTo>
                  <a:lnTo>
                    <a:pt x="492" y="1703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3A4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1537417" y="2196017"/>
              <a:ext cx="830831" cy="2313188"/>
            </a:xfrm>
            <a:custGeom>
              <a:avLst/>
              <a:gdLst/>
              <a:ahLst/>
              <a:cxnLst/>
              <a:rect l="l" t="t" r="r" b="b"/>
              <a:pathLst>
                <a:path w="6070" h="16900" extrusionOk="0">
                  <a:moveTo>
                    <a:pt x="2772" y="1"/>
                  </a:moveTo>
                  <a:lnTo>
                    <a:pt x="2772" y="3911"/>
                  </a:lnTo>
                  <a:lnTo>
                    <a:pt x="2397" y="3911"/>
                  </a:lnTo>
                  <a:cubicBezTo>
                    <a:pt x="2250" y="3911"/>
                    <a:pt x="2134" y="4028"/>
                    <a:pt x="2134" y="4175"/>
                  </a:cubicBezTo>
                  <a:cubicBezTo>
                    <a:pt x="2134" y="4322"/>
                    <a:pt x="2250" y="4438"/>
                    <a:pt x="2397" y="4438"/>
                  </a:cubicBezTo>
                  <a:lnTo>
                    <a:pt x="2706" y="4438"/>
                  </a:lnTo>
                  <a:lnTo>
                    <a:pt x="1" y="16783"/>
                  </a:lnTo>
                  <a:lnTo>
                    <a:pt x="518" y="16900"/>
                  </a:lnTo>
                  <a:lnTo>
                    <a:pt x="2772" y="6627"/>
                  </a:lnTo>
                  <a:lnTo>
                    <a:pt x="2772" y="16839"/>
                  </a:lnTo>
                  <a:lnTo>
                    <a:pt x="3299" y="16839"/>
                  </a:lnTo>
                  <a:lnTo>
                    <a:pt x="3299" y="6627"/>
                  </a:lnTo>
                  <a:lnTo>
                    <a:pt x="5548" y="16900"/>
                  </a:lnTo>
                  <a:lnTo>
                    <a:pt x="6070" y="16783"/>
                  </a:lnTo>
                  <a:lnTo>
                    <a:pt x="3364" y="4438"/>
                  </a:lnTo>
                  <a:lnTo>
                    <a:pt x="3668" y="4438"/>
                  </a:lnTo>
                  <a:cubicBezTo>
                    <a:pt x="3815" y="4438"/>
                    <a:pt x="3937" y="4322"/>
                    <a:pt x="3937" y="4175"/>
                  </a:cubicBezTo>
                  <a:cubicBezTo>
                    <a:pt x="3937" y="4028"/>
                    <a:pt x="3815" y="3911"/>
                    <a:pt x="3668" y="3911"/>
                  </a:cubicBezTo>
                  <a:lnTo>
                    <a:pt x="3299" y="3911"/>
                  </a:lnTo>
                  <a:lnTo>
                    <a:pt x="32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2247526" y="4464725"/>
              <a:ext cx="169999" cy="72954"/>
            </a:xfrm>
            <a:custGeom>
              <a:avLst/>
              <a:gdLst/>
              <a:ahLst/>
              <a:cxnLst/>
              <a:rect l="l" t="t" r="r" b="b"/>
              <a:pathLst>
                <a:path w="1242" h="533" extrusionOk="0">
                  <a:moveTo>
                    <a:pt x="0" y="0"/>
                  </a:moveTo>
                  <a:lnTo>
                    <a:pt x="0" y="532"/>
                  </a:lnTo>
                  <a:lnTo>
                    <a:pt x="1241" y="532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867560" y="4464725"/>
              <a:ext cx="169999" cy="72954"/>
            </a:xfrm>
            <a:custGeom>
              <a:avLst/>
              <a:gdLst/>
              <a:ahLst/>
              <a:cxnLst/>
              <a:rect l="l" t="t" r="r" b="b"/>
              <a:pathLst>
                <a:path w="1242" h="533" extrusionOk="0">
                  <a:moveTo>
                    <a:pt x="0" y="0"/>
                  </a:moveTo>
                  <a:lnTo>
                    <a:pt x="0" y="532"/>
                  </a:lnTo>
                  <a:lnTo>
                    <a:pt x="1241" y="532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1266404" y="1797437"/>
              <a:ext cx="215031" cy="290175"/>
            </a:xfrm>
            <a:custGeom>
              <a:avLst/>
              <a:gdLst/>
              <a:ahLst/>
              <a:cxnLst/>
              <a:rect l="l" t="t" r="r" b="b"/>
              <a:pathLst>
                <a:path w="1571" h="2120" extrusionOk="0">
                  <a:moveTo>
                    <a:pt x="1226" y="1363"/>
                  </a:moveTo>
                  <a:cubicBezTo>
                    <a:pt x="1230" y="1363"/>
                    <a:pt x="1234" y="1366"/>
                    <a:pt x="1238" y="1372"/>
                  </a:cubicBezTo>
                  <a:lnTo>
                    <a:pt x="1238" y="1372"/>
                  </a:lnTo>
                  <a:cubicBezTo>
                    <a:pt x="1233" y="1368"/>
                    <a:pt x="1229" y="1364"/>
                    <a:pt x="1226" y="1363"/>
                  </a:cubicBezTo>
                  <a:close/>
                  <a:moveTo>
                    <a:pt x="879" y="0"/>
                  </a:moveTo>
                  <a:cubicBezTo>
                    <a:pt x="849" y="0"/>
                    <a:pt x="820" y="4"/>
                    <a:pt x="791" y="10"/>
                  </a:cubicBezTo>
                  <a:cubicBezTo>
                    <a:pt x="649" y="96"/>
                    <a:pt x="578" y="415"/>
                    <a:pt x="471" y="507"/>
                  </a:cubicBezTo>
                  <a:cubicBezTo>
                    <a:pt x="461" y="517"/>
                    <a:pt x="446" y="522"/>
                    <a:pt x="436" y="527"/>
                  </a:cubicBezTo>
                  <a:cubicBezTo>
                    <a:pt x="431" y="578"/>
                    <a:pt x="426" y="623"/>
                    <a:pt x="411" y="674"/>
                  </a:cubicBezTo>
                  <a:cubicBezTo>
                    <a:pt x="370" y="831"/>
                    <a:pt x="289" y="958"/>
                    <a:pt x="193" y="1023"/>
                  </a:cubicBezTo>
                  <a:lnTo>
                    <a:pt x="395" y="1322"/>
                  </a:lnTo>
                  <a:cubicBezTo>
                    <a:pt x="431" y="1373"/>
                    <a:pt x="487" y="1413"/>
                    <a:pt x="547" y="1434"/>
                  </a:cubicBezTo>
                  <a:lnTo>
                    <a:pt x="755" y="1500"/>
                  </a:lnTo>
                  <a:cubicBezTo>
                    <a:pt x="766" y="1489"/>
                    <a:pt x="780" y="1480"/>
                    <a:pt x="796" y="1480"/>
                  </a:cubicBezTo>
                  <a:cubicBezTo>
                    <a:pt x="802" y="1480"/>
                    <a:pt x="809" y="1481"/>
                    <a:pt x="816" y="1484"/>
                  </a:cubicBezTo>
                  <a:lnTo>
                    <a:pt x="841" y="1489"/>
                  </a:lnTo>
                  <a:cubicBezTo>
                    <a:pt x="836" y="1429"/>
                    <a:pt x="831" y="1388"/>
                    <a:pt x="831" y="1388"/>
                  </a:cubicBezTo>
                  <a:lnTo>
                    <a:pt x="831" y="1388"/>
                  </a:lnTo>
                  <a:lnTo>
                    <a:pt x="1176" y="1525"/>
                  </a:lnTo>
                  <a:lnTo>
                    <a:pt x="1110" y="1778"/>
                  </a:lnTo>
                  <a:cubicBezTo>
                    <a:pt x="1110" y="1778"/>
                    <a:pt x="1083" y="1788"/>
                    <a:pt x="1043" y="1788"/>
                  </a:cubicBezTo>
                  <a:cubicBezTo>
                    <a:pt x="1014" y="1788"/>
                    <a:pt x="977" y="1782"/>
                    <a:pt x="937" y="1763"/>
                  </a:cubicBezTo>
                  <a:cubicBezTo>
                    <a:pt x="907" y="1748"/>
                    <a:pt x="882" y="1697"/>
                    <a:pt x="867" y="1641"/>
                  </a:cubicBezTo>
                  <a:lnTo>
                    <a:pt x="856" y="1641"/>
                  </a:lnTo>
                  <a:lnTo>
                    <a:pt x="780" y="1621"/>
                  </a:lnTo>
                  <a:cubicBezTo>
                    <a:pt x="755" y="1611"/>
                    <a:pt x="740" y="1591"/>
                    <a:pt x="735" y="1565"/>
                  </a:cubicBezTo>
                  <a:lnTo>
                    <a:pt x="527" y="1500"/>
                  </a:lnTo>
                  <a:cubicBezTo>
                    <a:pt x="451" y="1474"/>
                    <a:pt x="385" y="1424"/>
                    <a:pt x="340" y="1358"/>
                  </a:cubicBezTo>
                  <a:lnTo>
                    <a:pt x="137" y="1059"/>
                  </a:lnTo>
                  <a:cubicBezTo>
                    <a:pt x="132" y="1059"/>
                    <a:pt x="127" y="1059"/>
                    <a:pt x="122" y="1064"/>
                  </a:cubicBezTo>
                  <a:cubicBezTo>
                    <a:pt x="147" y="1226"/>
                    <a:pt x="97" y="1388"/>
                    <a:pt x="0" y="1520"/>
                  </a:cubicBezTo>
                  <a:lnTo>
                    <a:pt x="765" y="2021"/>
                  </a:lnTo>
                  <a:cubicBezTo>
                    <a:pt x="892" y="2080"/>
                    <a:pt x="999" y="2119"/>
                    <a:pt x="1046" y="2119"/>
                  </a:cubicBezTo>
                  <a:cubicBezTo>
                    <a:pt x="1051" y="2119"/>
                    <a:pt x="1055" y="2119"/>
                    <a:pt x="1059" y="2118"/>
                  </a:cubicBezTo>
                  <a:cubicBezTo>
                    <a:pt x="1165" y="2102"/>
                    <a:pt x="1312" y="1439"/>
                    <a:pt x="1312" y="1439"/>
                  </a:cubicBezTo>
                  <a:cubicBezTo>
                    <a:pt x="1312" y="1439"/>
                    <a:pt x="1280" y="1409"/>
                    <a:pt x="1255" y="1387"/>
                  </a:cubicBezTo>
                  <a:lnTo>
                    <a:pt x="1255" y="1387"/>
                  </a:lnTo>
                  <a:cubicBezTo>
                    <a:pt x="1270" y="1394"/>
                    <a:pt x="1289" y="1397"/>
                    <a:pt x="1312" y="1397"/>
                  </a:cubicBezTo>
                  <a:cubicBezTo>
                    <a:pt x="1414" y="1397"/>
                    <a:pt x="1571" y="1332"/>
                    <a:pt x="1571" y="1332"/>
                  </a:cubicBezTo>
                  <a:cubicBezTo>
                    <a:pt x="1444" y="1185"/>
                    <a:pt x="1479" y="567"/>
                    <a:pt x="1495" y="360"/>
                  </a:cubicBezTo>
                  <a:cubicBezTo>
                    <a:pt x="1495" y="350"/>
                    <a:pt x="1495" y="340"/>
                    <a:pt x="1500" y="329"/>
                  </a:cubicBezTo>
                  <a:cubicBezTo>
                    <a:pt x="1485" y="329"/>
                    <a:pt x="1474" y="329"/>
                    <a:pt x="1464" y="324"/>
                  </a:cubicBezTo>
                  <a:cubicBezTo>
                    <a:pt x="1327" y="289"/>
                    <a:pt x="1241" y="132"/>
                    <a:pt x="1115" y="66"/>
                  </a:cubicBezTo>
                  <a:cubicBezTo>
                    <a:pt x="1040" y="25"/>
                    <a:pt x="960" y="0"/>
                    <a:pt x="879" y="0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275438" y="1626479"/>
              <a:ext cx="274571" cy="243090"/>
            </a:xfrm>
            <a:custGeom>
              <a:avLst/>
              <a:gdLst/>
              <a:ahLst/>
              <a:cxnLst/>
              <a:rect l="l" t="t" r="r" b="b"/>
              <a:pathLst>
                <a:path w="2006" h="1776" extrusionOk="0">
                  <a:moveTo>
                    <a:pt x="614" y="0"/>
                  </a:moveTo>
                  <a:cubicBezTo>
                    <a:pt x="393" y="0"/>
                    <a:pt x="174" y="98"/>
                    <a:pt x="56" y="282"/>
                  </a:cubicBezTo>
                  <a:cubicBezTo>
                    <a:pt x="36" y="312"/>
                    <a:pt x="20" y="342"/>
                    <a:pt x="0" y="368"/>
                  </a:cubicBezTo>
                  <a:lnTo>
                    <a:pt x="253" y="1411"/>
                  </a:lnTo>
                  <a:cubicBezTo>
                    <a:pt x="334" y="1477"/>
                    <a:pt x="380" y="1614"/>
                    <a:pt x="370" y="1776"/>
                  </a:cubicBezTo>
                  <a:cubicBezTo>
                    <a:pt x="380" y="1771"/>
                    <a:pt x="395" y="1766"/>
                    <a:pt x="405" y="1756"/>
                  </a:cubicBezTo>
                  <a:cubicBezTo>
                    <a:pt x="512" y="1664"/>
                    <a:pt x="583" y="1345"/>
                    <a:pt x="725" y="1259"/>
                  </a:cubicBezTo>
                  <a:cubicBezTo>
                    <a:pt x="754" y="1253"/>
                    <a:pt x="783" y="1249"/>
                    <a:pt x="813" y="1249"/>
                  </a:cubicBezTo>
                  <a:cubicBezTo>
                    <a:pt x="894" y="1249"/>
                    <a:pt x="974" y="1274"/>
                    <a:pt x="1049" y="1315"/>
                  </a:cubicBezTo>
                  <a:cubicBezTo>
                    <a:pt x="1175" y="1381"/>
                    <a:pt x="1261" y="1538"/>
                    <a:pt x="1398" y="1573"/>
                  </a:cubicBezTo>
                  <a:cubicBezTo>
                    <a:pt x="1408" y="1578"/>
                    <a:pt x="1419" y="1578"/>
                    <a:pt x="1434" y="1578"/>
                  </a:cubicBezTo>
                  <a:cubicBezTo>
                    <a:pt x="1429" y="1589"/>
                    <a:pt x="1429" y="1599"/>
                    <a:pt x="1429" y="1609"/>
                  </a:cubicBezTo>
                  <a:cubicBezTo>
                    <a:pt x="1444" y="1604"/>
                    <a:pt x="1454" y="1594"/>
                    <a:pt x="1469" y="1583"/>
                  </a:cubicBezTo>
                  <a:cubicBezTo>
                    <a:pt x="1697" y="1583"/>
                    <a:pt x="1945" y="1295"/>
                    <a:pt x="1976" y="1092"/>
                  </a:cubicBezTo>
                  <a:cubicBezTo>
                    <a:pt x="2006" y="877"/>
                    <a:pt x="1837" y="641"/>
                    <a:pt x="1618" y="641"/>
                  </a:cubicBezTo>
                  <a:cubicBezTo>
                    <a:pt x="1616" y="641"/>
                    <a:pt x="1613" y="641"/>
                    <a:pt x="1611" y="641"/>
                  </a:cubicBezTo>
                  <a:cubicBezTo>
                    <a:pt x="1596" y="641"/>
                    <a:pt x="1579" y="643"/>
                    <a:pt x="1562" y="643"/>
                  </a:cubicBezTo>
                  <a:cubicBezTo>
                    <a:pt x="1545" y="643"/>
                    <a:pt x="1527" y="641"/>
                    <a:pt x="1510" y="636"/>
                  </a:cubicBezTo>
                  <a:cubicBezTo>
                    <a:pt x="1454" y="621"/>
                    <a:pt x="1424" y="560"/>
                    <a:pt x="1393" y="510"/>
                  </a:cubicBezTo>
                  <a:cubicBezTo>
                    <a:pt x="1261" y="277"/>
                    <a:pt x="1039" y="79"/>
                    <a:pt x="775" y="18"/>
                  </a:cubicBezTo>
                  <a:cubicBezTo>
                    <a:pt x="722" y="6"/>
                    <a:pt x="668" y="0"/>
                    <a:pt x="614" y="0"/>
                  </a:cubicBezTo>
                  <a:close/>
                </a:path>
              </a:pathLst>
            </a:custGeom>
            <a:solidFill>
              <a:srgbClr val="DD894A"/>
            </a:solidFill>
            <a:ln w="9525" cap="flat" cmpd="sng">
              <a:solidFill>
                <a:srgbClr val="DD89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1074368" y="1692043"/>
              <a:ext cx="212293" cy="348347"/>
            </a:xfrm>
            <a:custGeom>
              <a:avLst/>
              <a:gdLst/>
              <a:ahLst/>
              <a:cxnLst/>
              <a:rect l="l" t="t" r="r" b="b"/>
              <a:pathLst>
                <a:path w="1551" h="2545" extrusionOk="0">
                  <a:moveTo>
                    <a:pt x="1363" y="0"/>
                  </a:moveTo>
                  <a:cubicBezTo>
                    <a:pt x="1246" y="76"/>
                    <a:pt x="1084" y="61"/>
                    <a:pt x="942" y="71"/>
                  </a:cubicBezTo>
                  <a:cubicBezTo>
                    <a:pt x="649" y="86"/>
                    <a:pt x="355" y="228"/>
                    <a:pt x="188" y="471"/>
                  </a:cubicBezTo>
                  <a:cubicBezTo>
                    <a:pt x="20" y="719"/>
                    <a:pt x="0" y="1064"/>
                    <a:pt x="167" y="1307"/>
                  </a:cubicBezTo>
                  <a:cubicBezTo>
                    <a:pt x="198" y="1353"/>
                    <a:pt x="233" y="1393"/>
                    <a:pt x="233" y="1449"/>
                  </a:cubicBezTo>
                  <a:cubicBezTo>
                    <a:pt x="233" y="1474"/>
                    <a:pt x="223" y="1500"/>
                    <a:pt x="213" y="1525"/>
                  </a:cubicBezTo>
                  <a:cubicBezTo>
                    <a:pt x="122" y="1788"/>
                    <a:pt x="172" y="2107"/>
                    <a:pt x="360" y="2315"/>
                  </a:cubicBezTo>
                  <a:cubicBezTo>
                    <a:pt x="492" y="2462"/>
                    <a:pt x="690" y="2545"/>
                    <a:pt x="886" y="2545"/>
                  </a:cubicBezTo>
                  <a:cubicBezTo>
                    <a:pt x="960" y="2545"/>
                    <a:pt x="1035" y="2533"/>
                    <a:pt x="1104" y="2508"/>
                  </a:cubicBezTo>
                  <a:cubicBezTo>
                    <a:pt x="1201" y="2442"/>
                    <a:pt x="1302" y="2366"/>
                    <a:pt x="1398" y="2290"/>
                  </a:cubicBezTo>
                  <a:lnTo>
                    <a:pt x="1403" y="2290"/>
                  </a:lnTo>
                  <a:cubicBezTo>
                    <a:pt x="1500" y="2158"/>
                    <a:pt x="1550" y="1996"/>
                    <a:pt x="1525" y="1834"/>
                  </a:cubicBezTo>
                  <a:lnTo>
                    <a:pt x="1525" y="1834"/>
                  </a:lnTo>
                  <a:cubicBezTo>
                    <a:pt x="1499" y="1844"/>
                    <a:pt x="1473" y="1849"/>
                    <a:pt x="1446" y="1849"/>
                  </a:cubicBezTo>
                  <a:cubicBezTo>
                    <a:pt x="1432" y="1849"/>
                    <a:pt x="1418" y="1848"/>
                    <a:pt x="1403" y="1844"/>
                  </a:cubicBezTo>
                  <a:cubicBezTo>
                    <a:pt x="1246" y="1803"/>
                    <a:pt x="1175" y="1555"/>
                    <a:pt x="1246" y="1297"/>
                  </a:cubicBezTo>
                  <a:cubicBezTo>
                    <a:pt x="1287" y="1135"/>
                    <a:pt x="1373" y="1003"/>
                    <a:pt x="1474" y="937"/>
                  </a:cubicBezTo>
                  <a:cubicBezTo>
                    <a:pt x="1439" y="755"/>
                    <a:pt x="1312" y="61"/>
                    <a:pt x="1363" y="0"/>
                  </a:cubicBezTo>
                  <a:close/>
                </a:path>
              </a:pathLst>
            </a:custGeom>
            <a:solidFill>
              <a:srgbClr val="DD894A"/>
            </a:solidFill>
            <a:ln w="9525" cap="flat" cmpd="sng">
              <a:solidFill>
                <a:srgbClr val="DD89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235197" y="1676713"/>
              <a:ext cx="161649" cy="345472"/>
            </a:xfrm>
            <a:custGeom>
              <a:avLst/>
              <a:gdLst/>
              <a:ahLst/>
              <a:cxnLst/>
              <a:rect l="l" t="t" r="r" b="b"/>
              <a:pathLst>
                <a:path w="1181" h="2524" extrusionOk="0">
                  <a:moveTo>
                    <a:pt x="294" y="1"/>
                  </a:moveTo>
                  <a:cubicBezTo>
                    <a:pt x="294" y="6"/>
                    <a:pt x="249" y="46"/>
                    <a:pt x="188" y="112"/>
                  </a:cubicBezTo>
                  <a:cubicBezTo>
                    <a:pt x="137" y="173"/>
                    <a:pt x="264" y="867"/>
                    <a:pt x="299" y="1049"/>
                  </a:cubicBezTo>
                  <a:cubicBezTo>
                    <a:pt x="198" y="1115"/>
                    <a:pt x="112" y="1247"/>
                    <a:pt x="71" y="1409"/>
                  </a:cubicBezTo>
                  <a:cubicBezTo>
                    <a:pt x="0" y="1667"/>
                    <a:pt x="71" y="1915"/>
                    <a:pt x="228" y="1956"/>
                  </a:cubicBezTo>
                  <a:cubicBezTo>
                    <a:pt x="243" y="1960"/>
                    <a:pt x="257" y="1961"/>
                    <a:pt x="271" y="1961"/>
                  </a:cubicBezTo>
                  <a:cubicBezTo>
                    <a:pt x="298" y="1961"/>
                    <a:pt x="324" y="1956"/>
                    <a:pt x="350" y="1946"/>
                  </a:cubicBezTo>
                  <a:cubicBezTo>
                    <a:pt x="355" y="1941"/>
                    <a:pt x="360" y="1941"/>
                    <a:pt x="365" y="1941"/>
                  </a:cubicBezTo>
                  <a:lnTo>
                    <a:pt x="568" y="2240"/>
                  </a:lnTo>
                  <a:cubicBezTo>
                    <a:pt x="613" y="2306"/>
                    <a:pt x="679" y="2356"/>
                    <a:pt x="755" y="2382"/>
                  </a:cubicBezTo>
                  <a:lnTo>
                    <a:pt x="963" y="2447"/>
                  </a:lnTo>
                  <a:cubicBezTo>
                    <a:pt x="968" y="2473"/>
                    <a:pt x="983" y="2493"/>
                    <a:pt x="1008" y="2503"/>
                  </a:cubicBezTo>
                  <a:lnTo>
                    <a:pt x="1084" y="2523"/>
                  </a:lnTo>
                  <a:lnTo>
                    <a:pt x="1095" y="2523"/>
                  </a:lnTo>
                  <a:cubicBezTo>
                    <a:pt x="1130" y="2523"/>
                    <a:pt x="1160" y="2503"/>
                    <a:pt x="1170" y="2473"/>
                  </a:cubicBezTo>
                  <a:cubicBezTo>
                    <a:pt x="1181" y="2432"/>
                    <a:pt x="1160" y="2397"/>
                    <a:pt x="1120" y="2387"/>
                  </a:cubicBezTo>
                  <a:lnTo>
                    <a:pt x="1069" y="2371"/>
                  </a:lnTo>
                  <a:lnTo>
                    <a:pt x="1044" y="2366"/>
                  </a:lnTo>
                  <a:cubicBezTo>
                    <a:pt x="1037" y="2363"/>
                    <a:pt x="1030" y="2362"/>
                    <a:pt x="1024" y="2362"/>
                  </a:cubicBezTo>
                  <a:cubicBezTo>
                    <a:pt x="1008" y="2362"/>
                    <a:pt x="994" y="2371"/>
                    <a:pt x="983" y="2382"/>
                  </a:cubicBezTo>
                  <a:lnTo>
                    <a:pt x="775" y="2316"/>
                  </a:lnTo>
                  <a:cubicBezTo>
                    <a:pt x="715" y="2295"/>
                    <a:pt x="659" y="2255"/>
                    <a:pt x="623" y="2204"/>
                  </a:cubicBezTo>
                  <a:lnTo>
                    <a:pt x="421" y="1905"/>
                  </a:lnTo>
                  <a:cubicBezTo>
                    <a:pt x="517" y="1840"/>
                    <a:pt x="598" y="1713"/>
                    <a:pt x="639" y="1556"/>
                  </a:cubicBezTo>
                  <a:cubicBezTo>
                    <a:pt x="654" y="1505"/>
                    <a:pt x="659" y="1460"/>
                    <a:pt x="664" y="1409"/>
                  </a:cubicBezTo>
                  <a:cubicBezTo>
                    <a:pt x="674" y="1247"/>
                    <a:pt x="628" y="1110"/>
                    <a:pt x="547" y="1044"/>
                  </a:cubicBezTo>
                  <a:lnTo>
                    <a:pt x="294" y="1"/>
                  </a:lnTo>
                  <a:close/>
                </a:path>
              </a:pathLst>
            </a:custGeom>
            <a:solidFill>
              <a:srgbClr val="1F2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43759" y="2864516"/>
              <a:ext cx="616485" cy="1569819"/>
            </a:xfrm>
            <a:custGeom>
              <a:avLst/>
              <a:gdLst/>
              <a:ahLst/>
              <a:cxnLst/>
              <a:rect l="l" t="t" r="r" b="b"/>
              <a:pathLst>
                <a:path w="4504" h="11469" extrusionOk="0">
                  <a:moveTo>
                    <a:pt x="1510" y="0"/>
                  </a:moveTo>
                  <a:cubicBezTo>
                    <a:pt x="1257" y="1094"/>
                    <a:pt x="2072" y="5577"/>
                    <a:pt x="2072" y="5577"/>
                  </a:cubicBezTo>
                  <a:cubicBezTo>
                    <a:pt x="2067" y="5648"/>
                    <a:pt x="2092" y="5719"/>
                    <a:pt x="2072" y="5790"/>
                  </a:cubicBezTo>
                  <a:cubicBezTo>
                    <a:pt x="1870" y="6540"/>
                    <a:pt x="0" y="10704"/>
                    <a:pt x="0" y="10704"/>
                  </a:cubicBezTo>
                  <a:lnTo>
                    <a:pt x="198" y="10800"/>
                  </a:lnTo>
                  <a:lnTo>
                    <a:pt x="1480" y="11423"/>
                  </a:lnTo>
                  <a:cubicBezTo>
                    <a:pt x="1480" y="11428"/>
                    <a:pt x="1480" y="11438"/>
                    <a:pt x="1480" y="11443"/>
                  </a:cubicBezTo>
                  <a:lnTo>
                    <a:pt x="1530" y="11468"/>
                  </a:lnTo>
                  <a:cubicBezTo>
                    <a:pt x="1530" y="11468"/>
                    <a:pt x="3825" y="8419"/>
                    <a:pt x="4504" y="5663"/>
                  </a:cubicBezTo>
                  <a:lnTo>
                    <a:pt x="1510" y="0"/>
                  </a:lnTo>
                  <a:close/>
                </a:path>
              </a:pathLst>
            </a:custGeom>
            <a:solidFill>
              <a:srgbClr val="262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850303" y="2864516"/>
              <a:ext cx="771838" cy="1606502"/>
            </a:xfrm>
            <a:custGeom>
              <a:avLst/>
              <a:gdLst/>
              <a:ahLst/>
              <a:cxnLst/>
              <a:rect l="l" t="t" r="r" b="b"/>
              <a:pathLst>
                <a:path w="5639" h="11737" extrusionOk="0">
                  <a:moveTo>
                    <a:pt x="1" y="0"/>
                  </a:moveTo>
                  <a:lnTo>
                    <a:pt x="2995" y="5663"/>
                  </a:lnTo>
                  <a:lnTo>
                    <a:pt x="4013" y="11737"/>
                  </a:lnTo>
                  <a:lnTo>
                    <a:pt x="5335" y="11549"/>
                  </a:lnTo>
                  <a:lnTo>
                    <a:pt x="5639" y="11509"/>
                  </a:lnTo>
                  <a:cubicBezTo>
                    <a:pt x="5639" y="11509"/>
                    <a:pt x="5148" y="5061"/>
                    <a:pt x="5148" y="4990"/>
                  </a:cubicBezTo>
                  <a:cubicBezTo>
                    <a:pt x="5097" y="3272"/>
                    <a:pt x="3481" y="633"/>
                    <a:pt x="3481" y="6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23442"/>
            </a:solidFill>
            <a:ln w="9525" cap="flat" cmpd="sng">
              <a:solidFill>
                <a:srgbClr val="3234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1303771" y="2191227"/>
              <a:ext cx="441832" cy="230224"/>
            </a:xfrm>
            <a:custGeom>
              <a:avLst/>
              <a:gdLst/>
              <a:ahLst/>
              <a:cxnLst/>
              <a:rect l="l" t="t" r="r" b="b"/>
              <a:pathLst>
                <a:path w="3228" h="1682" extrusionOk="0">
                  <a:moveTo>
                    <a:pt x="1" y="0"/>
                  </a:moveTo>
                  <a:lnTo>
                    <a:pt x="6" y="26"/>
                  </a:lnTo>
                  <a:cubicBezTo>
                    <a:pt x="371" y="340"/>
                    <a:pt x="675" y="856"/>
                    <a:pt x="821" y="1647"/>
                  </a:cubicBezTo>
                  <a:cubicBezTo>
                    <a:pt x="902" y="1670"/>
                    <a:pt x="984" y="1682"/>
                    <a:pt x="1064" y="1682"/>
                  </a:cubicBezTo>
                  <a:cubicBezTo>
                    <a:pt x="1263" y="1682"/>
                    <a:pt x="1455" y="1611"/>
                    <a:pt x="1607" y="1474"/>
                  </a:cubicBezTo>
                  <a:lnTo>
                    <a:pt x="3228" y="26"/>
                  </a:lnTo>
                  <a:lnTo>
                    <a:pt x="1824" y="26"/>
                  </a:lnTo>
                  <a:cubicBezTo>
                    <a:pt x="1824" y="26"/>
                    <a:pt x="1627" y="244"/>
                    <a:pt x="1298" y="2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2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1326629" y="2896408"/>
              <a:ext cx="5064" cy="54887"/>
            </a:xfrm>
            <a:custGeom>
              <a:avLst/>
              <a:gdLst/>
              <a:ahLst/>
              <a:cxnLst/>
              <a:rect l="l" t="t" r="r" b="b"/>
              <a:pathLst>
                <a:path w="37" h="401" extrusionOk="0">
                  <a:moveTo>
                    <a:pt x="36" y="0"/>
                  </a:moveTo>
                  <a:cubicBezTo>
                    <a:pt x="11" y="279"/>
                    <a:pt x="1" y="400"/>
                    <a:pt x="1" y="40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1A36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60407" y="2226541"/>
              <a:ext cx="285111" cy="586099"/>
            </a:xfrm>
            <a:custGeom>
              <a:avLst/>
              <a:gdLst/>
              <a:ahLst/>
              <a:cxnLst/>
              <a:rect l="l" t="t" r="r" b="b"/>
              <a:pathLst>
                <a:path w="2083" h="4282" extrusionOk="0">
                  <a:moveTo>
                    <a:pt x="345" y="1"/>
                  </a:moveTo>
                  <a:cubicBezTo>
                    <a:pt x="315" y="51"/>
                    <a:pt x="284" y="107"/>
                    <a:pt x="264" y="173"/>
                  </a:cubicBezTo>
                  <a:cubicBezTo>
                    <a:pt x="264" y="173"/>
                    <a:pt x="1" y="1769"/>
                    <a:pt x="1951" y="4185"/>
                  </a:cubicBezTo>
                  <a:cubicBezTo>
                    <a:pt x="1956" y="4195"/>
                    <a:pt x="2017" y="4271"/>
                    <a:pt x="2022" y="4281"/>
                  </a:cubicBezTo>
                  <a:cubicBezTo>
                    <a:pt x="2027" y="4180"/>
                    <a:pt x="2057" y="4094"/>
                    <a:pt x="2083" y="3997"/>
                  </a:cubicBezTo>
                  <a:cubicBezTo>
                    <a:pt x="305" y="1733"/>
                    <a:pt x="340" y="112"/>
                    <a:pt x="345" y="1"/>
                  </a:cubicBezTo>
                  <a:close/>
                </a:path>
              </a:pathLst>
            </a:custGeom>
            <a:solidFill>
              <a:srgbClr val="112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842775" y="2142636"/>
              <a:ext cx="971539" cy="753908"/>
            </a:xfrm>
            <a:custGeom>
              <a:avLst/>
              <a:gdLst/>
              <a:ahLst/>
              <a:cxnLst/>
              <a:rect l="l" t="t" r="r" b="b"/>
              <a:pathLst>
                <a:path w="7098" h="5508" extrusionOk="0">
                  <a:moveTo>
                    <a:pt x="1844" y="1"/>
                  </a:moveTo>
                  <a:cubicBezTo>
                    <a:pt x="1844" y="1"/>
                    <a:pt x="0" y="1146"/>
                    <a:pt x="46" y="4945"/>
                  </a:cubicBezTo>
                  <a:lnTo>
                    <a:pt x="3571" y="5507"/>
                  </a:lnTo>
                  <a:cubicBezTo>
                    <a:pt x="3582" y="5355"/>
                    <a:pt x="3597" y="5152"/>
                    <a:pt x="3612" y="4894"/>
                  </a:cubicBezTo>
                  <a:cubicBezTo>
                    <a:pt x="3607" y="4884"/>
                    <a:pt x="3546" y="4808"/>
                    <a:pt x="3541" y="4798"/>
                  </a:cubicBezTo>
                  <a:cubicBezTo>
                    <a:pt x="1591" y="2382"/>
                    <a:pt x="1854" y="786"/>
                    <a:pt x="1854" y="786"/>
                  </a:cubicBezTo>
                  <a:cubicBezTo>
                    <a:pt x="1874" y="720"/>
                    <a:pt x="1905" y="664"/>
                    <a:pt x="1935" y="614"/>
                  </a:cubicBezTo>
                  <a:lnTo>
                    <a:pt x="1935" y="614"/>
                  </a:lnTo>
                  <a:cubicBezTo>
                    <a:pt x="1930" y="725"/>
                    <a:pt x="1895" y="2346"/>
                    <a:pt x="3673" y="4610"/>
                  </a:cubicBezTo>
                  <a:cubicBezTo>
                    <a:pt x="3708" y="4651"/>
                    <a:pt x="3739" y="4697"/>
                    <a:pt x="3774" y="4737"/>
                  </a:cubicBezTo>
                  <a:cubicBezTo>
                    <a:pt x="3774" y="4737"/>
                    <a:pt x="4220" y="4646"/>
                    <a:pt x="4544" y="4469"/>
                  </a:cubicBezTo>
                  <a:cubicBezTo>
                    <a:pt x="4549" y="4469"/>
                    <a:pt x="4549" y="4469"/>
                    <a:pt x="4554" y="4464"/>
                  </a:cubicBezTo>
                  <a:cubicBezTo>
                    <a:pt x="4574" y="4453"/>
                    <a:pt x="4595" y="4443"/>
                    <a:pt x="4615" y="4428"/>
                  </a:cubicBezTo>
                  <a:cubicBezTo>
                    <a:pt x="6130" y="3537"/>
                    <a:pt x="7097" y="1009"/>
                    <a:pt x="7097" y="1009"/>
                  </a:cubicBezTo>
                  <a:lnTo>
                    <a:pt x="6631" y="583"/>
                  </a:lnTo>
                  <a:lnTo>
                    <a:pt x="4367" y="2853"/>
                  </a:lnTo>
                  <a:cubicBezTo>
                    <a:pt x="4336" y="2762"/>
                    <a:pt x="4301" y="2670"/>
                    <a:pt x="4265" y="2579"/>
                  </a:cubicBezTo>
                  <a:cubicBezTo>
                    <a:pt x="4250" y="2371"/>
                    <a:pt x="4225" y="2184"/>
                    <a:pt x="4189" y="2002"/>
                  </a:cubicBezTo>
                  <a:cubicBezTo>
                    <a:pt x="4043" y="1211"/>
                    <a:pt x="3739" y="695"/>
                    <a:pt x="3374" y="381"/>
                  </a:cubicBezTo>
                  <a:lnTo>
                    <a:pt x="3374" y="386"/>
                  </a:lnTo>
                  <a:lnTo>
                    <a:pt x="18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1750395" y="2118546"/>
              <a:ext cx="177527" cy="153163"/>
            </a:xfrm>
            <a:custGeom>
              <a:avLst/>
              <a:gdLst/>
              <a:ahLst/>
              <a:cxnLst/>
              <a:rect l="l" t="t" r="r" b="b"/>
              <a:pathLst>
                <a:path w="1297" h="1119" extrusionOk="0">
                  <a:moveTo>
                    <a:pt x="749" y="0"/>
                  </a:moveTo>
                  <a:cubicBezTo>
                    <a:pt x="535" y="0"/>
                    <a:pt x="103" y="381"/>
                    <a:pt x="51" y="410"/>
                  </a:cubicBezTo>
                  <a:cubicBezTo>
                    <a:pt x="0" y="445"/>
                    <a:pt x="0" y="759"/>
                    <a:pt x="0" y="759"/>
                  </a:cubicBezTo>
                  <a:lnTo>
                    <a:pt x="527" y="1119"/>
                  </a:lnTo>
                  <a:cubicBezTo>
                    <a:pt x="800" y="932"/>
                    <a:pt x="1297" y="283"/>
                    <a:pt x="1297" y="283"/>
                  </a:cubicBezTo>
                  <a:cubicBezTo>
                    <a:pt x="1297" y="283"/>
                    <a:pt x="983" y="50"/>
                    <a:pt x="785" y="5"/>
                  </a:cubicBezTo>
                  <a:cubicBezTo>
                    <a:pt x="774" y="2"/>
                    <a:pt x="762" y="0"/>
                    <a:pt x="749" y="0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1750395" y="2222434"/>
              <a:ext cx="72133" cy="58309"/>
            </a:xfrm>
            <a:custGeom>
              <a:avLst/>
              <a:gdLst/>
              <a:ahLst/>
              <a:cxnLst/>
              <a:rect l="l" t="t" r="r" b="b"/>
              <a:pathLst>
                <a:path w="527" h="426" extrusionOk="0">
                  <a:moveTo>
                    <a:pt x="0" y="0"/>
                  </a:moveTo>
                  <a:lnTo>
                    <a:pt x="466" y="426"/>
                  </a:lnTo>
                  <a:lnTo>
                    <a:pt x="527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1095173" y="2087886"/>
              <a:ext cx="209419" cy="107584"/>
            </a:xfrm>
            <a:custGeom>
              <a:avLst/>
              <a:gdLst/>
              <a:ahLst/>
              <a:cxnLst/>
              <a:rect l="l" t="t" r="r" b="b"/>
              <a:pathLst>
                <a:path w="1530" h="786" extrusionOk="0">
                  <a:moveTo>
                    <a:pt x="421" y="1"/>
                  </a:moveTo>
                  <a:lnTo>
                    <a:pt x="0" y="401"/>
                  </a:lnTo>
                  <a:lnTo>
                    <a:pt x="1530" y="786"/>
                  </a:lnTo>
                  <a:lnTo>
                    <a:pt x="1530" y="781"/>
                  </a:lnTo>
                  <a:lnTo>
                    <a:pt x="1525" y="755"/>
                  </a:lnTo>
                  <a:lnTo>
                    <a:pt x="1424" y="365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1152661" y="2005350"/>
              <a:ext cx="158227" cy="132632"/>
            </a:xfrm>
            <a:custGeom>
              <a:avLst/>
              <a:gdLst/>
              <a:ahLst/>
              <a:cxnLst/>
              <a:rect l="l" t="t" r="r" b="b"/>
              <a:pathLst>
                <a:path w="1156" h="969" extrusionOk="0">
                  <a:moveTo>
                    <a:pt x="826" y="1"/>
                  </a:moveTo>
                  <a:cubicBezTo>
                    <a:pt x="730" y="77"/>
                    <a:pt x="629" y="153"/>
                    <a:pt x="532" y="219"/>
                  </a:cubicBezTo>
                  <a:cubicBezTo>
                    <a:pt x="239" y="436"/>
                    <a:pt x="1" y="604"/>
                    <a:pt x="1" y="604"/>
                  </a:cubicBezTo>
                  <a:lnTo>
                    <a:pt x="1004" y="968"/>
                  </a:lnTo>
                  <a:cubicBezTo>
                    <a:pt x="1029" y="877"/>
                    <a:pt x="1085" y="806"/>
                    <a:pt x="1155" y="740"/>
                  </a:cubicBezTo>
                  <a:cubicBezTo>
                    <a:pt x="993" y="649"/>
                    <a:pt x="826" y="1"/>
                    <a:pt x="826" y="1"/>
                  </a:cubicBez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1370429" y="2074062"/>
              <a:ext cx="821" cy="137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5" y="0"/>
                    <a:pt x="0" y="0"/>
                  </a:cubicBezTo>
                  <a:cubicBezTo>
                    <a:pt x="0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7A2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1265720" y="2005350"/>
              <a:ext cx="105531" cy="101424"/>
            </a:xfrm>
            <a:custGeom>
              <a:avLst/>
              <a:gdLst/>
              <a:ahLst/>
              <a:cxnLst/>
              <a:rect l="l" t="t" r="r" b="b"/>
              <a:pathLst>
                <a:path w="771" h="741" extrusionOk="0">
                  <a:moveTo>
                    <a:pt x="0" y="1"/>
                  </a:moveTo>
                  <a:cubicBezTo>
                    <a:pt x="0" y="1"/>
                    <a:pt x="167" y="649"/>
                    <a:pt x="329" y="740"/>
                  </a:cubicBezTo>
                  <a:cubicBezTo>
                    <a:pt x="502" y="588"/>
                    <a:pt x="740" y="512"/>
                    <a:pt x="765" y="502"/>
                  </a:cubicBezTo>
                  <a:lnTo>
                    <a:pt x="770" y="50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AC5A5"/>
            </a:solidFill>
            <a:ln w="9525" cap="flat" cmpd="sng">
              <a:solidFill>
                <a:srgbClr val="FAC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1399447" y="4445289"/>
              <a:ext cx="383661" cy="145772"/>
            </a:xfrm>
            <a:custGeom>
              <a:avLst/>
              <a:gdLst/>
              <a:ahLst/>
              <a:cxnLst/>
              <a:rect l="l" t="t" r="r" b="b"/>
              <a:pathLst>
                <a:path w="2803" h="1065" extrusionOk="0">
                  <a:moveTo>
                    <a:pt x="1323" y="0"/>
                  </a:moveTo>
                  <a:lnTo>
                    <a:pt x="1" y="188"/>
                  </a:lnTo>
                  <a:lnTo>
                    <a:pt x="26" y="983"/>
                  </a:lnTo>
                  <a:cubicBezTo>
                    <a:pt x="26" y="983"/>
                    <a:pt x="1236" y="1064"/>
                    <a:pt x="2071" y="1064"/>
                  </a:cubicBezTo>
                  <a:cubicBezTo>
                    <a:pt x="2096" y="1064"/>
                    <a:pt x="2120" y="1064"/>
                    <a:pt x="2144" y="1064"/>
                  </a:cubicBezTo>
                  <a:cubicBezTo>
                    <a:pt x="2802" y="1059"/>
                    <a:pt x="2757" y="907"/>
                    <a:pt x="2757" y="781"/>
                  </a:cubicBezTo>
                  <a:cubicBezTo>
                    <a:pt x="2741" y="340"/>
                    <a:pt x="1586" y="365"/>
                    <a:pt x="1323" y="0"/>
                  </a:cubicBezTo>
                  <a:close/>
                </a:path>
              </a:pathLst>
            </a:custGeom>
            <a:solidFill>
              <a:srgbClr val="13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25007" y="4342632"/>
              <a:ext cx="397485" cy="276488"/>
            </a:xfrm>
            <a:custGeom>
              <a:avLst/>
              <a:gdLst/>
              <a:ahLst/>
              <a:cxnLst/>
              <a:rect l="l" t="t" r="r" b="b"/>
              <a:pathLst>
                <a:path w="2904" h="2020" extrusionOk="0">
                  <a:moveTo>
                    <a:pt x="335" y="1"/>
                  </a:moveTo>
                  <a:lnTo>
                    <a:pt x="1" y="776"/>
                  </a:lnTo>
                  <a:cubicBezTo>
                    <a:pt x="1" y="776"/>
                    <a:pt x="1034" y="1905"/>
                    <a:pt x="1890" y="2017"/>
                  </a:cubicBezTo>
                  <a:cubicBezTo>
                    <a:pt x="1895" y="2016"/>
                    <a:pt x="1905" y="2015"/>
                    <a:pt x="1917" y="2015"/>
                  </a:cubicBezTo>
                  <a:cubicBezTo>
                    <a:pt x="1957" y="2015"/>
                    <a:pt x="2029" y="2019"/>
                    <a:pt x="2116" y="2019"/>
                  </a:cubicBezTo>
                  <a:cubicBezTo>
                    <a:pt x="2424" y="2019"/>
                    <a:pt x="2904" y="1973"/>
                    <a:pt x="2645" y="1556"/>
                  </a:cubicBezTo>
                  <a:cubicBezTo>
                    <a:pt x="2544" y="1389"/>
                    <a:pt x="2336" y="1328"/>
                    <a:pt x="2062" y="1298"/>
                  </a:cubicBezTo>
                  <a:cubicBezTo>
                    <a:pt x="1860" y="1075"/>
                    <a:pt x="1647" y="847"/>
                    <a:pt x="1622" y="644"/>
                  </a:cubicBezTo>
                  <a:cubicBezTo>
                    <a:pt x="1617" y="639"/>
                    <a:pt x="1617" y="629"/>
                    <a:pt x="1617" y="624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131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841407" y="2819347"/>
              <a:ext cx="490286" cy="131947"/>
            </a:xfrm>
            <a:custGeom>
              <a:avLst/>
              <a:gdLst/>
              <a:ahLst/>
              <a:cxnLst/>
              <a:rect l="l" t="t" r="r" b="b"/>
              <a:pathLst>
                <a:path w="3582" h="964" extrusionOk="0">
                  <a:moveTo>
                    <a:pt x="56" y="1"/>
                  </a:moveTo>
                  <a:cubicBezTo>
                    <a:pt x="56" y="1"/>
                    <a:pt x="0" y="208"/>
                    <a:pt x="66" y="330"/>
                  </a:cubicBezTo>
                  <a:lnTo>
                    <a:pt x="3546" y="963"/>
                  </a:lnTo>
                  <a:lnTo>
                    <a:pt x="3581" y="563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262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2857579" y="1624700"/>
              <a:ext cx="353138" cy="329458"/>
            </a:xfrm>
            <a:custGeom>
              <a:avLst/>
              <a:gdLst/>
              <a:ahLst/>
              <a:cxnLst/>
              <a:rect l="l" t="t" r="r" b="b"/>
              <a:pathLst>
                <a:path w="2580" h="2407" extrusionOk="0">
                  <a:moveTo>
                    <a:pt x="1383" y="1"/>
                  </a:moveTo>
                  <a:cubicBezTo>
                    <a:pt x="1131" y="1"/>
                    <a:pt x="876" y="95"/>
                    <a:pt x="680" y="340"/>
                  </a:cubicBezTo>
                  <a:cubicBezTo>
                    <a:pt x="680" y="340"/>
                    <a:pt x="680" y="345"/>
                    <a:pt x="695" y="360"/>
                  </a:cubicBezTo>
                  <a:cubicBezTo>
                    <a:pt x="588" y="431"/>
                    <a:pt x="457" y="568"/>
                    <a:pt x="391" y="816"/>
                  </a:cubicBezTo>
                  <a:cubicBezTo>
                    <a:pt x="1" y="2214"/>
                    <a:pt x="796" y="2361"/>
                    <a:pt x="963" y="2377"/>
                  </a:cubicBezTo>
                  <a:cubicBezTo>
                    <a:pt x="968" y="2326"/>
                    <a:pt x="968" y="2280"/>
                    <a:pt x="968" y="2230"/>
                  </a:cubicBezTo>
                  <a:lnTo>
                    <a:pt x="963" y="2230"/>
                  </a:lnTo>
                  <a:cubicBezTo>
                    <a:pt x="968" y="2179"/>
                    <a:pt x="968" y="2133"/>
                    <a:pt x="968" y="2093"/>
                  </a:cubicBezTo>
                  <a:cubicBezTo>
                    <a:pt x="968" y="2062"/>
                    <a:pt x="968" y="2037"/>
                    <a:pt x="968" y="2012"/>
                  </a:cubicBezTo>
                  <a:cubicBezTo>
                    <a:pt x="882" y="1921"/>
                    <a:pt x="811" y="1819"/>
                    <a:pt x="771" y="1738"/>
                  </a:cubicBezTo>
                  <a:cubicBezTo>
                    <a:pt x="675" y="1551"/>
                    <a:pt x="664" y="593"/>
                    <a:pt x="664" y="593"/>
                  </a:cubicBezTo>
                  <a:lnTo>
                    <a:pt x="1212" y="593"/>
                  </a:lnTo>
                  <a:cubicBezTo>
                    <a:pt x="1358" y="639"/>
                    <a:pt x="1551" y="685"/>
                    <a:pt x="1794" y="730"/>
                  </a:cubicBezTo>
                  <a:lnTo>
                    <a:pt x="1799" y="730"/>
                  </a:lnTo>
                  <a:cubicBezTo>
                    <a:pt x="1830" y="771"/>
                    <a:pt x="1865" y="811"/>
                    <a:pt x="1900" y="842"/>
                  </a:cubicBezTo>
                  <a:cubicBezTo>
                    <a:pt x="1921" y="887"/>
                    <a:pt x="1936" y="938"/>
                    <a:pt x="1946" y="999"/>
                  </a:cubicBezTo>
                  <a:cubicBezTo>
                    <a:pt x="1909" y="979"/>
                    <a:pt x="1833" y="948"/>
                    <a:pt x="1711" y="948"/>
                  </a:cubicBezTo>
                  <a:cubicBezTo>
                    <a:pt x="1648" y="948"/>
                    <a:pt x="1573" y="956"/>
                    <a:pt x="1485" y="978"/>
                  </a:cubicBezTo>
                  <a:lnTo>
                    <a:pt x="1521" y="1044"/>
                  </a:lnTo>
                  <a:cubicBezTo>
                    <a:pt x="1521" y="1044"/>
                    <a:pt x="1697" y="1003"/>
                    <a:pt x="1843" y="1003"/>
                  </a:cubicBezTo>
                  <a:cubicBezTo>
                    <a:pt x="1883" y="1003"/>
                    <a:pt x="1920" y="1006"/>
                    <a:pt x="1951" y="1014"/>
                  </a:cubicBezTo>
                  <a:cubicBezTo>
                    <a:pt x="1956" y="1049"/>
                    <a:pt x="1961" y="1085"/>
                    <a:pt x="1966" y="1125"/>
                  </a:cubicBezTo>
                  <a:cubicBezTo>
                    <a:pt x="1966" y="1161"/>
                    <a:pt x="1971" y="1201"/>
                    <a:pt x="1971" y="1237"/>
                  </a:cubicBezTo>
                  <a:cubicBezTo>
                    <a:pt x="1966" y="1414"/>
                    <a:pt x="1931" y="1596"/>
                    <a:pt x="1840" y="1708"/>
                  </a:cubicBezTo>
                  <a:cubicBezTo>
                    <a:pt x="1840" y="1708"/>
                    <a:pt x="1688" y="1921"/>
                    <a:pt x="1657" y="2128"/>
                  </a:cubicBezTo>
                  <a:cubicBezTo>
                    <a:pt x="1647" y="2189"/>
                    <a:pt x="1647" y="2255"/>
                    <a:pt x="1667" y="2311"/>
                  </a:cubicBezTo>
                  <a:cubicBezTo>
                    <a:pt x="1683" y="2346"/>
                    <a:pt x="1703" y="2377"/>
                    <a:pt x="1728" y="2407"/>
                  </a:cubicBezTo>
                  <a:lnTo>
                    <a:pt x="1774" y="2402"/>
                  </a:lnTo>
                  <a:lnTo>
                    <a:pt x="2341" y="2382"/>
                  </a:lnTo>
                  <a:cubicBezTo>
                    <a:pt x="2341" y="2382"/>
                    <a:pt x="2260" y="1824"/>
                    <a:pt x="2356" y="1637"/>
                  </a:cubicBezTo>
                  <a:cubicBezTo>
                    <a:pt x="2463" y="1429"/>
                    <a:pt x="2579" y="968"/>
                    <a:pt x="2341" y="634"/>
                  </a:cubicBezTo>
                  <a:cubicBezTo>
                    <a:pt x="2328" y="345"/>
                    <a:pt x="1863" y="1"/>
                    <a:pt x="138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A0648F-DF17-0305-9C32-9132106CD819}"/>
              </a:ext>
            </a:extLst>
          </p:cNvPr>
          <p:cNvSpPr txBox="1"/>
          <p:nvPr/>
        </p:nvSpPr>
        <p:spPr>
          <a:xfrm>
            <a:off x="4507506" y="1120747"/>
            <a:ext cx="39079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sto MT" panose="02040603050505030304" pitchFamily="18" charset="0"/>
                <a:cs typeface="Cavolini" panose="03000502040302020204" pitchFamily="66" charset="0"/>
              </a:rPr>
              <a:t>The project's goal is to create a machine learning model that can accurately recognize and categories bogus news stories.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sto MT" panose="02040603050505030304" pitchFamily="18" charset="0"/>
                <a:cs typeface="Cavolini" panose="03000502040302020204" pitchFamily="66" charset="0"/>
              </a:rPr>
              <a:t>The project entails gathering a big dataset of actual and fraudulent news stories and using this data to train the machine learning model.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sto MT" panose="02040603050505030304" pitchFamily="18" charset="0"/>
                <a:cs typeface="Cavolini" panose="03000502040302020204" pitchFamily="66" charset="0"/>
              </a:rPr>
              <a:t>The model can then be used to automatically identify and flag bogus news pieces, assisting in their dissemination.</a:t>
            </a:r>
            <a:endParaRPr lang="en-IN" sz="16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FB811-5DDD-CB28-C084-510C15CB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56" y="1730130"/>
            <a:ext cx="2808000" cy="634697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 Project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62DF4-0880-AB10-C8F7-F9D70638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60" y="149773"/>
            <a:ext cx="6266784" cy="47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9"/>
          <p:cNvSpPr txBox="1">
            <a:spLocks noGrp="1"/>
          </p:cNvSpPr>
          <p:nvPr>
            <p:ph type="title"/>
          </p:nvPr>
        </p:nvSpPr>
        <p:spPr>
          <a:xfrm>
            <a:off x="457200" y="20643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0" dirty="0">
                <a:solidFill>
                  <a:schemeClr val="tx1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Data Insight</a:t>
            </a:r>
            <a:endParaRPr sz="2400"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grpSp>
        <p:nvGrpSpPr>
          <p:cNvPr id="574" name="Google Shape;574;p19"/>
          <p:cNvGrpSpPr/>
          <p:nvPr/>
        </p:nvGrpSpPr>
        <p:grpSpPr>
          <a:xfrm>
            <a:off x="157663" y="1878306"/>
            <a:ext cx="4181503" cy="3113403"/>
            <a:chOff x="762981" y="1924400"/>
            <a:chExt cx="1641971" cy="2805999"/>
          </a:xfrm>
        </p:grpSpPr>
        <p:sp>
          <p:nvSpPr>
            <p:cNvPr id="575" name="Google Shape;575;p19"/>
            <p:cNvSpPr/>
            <p:nvPr/>
          </p:nvSpPr>
          <p:spPr>
            <a:xfrm>
              <a:off x="762981" y="2562675"/>
              <a:ext cx="1593600" cy="147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277336" y="1924400"/>
              <a:ext cx="497269" cy="491591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4000" dirty="0">
                <a:solidFill>
                  <a:schemeClr val="lt1"/>
                </a:solidFill>
                <a:latin typeface="+mj-lt"/>
              </a:endParaRPr>
            </a:p>
          </p:txBody>
        </p:sp>
        <p:cxnSp>
          <p:nvCxnSpPr>
            <p:cNvPr id="577" name="Google Shape;577;p19"/>
            <p:cNvCxnSpPr>
              <a:cxnSpLocks/>
            </p:cNvCxnSpPr>
            <p:nvPr/>
          </p:nvCxnSpPr>
          <p:spPr>
            <a:xfrm flipV="1">
              <a:off x="1525970" y="2402851"/>
              <a:ext cx="0" cy="15982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19"/>
            <p:cNvCxnSpPr>
              <a:stCxn id="575" idx="2"/>
              <a:endCxn id="579" idx="0"/>
            </p:cNvCxnSpPr>
            <p:nvPr/>
          </p:nvCxnSpPr>
          <p:spPr>
            <a:xfrm>
              <a:off x="1559781" y="4039875"/>
              <a:ext cx="0" cy="8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9" name="Google Shape;579;p19"/>
            <p:cNvSpPr/>
            <p:nvPr/>
          </p:nvSpPr>
          <p:spPr>
            <a:xfrm>
              <a:off x="1258362" y="4127399"/>
              <a:ext cx="603000" cy="60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lt1"/>
                  </a:solidFill>
                  <a:latin typeface="Calisto MT" panose="02040603050505030304" pitchFamily="18" charset="0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endParaRPr sz="2400" dirty="0">
                <a:solidFill>
                  <a:schemeClr val="lt1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582" name="Google Shape;582;p19"/>
            <p:cNvSpPr txBox="1"/>
            <p:nvPr/>
          </p:nvSpPr>
          <p:spPr>
            <a:xfrm>
              <a:off x="811352" y="2620944"/>
              <a:ext cx="1593600" cy="978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endParaRPr sz="12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1" name="Google Shape;601;p19"/>
          <p:cNvGrpSpPr/>
          <p:nvPr/>
        </p:nvGrpSpPr>
        <p:grpSpPr>
          <a:xfrm>
            <a:off x="5062692" y="1866882"/>
            <a:ext cx="3858976" cy="3112050"/>
            <a:chOff x="6787431" y="1913305"/>
            <a:chExt cx="1593600" cy="2805575"/>
          </a:xfrm>
        </p:grpSpPr>
        <p:sp>
          <p:nvSpPr>
            <p:cNvPr id="602" name="Google Shape;602;p19"/>
            <p:cNvSpPr/>
            <p:nvPr/>
          </p:nvSpPr>
          <p:spPr>
            <a:xfrm>
              <a:off x="6787431" y="2558938"/>
              <a:ext cx="1593600" cy="1480937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7296163" y="1913305"/>
              <a:ext cx="533500" cy="515387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latin typeface="+mj-lt"/>
              </a:endParaRPr>
            </a:p>
          </p:txBody>
        </p:sp>
        <p:cxnSp>
          <p:nvCxnSpPr>
            <p:cNvPr id="604" name="Google Shape;604;p19"/>
            <p:cNvCxnSpPr>
              <a:cxnSpLocks/>
              <a:stCxn id="602" idx="0"/>
              <a:endCxn id="603" idx="4"/>
            </p:cNvCxnSpPr>
            <p:nvPr/>
          </p:nvCxnSpPr>
          <p:spPr>
            <a:xfrm flipH="1" flipV="1">
              <a:off x="7562913" y="2428692"/>
              <a:ext cx="21318" cy="13024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9"/>
            <p:cNvCxnSpPr>
              <a:cxnSpLocks/>
              <a:stCxn id="602" idx="2"/>
              <a:endCxn id="606" idx="0"/>
            </p:cNvCxnSpPr>
            <p:nvPr/>
          </p:nvCxnSpPr>
          <p:spPr>
            <a:xfrm>
              <a:off x="7584231" y="4039875"/>
              <a:ext cx="0" cy="7600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6" name="Google Shape;606;p19"/>
            <p:cNvSpPr/>
            <p:nvPr/>
          </p:nvSpPr>
          <p:spPr>
            <a:xfrm>
              <a:off x="7282731" y="4115880"/>
              <a:ext cx="603000" cy="603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400" b="1" dirty="0">
                  <a:solidFill>
                    <a:schemeClr val="lt1"/>
                  </a:solidFill>
                  <a:latin typeface="Calisto MT" panose="02040603050505030304" pitchFamily="18" charset="0"/>
                </a:rPr>
                <a:t>1</a:t>
              </a:r>
              <a:endParaRPr sz="2400" b="1" dirty="0">
                <a:solidFill>
                  <a:schemeClr val="l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610" name="Google Shape;610;p19"/>
          <p:cNvSpPr txBox="1"/>
          <p:nvPr/>
        </p:nvSpPr>
        <p:spPr>
          <a:xfrm>
            <a:off x="457200" y="896677"/>
            <a:ext cx="4770000" cy="85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Victoria University </a:t>
            </a:r>
            <a:endParaRPr lang="en-US" sz="1800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  <a:cs typeface="Cavolini" panose="03000502040302020204" pitchFamily="66" charset="0"/>
              </a:rPr>
              <a:t>News Dataset: True and Fake csv</a:t>
            </a:r>
            <a:br>
              <a:rPr lang="en-US" sz="1800" dirty="0">
                <a:latin typeface="Calisto MT" panose="02040603050505030304" pitchFamily="18" charset="0"/>
                <a:cs typeface="Cavolini" panose="03000502040302020204" pitchFamily="66" charset="0"/>
              </a:rPr>
            </a:br>
            <a:endParaRPr b="1" dirty="0">
              <a:solidFill>
                <a:srgbClr val="000000"/>
              </a:solidFill>
              <a:latin typeface="Calisto MT" panose="02040603050505030304" pitchFamily="18" charset="0"/>
              <a:ea typeface="Fira Sans Extra Condensed"/>
              <a:cs typeface="Cavolini" panose="03000502040302020204" pitchFamily="66" charset="0"/>
              <a:sym typeface="Fira Sans Extra Condensed"/>
            </a:endParaRPr>
          </a:p>
        </p:txBody>
      </p:sp>
      <p:grpSp>
        <p:nvGrpSpPr>
          <p:cNvPr id="617" name="Google Shape;617;p19"/>
          <p:cNvGrpSpPr/>
          <p:nvPr/>
        </p:nvGrpSpPr>
        <p:grpSpPr>
          <a:xfrm>
            <a:off x="7100786" y="1986324"/>
            <a:ext cx="359895" cy="382466"/>
            <a:chOff x="4325504" y="4877646"/>
            <a:chExt cx="505381" cy="499602"/>
          </a:xfrm>
        </p:grpSpPr>
        <p:sp>
          <p:nvSpPr>
            <p:cNvPr id="618" name="Google Shape;618;p19"/>
            <p:cNvSpPr/>
            <p:nvPr/>
          </p:nvSpPr>
          <p:spPr>
            <a:xfrm>
              <a:off x="4325504" y="5208691"/>
              <a:ext cx="173696" cy="168557"/>
            </a:xfrm>
            <a:custGeom>
              <a:avLst/>
              <a:gdLst/>
              <a:ahLst/>
              <a:cxnLst/>
              <a:rect l="l" t="t" r="r" b="b"/>
              <a:pathLst>
                <a:path w="2974" h="2886" extrusionOk="0">
                  <a:moveTo>
                    <a:pt x="1616" y="0"/>
                  </a:moveTo>
                  <a:lnTo>
                    <a:pt x="1535" y="26"/>
                  </a:lnTo>
                  <a:lnTo>
                    <a:pt x="395" y="1166"/>
                  </a:lnTo>
                  <a:cubicBezTo>
                    <a:pt x="0" y="1556"/>
                    <a:pt x="0" y="2194"/>
                    <a:pt x="395" y="2589"/>
                  </a:cubicBezTo>
                  <a:cubicBezTo>
                    <a:pt x="593" y="2787"/>
                    <a:pt x="851" y="2885"/>
                    <a:pt x="1109" y="2885"/>
                  </a:cubicBezTo>
                  <a:cubicBezTo>
                    <a:pt x="1368" y="2885"/>
                    <a:pt x="1626" y="2787"/>
                    <a:pt x="1824" y="2589"/>
                  </a:cubicBezTo>
                  <a:lnTo>
                    <a:pt x="2958" y="1449"/>
                  </a:lnTo>
                  <a:lnTo>
                    <a:pt x="2974" y="1363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415099" y="5153088"/>
              <a:ext cx="140639" cy="140289"/>
            </a:xfrm>
            <a:custGeom>
              <a:avLst/>
              <a:gdLst/>
              <a:ahLst/>
              <a:cxnLst/>
              <a:rect l="l" t="t" r="r" b="b"/>
              <a:pathLst>
                <a:path w="2408" h="2402" extrusionOk="0">
                  <a:moveTo>
                    <a:pt x="979" y="0"/>
                  </a:moveTo>
                  <a:lnTo>
                    <a:pt x="1" y="978"/>
                  </a:lnTo>
                  <a:lnTo>
                    <a:pt x="1424" y="2401"/>
                  </a:lnTo>
                  <a:lnTo>
                    <a:pt x="2407" y="1424"/>
                  </a:lnTo>
                  <a:cubicBezTo>
                    <a:pt x="1789" y="1115"/>
                    <a:pt x="1288" y="613"/>
                    <a:pt x="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447690" y="4877646"/>
              <a:ext cx="383195" cy="383487"/>
            </a:xfrm>
            <a:custGeom>
              <a:avLst/>
              <a:gdLst/>
              <a:ahLst/>
              <a:cxnLst/>
              <a:rect l="l" t="t" r="r" b="b"/>
              <a:pathLst>
                <a:path w="6561" h="6566" extrusionOk="0">
                  <a:moveTo>
                    <a:pt x="3278" y="0"/>
                  </a:moveTo>
                  <a:cubicBezTo>
                    <a:pt x="1469" y="0"/>
                    <a:pt x="0" y="1469"/>
                    <a:pt x="0" y="3283"/>
                  </a:cubicBezTo>
                  <a:cubicBezTo>
                    <a:pt x="0" y="5091"/>
                    <a:pt x="1469" y="6565"/>
                    <a:pt x="3278" y="6565"/>
                  </a:cubicBezTo>
                  <a:cubicBezTo>
                    <a:pt x="5091" y="6565"/>
                    <a:pt x="6560" y="5091"/>
                    <a:pt x="6560" y="3283"/>
                  </a:cubicBezTo>
                  <a:cubicBezTo>
                    <a:pt x="6560" y="1469"/>
                    <a:pt x="5091" y="0"/>
                    <a:pt x="3278" y="0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476660" y="4906907"/>
              <a:ext cx="324907" cy="324907"/>
            </a:xfrm>
            <a:custGeom>
              <a:avLst/>
              <a:gdLst/>
              <a:ahLst/>
              <a:cxnLst/>
              <a:rect l="l" t="t" r="r" b="b"/>
              <a:pathLst>
                <a:path w="5563" h="5563" extrusionOk="0">
                  <a:moveTo>
                    <a:pt x="2782" y="1"/>
                  </a:moveTo>
                  <a:cubicBezTo>
                    <a:pt x="1252" y="1"/>
                    <a:pt x="1" y="1247"/>
                    <a:pt x="1" y="2782"/>
                  </a:cubicBezTo>
                  <a:cubicBezTo>
                    <a:pt x="1" y="4311"/>
                    <a:pt x="1252" y="5563"/>
                    <a:pt x="2782" y="5563"/>
                  </a:cubicBezTo>
                  <a:cubicBezTo>
                    <a:pt x="4316" y="5563"/>
                    <a:pt x="5563" y="4311"/>
                    <a:pt x="5563" y="2782"/>
                  </a:cubicBezTo>
                  <a:cubicBezTo>
                    <a:pt x="5563" y="1247"/>
                    <a:pt x="4316" y="1"/>
                    <a:pt x="2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506564" y="4995392"/>
              <a:ext cx="266035" cy="146772"/>
            </a:xfrm>
            <a:custGeom>
              <a:avLst/>
              <a:gdLst/>
              <a:ahLst/>
              <a:cxnLst/>
              <a:rect l="l" t="t" r="r" b="b"/>
              <a:pathLst>
                <a:path w="4555" h="2513" extrusionOk="0">
                  <a:moveTo>
                    <a:pt x="2275" y="0"/>
                  </a:moveTo>
                  <a:cubicBezTo>
                    <a:pt x="1069" y="0"/>
                    <a:pt x="127" y="1044"/>
                    <a:pt x="86" y="1089"/>
                  </a:cubicBezTo>
                  <a:cubicBezTo>
                    <a:pt x="0" y="1186"/>
                    <a:pt x="0" y="1327"/>
                    <a:pt x="86" y="1424"/>
                  </a:cubicBezTo>
                  <a:cubicBezTo>
                    <a:pt x="127" y="1469"/>
                    <a:pt x="1069" y="2513"/>
                    <a:pt x="2275" y="2513"/>
                  </a:cubicBezTo>
                  <a:cubicBezTo>
                    <a:pt x="3480" y="2513"/>
                    <a:pt x="4428" y="1469"/>
                    <a:pt x="4468" y="1424"/>
                  </a:cubicBezTo>
                  <a:cubicBezTo>
                    <a:pt x="4554" y="1327"/>
                    <a:pt x="4554" y="1186"/>
                    <a:pt x="4468" y="1089"/>
                  </a:cubicBezTo>
                  <a:cubicBezTo>
                    <a:pt x="4428" y="1044"/>
                    <a:pt x="3480" y="0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639380" y="4995392"/>
              <a:ext cx="132930" cy="146772"/>
            </a:xfrm>
            <a:custGeom>
              <a:avLst/>
              <a:gdLst/>
              <a:ahLst/>
              <a:cxnLst/>
              <a:rect l="l" t="t" r="r" b="b"/>
              <a:pathLst>
                <a:path w="2276" h="2513" extrusionOk="0">
                  <a:moveTo>
                    <a:pt x="1" y="0"/>
                  </a:moveTo>
                  <a:lnTo>
                    <a:pt x="1" y="2513"/>
                  </a:lnTo>
                  <a:cubicBezTo>
                    <a:pt x="1201" y="2508"/>
                    <a:pt x="2148" y="1469"/>
                    <a:pt x="2189" y="1424"/>
                  </a:cubicBezTo>
                  <a:cubicBezTo>
                    <a:pt x="2275" y="1327"/>
                    <a:pt x="2275" y="1186"/>
                    <a:pt x="2189" y="1089"/>
                  </a:cubicBezTo>
                  <a:cubicBezTo>
                    <a:pt x="2148" y="1044"/>
                    <a:pt x="1201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4566606" y="4995684"/>
              <a:ext cx="146188" cy="146480"/>
            </a:xfrm>
            <a:custGeom>
              <a:avLst/>
              <a:gdLst/>
              <a:ahLst/>
              <a:cxnLst/>
              <a:rect l="l" t="t" r="r" b="b"/>
              <a:pathLst>
                <a:path w="2503" h="2508" extrusionOk="0">
                  <a:moveTo>
                    <a:pt x="1252" y="0"/>
                  </a:moveTo>
                  <a:cubicBezTo>
                    <a:pt x="558" y="0"/>
                    <a:pt x="1" y="563"/>
                    <a:pt x="1" y="1251"/>
                  </a:cubicBezTo>
                  <a:cubicBezTo>
                    <a:pt x="1" y="1945"/>
                    <a:pt x="558" y="2508"/>
                    <a:pt x="1252" y="2508"/>
                  </a:cubicBezTo>
                  <a:cubicBezTo>
                    <a:pt x="1941" y="2508"/>
                    <a:pt x="2503" y="1945"/>
                    <a:pt x="2503" y="1251"/>
                  </a:cubicBezTo>
                  <a:cubicBezTo>
                    <a:pt x="2503" y="563"/>
                    <a:pt x="1941" y="0"/>
                    <a:pt x="1252" y="0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595575" y="5024946"/>
              <a:ext cx="87958" cy="87958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6" y="1"/>
                  </a:moveTo>
                  <a:cubicBezTo>
                    <a:pt x="340" y="1"/>
                    <a:pt x="1" y="335"/>
                    <a:pt x="1" y="750"/>
                  </a:cubicBezTo>
                  <a:cubicBezTo>
                    <a:pt x="1" y="1166"/>
                    <a:pt x="340" y="1505"/>
                    <a:pt x="756" y="1505"/>
                  </a:cubicBezTo>
                  <a:cubicBezTo>
                    <a:pt x="1171" y="1505"/>
                    <a:pt x="1505" y="1166"/>
                    <a:pt x="1505" y="750"/>
                  </a:cubicBezTo>
                  <a:cubicBezTo>
                    <a:pt x="1505" y="335"/>
                    <a:pt x="1171" y="1"/>
                    <a:pt x="756" y="1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0AC856-383C-EEA3-B394-A7492173E343}"/>
              </a:ext>
            </a:extLst>
          </p:cNvPr>
          <p:cNvSpPr txBox="1"/>
          <p:nvPr/>
        </p:nvSpPr>
        <p:spPr>
          <a:xfrm>
            <a:off x="1583938" y="1978486"/>
            <a:ext cx="96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sto MT" panose="02040603050505030304" pitchFamily="18" charset="0"/>
              </a:rPr>
              <a:t>Fake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F3108-9E56-1909-81E9-4A0407F09960}"/>
              </a:ext>
            </a:extLst>
          </p:cNvPr>
          <p:cNvSpPr txBox="1"/>
          <p:nvPr/>
        </p:nvSpPr>
        <p:spPr>
          <a:xfrm>
            <a:off x="6575930" y="1959569"/>
            <a:ext cx="884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sto MT" panose="02040603050505030304" pitchFamily="18" charset="0"/>
              </a:rPr>
              <a:t>True</a:t>
            </a:r>
            <a:endParaRPr lang="en-IN" b="0" dirty="0">
              <a:effectLst/>
              <a:latin typeface="Calisto MT" panose="02040603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D4D10-9266-D997-FE31-EA118826D8D8}"/>
              </a:ext>
            </a:extLst>
          </p:cNvPr>
          <p:cNvSpPr txBox="1"/>
          <p:nvPr/>
        </p:nvSpPr>
        <p:spPr>
          <a:xfrm>
            <a:off x="304278" y="2613377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sto MT" panose="02040603050505030304" pitchFamily="18" charset="0"/>
              </a:rPr>
              <a:t>Rows : 23503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sto MT" panose="02040603050505030304" pitchFamily="18" charset="0"/>
              </a:rPr>
              <a:t>Columns: 4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sto MT" panose="02040603050505030304" pitchFamily="18" charset="0"/>
              </a:rPr>
              <a:t>Data Types : Text and Date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sto MT" panose="02040603050505030304" pitchFamily="18" charset="0"/>
              </a:rPr>
              <a:t>Null values : yes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sto MT" panose="02040603050505030304" pitchFamily="18" charset="0"/>
              </a:rPr>
              <a:t>Outliers : yes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sto MT" panose="02040603050505030304" pitchFamily="18" charset="0"/>
              </a:rPr>
              <a:t>Categories : News, politics, Government News, </a:t>
            </a:r>
            <a:r>
              <a:rPr lang="en-US" dirty="0" err="1">
                <a:latin typeface="Calisto MT" panose="02040603050505030304" pitchFamily="18" charset="0"/>
              </a:rPr>
              <a:t>US_News,Middle</a:t>
            </a:r>
            <a:r>
              <a:rPr lang="en-US" dirty="0">
                <a:latin typeface="Calisto MT" panose="02040603050505030304" pitchFamily="18" charset="0"/>
              </a:rPr>
              <a:t>-east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50013-59EB-2A00-DA65-FEFE1CFD9FA7}"/>
              </a:ext>
            </a:extLst>
          </p:cNvPr>
          <p:cNvSpPr txBox="1"/>
          <p:nvPr/>
        </p:nvSpPr>
        <p:spPr>
          <a:xfrm>
            <a:off x="5249426" y="2667350"/>
            <a:ext cx="30633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Rows : 21417</a:t>
            </a:r>
            <a:endParaRPr lang="en-US" b="0" dirty="0">
              <a:effectLst/>
              <a:latin typeface="Calisto MT" panose="0204060305050503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Columns: 4</a:t>
            </a:r>
            <a:endParaRPr lang="en-US" b="0" dirty="0">
              <a:effectLst/>
              <a:latin typeface="Calisto MT" panose="0204060305050503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Data Types : Text and Date</a:t>
            </a:r>
            <a:endParaRPr lang="en-US" b="0" dirty="0">
              <a:effectLst/>
              <a:latin typeface="Calisto MT" panose="0204060305050503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Null values : No Null Values</a:t>
            </a:r>
            <a:endParaRPr lang="en-US" b="0" dirty="0">
              <a:effectLst/>
              <a:latin typeface="Calisto MT" panose="0204060305050503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Outliers : yes</a:t>
            </a:r>
            <a:endParaRPr lang="en-US" b="0" dirty="0">
              <a:effectLst/>
              <a:latin typeface="Calisto MT" panose="0204060305050503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Categories : Political news and World News</a:t>
            </a:r>
            <a:endParaRPr lang="en-US" b="0" dirty="0">
              <a:effectLst/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Calisto MT" panose="02040603050505030304" pitchFamily="18" charset="0"/>
                <a:cs typeface="Cavolini" panose="03000502040302020204" pitchFamily="66" charset="0"/>
              </a:rPr>
              <a:t>Data Insight</a:t>
            </a:r>
            <a:endParaRPr sz="24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grpSp>
        <p:nvGrpSpPr>
          <p:cNvPr id="1452" name="Google Shape;1452;p28"/>
          <p:cNvGrpSpPr/>
          <p:nvPr/>
        </p:nvGrpSpPr>
        <p:grpSpPr>
          <a:xfrm>
            <a:off x="2973838" y="1574475"/>
            <a:ext cx="3196330" cy="3053852"/>
            <a:chOff x="2876875" y="1574475"/>
            <a:chExt cx="3196330" cy="3053852"/>
          </a:xfrm>
        </p:grpSpPr>
        <p:sp>
          <p:nvSpPr>
            <p:cNvPr id="1453" name="Google Shape;1453;p28"/>
            <p:cNvSpPr/>
            <p:nvPr/>
          </p:nvSpPr>
          <p:spPr>
            <a:xfrm>
              <a:off x="4716461" y="3537286"/>
              <a:ext cx="247781" cy="1068892"/>
            </a:xfrm>
            <a:custGeom>
              <a:avLst/>
              <a:gdLst/>
              <a:ahLst/>
              <a:cxnLst/>
              <a:rect l="l" t="t" r="r" b="b"/>
              <a:pathLst>
                <a:path w="2807" h="12109" extrusionOk="0">
                  <a:moveTo>
                    <a:pt x="2022" y="0"/>
                  </a:moveTo>
                  <a:cubicBezTo>
                    <a:pt x="1821" y="0"/>
                    <a:pt x="1600" y="8"/>
                    <a:pt x="1393" y="33"/>
                  </a:cubicBezTo>
                  <a:cubicBezTo>
                    <a:pt x="1039" y="68"/>
                    <a:pt x="725" y="154"/>
                    <a:pt x="618" y="316"/>
                  </a:cubicBezTo>
                  <a:cubicBezTo>
                    <a:pt x="507" y="489"/>
                    <a:pt x="694" y="1177"/>
                    <a:pt x="714" y="1390"/>
                  </a:cubicBezTo>
                  <a:cubicBezTo>
                    <a:pt x="720" y="1456"/>
                    <a:pt x="730" y="1527"/>
                    <a:pt x="735" y="1593"/>
                  </a:cubicBezTo>
                  <a:cubicBezTo>
                    <a:pt x="765" y="1902"/>
                    <a:pt x="795" y="2216"/>
                    <a:pt x="821" y="2520"/>
                  </a:cubicBezTo>
                  <a:cubicBezTo>
                    <a:pt x="947" y="4004"/>
                    <a:pt x="1044" y="5493"/>
                    <a:pt x="1110" y="6983"/>
                  </a:cubicBezTo>
                  <a:cubicBezTo>
                    <a:pt x="1130" y="7484"/>
                    <a:pt x="1145" y="7991"/>
                    <a:pt x="1160" y="8492"/>
                  </a:cubicBezTo>
                  <a:cubicBezTo>
                    <a:pt x="1170" y="8816"/>
                    <a:pt x="1175" y="9146"/>
                    <a:pt x="1180" y="9470"/>
                  </a:cubicBezTo>
                  <a:cubicBezTo>
                    <a:pt x="1186" y="9652"/>
                    <a:pt x="1186" y="9834"/>
                    <a:pt x="1130" y="10012"/>
                  </a:cubicBezTo>
                  <a:cubicBezTo>
                    <a:pt x="1069" y="10184"/>
                    <a:pt x="953" y="10331"/>
                    <a:pt x="831" y="10473"/>
                  </a:cubicBezTo>
                  <a:cubicBezTo>
                    <a:pt x="795" y="10513"/>
                    <a:pt x="755" y="10559"/>
                    <a:pt x="720" y="10599"/>
                  </a:cubicBezTo>
                  <a:cubicBezTo>
                    <a:pt x="527" y="10822"/>
                    <a:pt x="345" y="11055"/>
                    <a:pt x="183" y="11298"/>
                  </a:cubicBezTo>
                  <a:cubicBezTo>
                    <a:pt x="91" y="11435"/>
                    <a:pt x="0" y="11587"/>
                    <a:pt x="20" y="11754"/>
                  </a:cubicBezTo>
                  <a:cubicBezTo>
                    <a:pt x="56" y="11962"/>
                    <a:pt x="279" y="12104"/>
                    <a:pt x="492" y="12109"/>
                  </a:cubicBezTo>
                  <a:cubicBezTo>
                    <a:pt x="709" y="12109"/>
                    <a:pt x="907" y="12008"/>
                    <a:pt x="1094" y="11901"/>
                  </a:cubicBezTo>
                  <a:cubicBezTo>
                    <a:pt x="1535" y="11638"/>
                    <a:pt x="1940" y="11309"/>
                    <a:pt x="2285" y="10929"/>
                  </a:cubicBezTo>
                  <a:cubicBezTo>
                    <a:pt x="2442" y="10761"/>
                    <a:pt x="2589" y="10574"/>
                    <a:pt x="2660" y="10356"/>
                  </a:cubicBezTo>
                  <a:cubicBezTo>
                    <a:pt x="2690" y="10265"/>
                    <a:pt x="2710" y="10169"/>
                    <a:pt x="2720" y="10073"/>
                  </a:cubicBezTo>
                  <a:cubicBezTo>
                    <a:pt x="2731" y="9976"/>
                    <a:pt x="2736" y="9875"/>
                    <a:pt x="2736" y="9774"/>
                  </a:cubicBezTo>
                  <a:cubicBezTo>
                    <a:pt x="2746" y="9358"/>
                    <a:pt x="2756" y="8938"/>
                    <a:pt x="2761" y="8522"/>
                  </a:cubicBezTo>
                  <a:cubicBezTo>
                    <a:pt x="2807" y="5691"/>
                    <a:pt x="2771" y="2854"/>
                    <a:pt x="2644" y="22"/>
                  </a:cubicBezTo>
                  <a:cubicBezTo>
                    <a:pt x="2516" y="14"/>
                    <a:pt x="2285" y="0"/>
                    <a:pt x="2022" y="0"/>
                  </a:cubicBezTo>
                  <a:close/>
                </a:path>
              </a:pathLst>
            </a:custGeom>
            <a:solidFill>
              <a:srgbClr val="F5B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4716461" y="4426359"/>
              <a:ext cx="240189" cy="179811"/>
            </a:xfrm>
            <a:custGeom>
              <a:avLst/>
              <a:gdLst/>
              <a:ahLst/>
              <a:cxnLst/>
              <a:rect l="l" t="t" r="r" b="b"/>
              <a:pathLst>
                <a:path w="2721" h="2037" extrusionOk="0">
                  <a:moveTo>
                    <a:pt x="2720" y="1"/>
                  </a:moveTo>
                  <a:cubicBezTo>
                    <a:pt x="2290" y="299"/>
                    <a:pt x="1925" y="705"/>
                    <a:pt x="1429" y="862"/>
                  </a:cubicBezTo>
                  <a:cubicBezTo>
                    <a:pt x="1353" y="886"/>
                    <a:pt x="1269" y="903"/>
                    <a:pt x="1188" y="903"/>
                  </a:cubicBezTo>
                  <a:cubicBezTo>
                    <a:pt x="1084" y="903"/>
                    <a:pt x="983" y="875"/>
                    <a:pt x="912" y="801"/>
                  </a:cubicBezTo>
                  <a:cubicBezTo>
                    <a:pt x="806" y="684"/>
                    <a:pt x="826" y="543"/>
                    <a:pt x="831" y="401"/>
                  </a:cubicBezTo>
                  <a:lnTo>
                    <a:pt x="831" y="401"/>
                  </a:lnTo>
                  <a:cubicBezTo>
                    <a:pt x="795" y="441"/>
                    <a:pt x="755" y="487"/>
                    <a:pt x="720" y="527"/>
                  </a:cubicBezTo>
                  <a:cubicBezTo>
                    <a:pt x="527" y="750"/>
                    <a:pt x="345" y="983"/>
                    <a:pt x="183" y="1226"/>
                  </a:cubicBezTo>
                  <a:cubicBezTo>
                    <a:pt x="91" y="1363"/>
                    <a:pt x="0" y="1515"/>
                    <a:pt x="20" y="1682"/>
                  </a:cubicBezTo>
                  <a:cubicBezTo>
                    <a:pt x="56" y="1890"/>
                    <a:pt x="279" y="2032"/>
                    <a:pt x="492" y="2037"/>
                  </a:cubicBezTo>
                  <a:cubicBezTo>
                    <a:pt x="709" y="2037"/>
                    <a:pt x="907" y="1941"/>
                    <a:pt x="1094" y="1829"/>
                  </a:cubicBezTo>
                  <a:cubicBezTo>
                    <a:pt x="1535" y="1566"/>
                    <a:pt x="1940" y="1237"/>
                    <a:pt x="2285" y="857"/>
                  </a:cubicBezTo>
                  <a:cubicBezTo>
                    <a:pt x="2442" y="689"/>
                    <a:pt x="2589" y="502"/>
                    <a:pt x="2660" y="284"/>
                  </a:cubicBezTo>
                  <a:cubicBezTo>
                    <a:pt x="2690" y="193"/>
                    <a:pt x="2710" y="97"/>
                    <a:pt x="2720" y="1"/>
                  </a:cubicBezTo>
                  <a:close/>
                </a:path>
              </a:pathLst>
            </a:custGeom>
            <a:solidFill>
              <a:srgbClr val="121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5002639" y="3540905"/>
              <a:ext cx="296507" cy="1059623"/>
            </a:xfrm>
            <a:custGeom>
              <a:avLst/>
              <a:gdLst/>
              <a:ahLst/>
              <a:cxnLst/>
              <a:rect l="l" t="t" r="r" b="b"/>
              <a:pathLst>
                <a:path w="3359" h="12004" extrusionOk="0">
                  <a:moveTo>
                    <a:pt x="1035" y="0"/>
                  </a:moveTo>
                  <a:cubicBezTo>
                    <a:pt x="618" y="0"/>
                    <a:pt x="193" y="48"/>
                    <a:pt x="0" y="73"/>
                  </a:cubicBezTo>
                  <a:cubicBezTo>
                    <a:pt x="51" y="2869"/>
                    <a:pt x="183" y="5660"/>
                    <a:pt x="400" y="8451"/>
                  </a:cubicBezTo>
                  <a:cubicBezTo>
                    <a:pt x="436" y="8902"/>
                    <a:pt x="471" y="9358"/>
                    <a:pt x="512" y="9814"/>
                  </a:cubicBezTo>
                  <a:cubicBezTo>
                    <a:pt x="522" y="9910"/>
                    <a:pt x="532" y="10011"/>
                    <a:pt x="547" y="10113"/>
                  </a:cubicBezTo>
                  <a:cubicBezTo>
                    <a:pt x="562" y="10204"/>
                    <a:pt x="588" y="10300"/>
                    <a:pt x="623" y="10391"/>
                  </a:cubicBezTo>
                  <a:cubicBezTo>
                    <a:pt x="709" y="10604"/>
                    <a:pt x="866" y="10776"/>
                    <a:pt x="1034" y="10938"/>
                  </a:cubicBezTo>
                  <a:cubicBezTo>
                    <a:pt x="1403" y="11298"/>
                    <a:pt x="1824" y="11597"/>
                    <a:pt x="2285" y="11835"/>
                  </a:cubicBezTo>
                  <a:cubicBezTo>
                    <a:pt x="2462" y="11924"/>
                    <a:pt x="2648" y="12004"/>
                    <a:pt x="2847" y="12004"/>
                  </a:cubicBezTo>
                  <a:cubicBezTo>
                    <a:pt x="2864" y="12004"/>
                    <a:pt x="2881" y="12003"/>
                    <a:pt x="2898" y="12002"/>
                  </a:cubicBezTo>
                  <a:cubicBezTo>
                    <a:pt x="3110" y="11987"/>
                    <a:pt x="3323" y="11830"/>
                    <a:pt x="3343" y="11617"/>
                  </a:cubicBezTo>
                  <a:cubicBezTo>
                    <a:pt x="3359" y="11455"/>
                    <a:pt x="3257" y="11303"/>
                    <a:pt x="3156" y="11176"/>
                  </a:cubicBezTo>
                  <a:cubicBezTo>
                    <a:pt x="2979" y="10943"/>
                    <a:pt x="2781" y="10720"/>
                    <a:pt x="2573" y="10513"/>
                  </a:cubicBezTo>
                  <a:cubicBezTo>
                    <a:pt x="2538" y="10472"/>
                    <a:pt x="2498" y="10432"/>
                    <a:pt x="2457" y="10391"/>
                  </a:cubicBezTo>
                  <a:cubicBezTo>
                    <a:pt x="2325" y="10260"/>
                    <a:pt x="2204" y="10118"/>
                    <a:pt x="2133" y="9945"/>
                  </a:cubicBezTo>
                  <a:cubicBezTo>
                    <a:pt x="2062" y="9778"/>
                    <a:pt x="2052" y="9591"/>
                    <a:pt x="2047" y="9408"/>
                  </a:cubicBezTo>
                  <a:cubicBezTo>
                    <a:pt x="2026" y="9029"/>
                    <a:pt x="2011" y="8649"/>
                    <a:pt x="2001" y="8264"/>
                  </a:cubicBezTo>
                  <a:cubicBezTo>
                    <a:pt x="1986" y="7818"/>
                    <a:pt x="1976" y="7372"/>
                    <a:pt x="1966" y="6926"/>
                  </a:cubicBezTo>
                  <a:cubicBezTo>
                    <a:pt x="1935" y="5437"/>
                    <a:pt x="1940" y="3943"/>
                    <a:pt x="1976" y="2453"/>
                  </a:cubicBezTo>
                  <a:cubicBezTo>
                    <a:pt x="1986" y="2079"/>
                    <a:pt x="1996" y="1699"/>
                    <a:pt x="2011" y="1319"/>
                  </a:cubicBezTo>
                  <a:cubicBezTo>
                    <a:pt x="2021" y="1106"/>
                    <a:pt x="2168" y="407"/>
                    <a:pt x="2042" y="240"/>
                  </a:cubicBezTo>
                  <a:cubicBezTo>
                    <a:pt x="1901" y="53"/>
                    <a:pt x="1473" y="0"/>
                    <a:pt x="1035" y="0"/>
                  </a:cubicBezTo>
                  <a:close/>
                </a:path>
              </a:pathLst>
            </a:custGeom>
            <a:solidFill>
              <a:srgbClr val="F5B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5050923" y="4433509"/>
              <a:ext cx="248222" cy="167012"/>
            </a:xfrm>
            <a:custGeom>
              <a:avLst/>
              <a:gdLst/>
              <a:ahLst/>
              <a:cxnLst/>
              <a:rect l="l" t="t" r="r" b="b"/>
              <a:pathLst>
                <a:path w="2812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92"/>
                    <a:pt x="41" y="188"/>
                    <a:pt x="76" y="279"/>
                  </a:cubicBezTo>
                  <a:cubicBezTo>
                    <a:pt x="162" y="492"/>
                    <a:pt x="319" y="664"/>
                    <a:pt x="487" y="826"/>
                  </a:cubicBezTo>
                  <a:cubicBezTo>
                    <a:pt x="856" y="1186"/>
                    <a:pt x="1282" y="1485"/>
                    <a:pt x="1738" y="1723"/>
                  </a:cubicBezTo>
                  <a:cubicBezTo>
                    <a:pt x="1915" y="1812"/>
                    <a:pt x="2101" y="1892"/>
                    <a:pt x="2300" y="1892"/>
                  </a:cubicBezTo>
                  <a:cubicBezTo>
                    <a:pt x="2317" y="1892"/>
                    <a:pt x="2334" y="1891"/>
                    <a:pt x="2351" y="1890"/>
                  </a:cubicBezTo>
                  <a:cubicBezTo>
                    <a:pt x="2563" y="1875"/>
                    <a:pt x="2776" y="1718"/>
                    <a:pt x="2796" y="1505"/>
                  </a:cubicBezTo>
                  <a:cubicBezTo>
                    <a:pt x="2812" y="1343"/>
                    <a:pt x="2710" y="1191"/>
                    <a:pt x="2609" y="1064"/>
                  </a:cubicBezTo>
                  <a:cubicBezTo>
                    <a:pt x="2432" y="831"/>
                    <a:pt x="2234" y="608"/>
                    <a:pt x="2026" y="401"/>
                  </a:cubicBezTo>
                  <a:cubicBezTo>
                    <a:pt x="1991" y="360"/>
                    <a:pt x="1951" y="320"/>
                    <a:pt x="1910" y="279"/>
                  </a:cubicBezTo>
                  <a:lnTo>
                    <a:pt x="1910" y="279"/>
                  </a:lnTo>
                  <a:cubicBezTo>
                    <a:pt x="1925" y="421"/>
                    <a:pt x="1956" y="563"/>
                    <a:pt x="1854" y="684"/>
                  </a:cubicBezTo>
                  <a:cubicBezTo>
                    <a:pt x="1776" y="773"/>
                    <a:pt x="1659" y="804"/>
                    <a:pt x="1538" y="804"/>
                  </a:cubicBezTo>
                  <a:cubicBezTo>
                    <a:pt x="1472" y="804"/>
                    <a:pt x="1405" y="795"/>
                    <a:pt x="1343" y="781"/>
                  </a:cubicBezTo>
                  <a:cubicBezTo>
                    <a:pt x="841" y="649"/>
                    <a:pt x="446" y="269"/>
                    <a:pt x="0" y="1"/>
                  </a:cubicBezTo>
                  <a:close/>
                </a:path>
              </a:pathLst>
            </a:custGeom>
            <a:solidFill>
              <a:srgbClr val="121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4625188" y="2580508"/>
              <a:ext cx="146356" cy="358739"/>
            </a:xfrm>
            <a:custGeom>
              <a:avLst/>
              <a:gdLst/>
              <a:ahLst/>
              <a:cxnLst/>
              <a:rect l="l" t="t" r="r" b="b"/>
              <a:pathLst>
                <a:path w="1658" h="4064" extrusionOk="0">
                  <a:moveTo>
                    <a:pt x="1657" y="1"/>
                  </a:moveTo>
                  <a:lnTo>
                    <a:pt x="279" y="492"/>
                  </a:lnTo>
                  <a:cubicBezTo>
                    <a:pt x="279" y="533"/>
                    <a:pt x="1" y="4063"/>
                    <a:pt x="1" y="4063"/>
                  </a:cubicBezTo>
                  <a:lnTo>
                    <a:pt x="1389" y="3866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5156408" y="2580508"/>
              <a:ext cx="145914" cy="358739"/>
            </a:xfrm>
            <a:custGeom>
              <a:avLst/>
              <a:gdLst/>
              <a:ahLst/>
              <a:cxnLst/>
              <a:rect l="l" t="t" r="r" b="b"/>
              <a:pathLst>
                <a:path w="1653" h="4064" extrusionOk="0">
                  <a:moveTo>
                    <a:pt x="1" y="1"/>
                  </a:moveTo>
                  <a:lnTo>
                    <a:pt x="264" y="3866"/>
                  </a:lnTo>
                  <a:lnTo>
                    <a:pt x="1652" y="4063"/>
                  </a:lnTo>
                  <a:cubicBezTo>
                    <a:pt x="1652" y="4063"/>
                    <a:pt x="1379" y="533"/>
                    <a:pt x="1379" y="4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4521910" y="1751107"/>
              <a:ext cx="797365" cy="835234"/>
            </a:xfrm>
            <a:custGeom>
              <a:avLst/>
              <a:gdLst/>
              <a:ahLst/>
              <a:cxnLst/>
              <a:rect l="l" t="t" r="r" b="b"/>
              <a:pathLst>
                <a:path w="9033" h="9462" extrusionOk="0">
                  <a:moveTo>
                    <a:pt x="4754" y="0"/>
                  </a:moveTo>
                  <a:cubicBezTo>
                    <a:pt x="3885" y="0"/>
                    <a:pt x="3012" y="344"/>
                    <a:pt x="2559" y="1008"/>
                  </a:cubicBezTo>
                  <a:cubicBezTo>
                    <a:pt x="2240" y="1485"/>
                    <a:pt x="2088" y="2057"/>
                    <a:pt x="2042" y="2629"/>
                  </a:cubicBezTo>
                  <a:cubicBezTo>
                    <a:pt x="2002" y="3070"/>
                    <a:pt x="2022" y="3521"/>
                    <a:pt x="1915" y="3951"/>
                  </a:cubicBezTo>
                  <a:cubicBezTo>
                    <a:pt x="1647" y="5061"/>
                    <a:pt x="644" y="5826"/>
                    <a:pt x="132" y="6844"/>
                  </a:cubicBezTo>
                  <a:cubicBezTo>
                    <a:pt x="61" y="6986"/>
                    <a:pt x="1" y="7148"/>
                    <a:pt x="56" y="7300"/>
                  </a:cubicBezTo>
                  <a:cubicBezTo>
                    <a:pt x="132" y="7502"/>
                    <a:pt x="381" y="7568"/>
                    <a:pt x="593" y="7609"/>
                  </a:cubicBezTo>
                  <a:cubicBezTo>
                    <a:pt x="355" y="7842"/>
                    <a:pt x="188" y="8156"/>
                    <a:pt x="132" y="8485"/>
                  </a:cubicBezTo>
                  <a:cubicBezTo>
                    <a:pt x="112" y="8591"/>
                    <a:pt x="107" y="8703"/>
                    <a:pt x="137" y="8804"/>
                  </a:cubicBezTo>
                  <a:cubicBezTo>
                    <a:pt x="178" y="8921"/>
                    <a:pt x="264" y="9012"/>
                    <a:pt x="360" y="9088"/>
                  </a:cubicBezTo>
                  <a:cubicBezTo>
                    <a:pt x="692" y="9358"/>
                    <a:pt x="1111" y="9461"/>
                    <a:pt x="1543" y="9461"/>
                  </a:cubicBezTo>
                  <a:cubicBezTo>
                    <a:pt x="1858" y="9461"/>
                    <a:pt x="2179" y="9406"/>
                    <a:pt x="2478" y="9321"/>
                  </a:cubicBezTo>
                  <a:cubicBezTo>
                    <a:pt x="2898" y="9204"/>
                    <a:pt x="3303" y="9037"/>
                    <a:pt x="3714" y="8885"/>
                  </a:cubicBezTo>
                  <a:cubicBezTo>
                    <a:pt x="3825" y="8845"/>
                    <a:pt x="3937" y="8804"/>
                    <a:pt x="4058" y="8799"/>
                  </a:cubicBezTo>
                  <a:cubicBezTo>
                    <a:pt x="4175" y="8799"/>
                    <a:pt x="4291" y="8835"/>
                    <a:pt x="4403" y="8870"/>
                  </a:cubicBezTo>
                  <a:cubicBezTo>
                    <a:pt x="5228" y="9118"/>
                    <a:pt x="6079" y="9270"/>
                    <a:pt x="6941" y="9311"/>
                  </a:cubicBezTo>
                  <a:cubicBezTo>
                    <a:pt x="7019" y="9314"/>
                    <a:pt x="7098" y="9317"/>
                    <a:pt x="7177" y="9317"/>
                  </a:cubicBezTo>
                  <a:cubicBezTo>
                    <a:pt x="7449" y="9317"/>
                    <a:pt x="7720" y="9288"/>
                    <a:pt x="7964" y="9174"/>
                  </a:cubicBezTo>
                  <a:cubicBezTo>
                    <a:pt x="8430" y="8956"/>
                    <a:pt x="8708" y="8424"/>
                    <a:pt x="8678" y="7913"/>
                  </a:cubicBezTo>
                  <a:cubicBezTo>
                    <a:pt x="8653" y="7401"/>
                    <a:pt x="8344" y="6925"/>
                    <a:pt x="7913" y="6646"/>
                  </a:cubicBezTo>
                  <a:lnTo>
                    <a:pt x="7913" y="6646"/>
                  </a:lnTo>
                  <a:cubicBezTo>
                    <a:pt x="7998" y="6686"/>
                    <a:pt x="8089" y="6704"/>
                    <a:pt x="8180" y="6704"/>
                  </a:cubicBezTo>
                  <a:cubicBezTo>
                    <a:pt x="8428" y="6704"/>
                    <a:pt x="8681" y="6570"/>
                    <a:pt x="8825" y="6363"/>
                  </a:cubicBezTo>
                  <a:cubicBezTo>
                    <a:pt x="9022" y="6079"/>
                    <a:pt x="9033" y="5694"/>
                    <a:pt x="8921" y="5365"/>
                  </a:cubicBezTo>
                  <a:cubicBezTo>
                    <a:pt x="8805" y="5041"/>
                    <a:pt x="8577" y="4762"/>
                    <a:pt x="8318" y="4529"/>
                  </a:cubicBezTo>
                  <a:cubicBezTo>
                    <a:pt x="8136" y="4362"/>
                    <a:pt x="7938" y="4210"/>
                    <a:pt x="7781" y="4017"/>
                  </a:cubicBezTo>
                  <a:cubicBezTo>
                    <a:pt x="7087" y="3151"/>
                    <a:pt x="7477" y="1753"/>
                    <a:pt x="6799" y="877"/>
                  </a:cubicBezTo>
                  <a:cubicBezTo>
                    <a:pt x="6337" y="287"/>
                    <a:pt x="5547" y="0"/>
                    <a:pt x="47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4555895" y="2144446"/>
              <a:ext cx="888110" cy="2031856"/>
            </a:xfrm>
            <a:custGeom>
              <a:avLst/>
              <a:gdLst/>
              <a:ahLst/>
              <a:cxnLst/>
              <a:rect l="l" t="t" r="r" b="b"/>
              <a:pathLst>
                <a:path w="10061" h="23018" extrusionOk="0">
                  <a:moveTo>
                    <a:pt x="4380" y="0"/>
                  </a:moveTo>
                  <a:cubicBezTo>
                    <a:pt x="4189" y="0"/>
                    <a:pt x="4000" y="30"/>
                    <a:pt x="3800" y="48"/>
                  </a:cubicBezTo>
                  <a:cubicBezTo>
                    <a:pt x="3780" y="270"/>
                    <a:pt x="3759" y="498"/>
                    <a:pt x="3734" y="726"/>
                  </a:cubicBezTo>
                  <a:cubicBezTo>
                    <a:pt x="3714" y="980"/>
                    <a:pt x="3683" y="1243"/>
                    <a:pt x="3582" y="1476"/>
                  </a:cubicBezTo>
                  <a:cubicBezTo>
                    <a:pt x="3552" y="1542"/>
                    <a:pt x="3516" y="1603"/>
                    <a:pt x="3471" y="1658"/>
                  </a:cubicBezTo>
                  <a:cubicBezTo>
                    <a:pt x="3278" y="1917"/>
                    <a:pt x="2994" y="2038"/>
                    <a:pt x="2675" y="2124"/>
                  </a:cubicBezTo>
                  <a:cubicBezTo>
                    <a:pt x="2650" y="2130"/>
                    <a:pt x="2625" y="2140"/>
                    <a:pt x="2594" y="2145"/>
                  </a:cubicBezTo>
                  <a:cubicBezTo>
                    <a:pt x="2564" y="2155"/>
                    <a:pt x="2533" y="2160"/>
                    <a:pt x="2498" y="2170"/>
                  </a:cubicBezTo>
                  <a:cubicBezTo>
                    <a:pt x="2088" y="2266"/>
                    <a:pt x="1657" y="2342"/>
                    <a:pt x="1353" y="2616"/>
                  </a:cubicBezTo>
                  <a:cubicBezTo>
                    <a:pt x="1014" y="2915"/>
                    <a:pt x="902" y="3391"/>
                    <a:pt x="811" y="3837"/>
                  </a:cubicBezTo>
                  <a:cubicBezTo>
                    <a:pt x="639" y="4632"/>
                    <a:pt x="472" y="5427"/>
                    <a:pt x="305" y="6223"/>
                  </a:cubicBezTo>
                  <a:cubicBezTo>
                    <a:pt x="851" y="6329"/>
                    <a:pt x="1264" y="6386"/>
                    <a:pt x="1774" y="6386"/>
                  </a:cubicBezTo>
                  <a:cubicBezTo>
                    <a:pt x="1870" y="6386"/>
                    <a:pt x="1969" y="6384"/>
                    <a:pt x="2072" y="6380"/>
                  </a:cubicBezTo>
                  <a:lnTo>
                    <a:pt x="2072" y="6380"/>
                  </a:lnTo>
                  <a:cubicBezTo>
                    <a:pt x="1358" y="10447"/>
                    <a:pt x="426" y="21095"/>
                    <a:pt x="1" y="22529"/>
                  </a:cubicBezTo>
                  <a:cubicBezTo>
                    <a:pt x="991" y="22863"/>
                    <a:pt x="2507" y="23018"/>
                    <a:pt x="4093" y="23018"/>
                  </a:cubicBezTo>
                  <a:cubicBezTo>
                    <a:pt x="6404" y="23018"/>
                    <a:pt x="8863" y="22689"/>
                    <a:pt x="10061" y="22103"/>
                  </a:cubicBezTo>
                  <a:cubicBezTo>
                    <a:pt x="9058" y="16668"/>
                    <a:pt x="7989" y="11521"/>
                    <a:pt x="6839" y="6380"/>
                  </a:cubicBezTo>
                  <a:lnTo>
                    <a:pt x="6839" y="6380"/>
                  </a:lnTo>
                  <a:cubicBezTo>
                    <a:pt x="6944" y="6384"/>
                    <a:pt x="7043" y="6386"/>
                    <a:pt x="7139" y="6386"/>
                  </a:cubicBezTo>
                  <a:cubicBezTo>
                    <a:pt x="7651" y="6386"/>
                    <a:pt x="8061" y="6329"/>
                    <a:pt x="8607" y="6223"/>
                  </a:cubicBezTo>
                  <a:cubicBezTo>
                    <a:pt x="8440" y="5427"/>
                    <a:pt x="8273" y="4632"/>
                    <a:pt x="8106" y="3837"/>
                  </a:cubicBezTo>
                  <a:cubicBezTo>
                    <a:pt x="8009" y="3391"/>
                    <a:pt x="7898" y="2915"/>
                    <a:pt x="7559" y="2616"/>
                  </a:cubicBezTo>
                  <a:cubicBezTo>
                    <a:pt x="7260" y="2347"/>
                    <a:pt x="6839" y="2271"/>
                    <a:pt x="6434" y="2175"/>
                  </a:cubicBezTo>
                  <a:cubicBezTo>
                    <a:pt x="6424" y="2170"/>
                    <a:pt x="6414" y="2170"/>
                    <a:pt x="6409" y="2165"/>
                  </a:cubicBezTo>
                  <a:cubicBezTo>
                    <a:pt x="6388" y="2165"/>
                    <a:pt x="6373" y="2160"/>
                    <a:pt x="6358" y="2155"/>
                  </a:cubicBezTo>
                  <a:cubicBezTo>
                    <a:pt x="5998" y="2064"/>
                    <a:pt x="5659" y="1952"/>
                    <a:pt x="5441" y="1658"/>
                  </a:cubicBezTo>
                  <a:cubicBezTo>
                    <a:pt x="5401" y="1608"/>
                    <a:pt x="5370" y="1552"/>
                    <a:pt x="5345" y="1496"/>
                  </a:cubicBezTo>
                  <a:cubicBezTo>
                    <a:pt x="5228" y="1258"/>
                    <a:pt x="5203" y="985"/>
                    <a:pt x="5178" y="726"/>
                  </a:cubicBezTo>
                  <a:cubicBezTo>
                    <a:pt x="5157" y="498"/>
                    <a:pt x="5137" y="270"/>
                    <a:pt x="5112" y="48"/>
                  </a:cubicBezTo>
                  <a:cubicBezTo>
                    <a:pt x="4911" y="30"/>
                    <a:pt x="4723" y="0"/>
                    <a:pt x="4536" y="0"/>
                  </a:cubicBezTo>
                  <a:cubicBezTo>
                    <a:pt x="4510" y="0"/>
                    <a:pt x="4484" y="1"/>
                    <a:pt x="4458" y="2"/>
                  </a:cubicBezTo>
                  <a:cubicBezTo>
                    <a:pt x="4432" y="1"/>
                    <a:pt x="4406" y="0"/>
                    <a:pt x="4380" y="0"/>
                  </a:cubicBezTo>
                  <a:close/>
                </a:path>
              </a:pathLst>
            </a:custGeom>
            <a:solidFill>
              <a:srgbClr val="FF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4784872" y="2144446"/>
              <a:ext cx="336760" cy="393695"/>
            </a:xfrm>
            <a:custGeom>
              <a:avLst/>
              <a:gdLst/>
              <a:ahLst/>
              <a:cxnLst/>
              <a:rect l="l" t="t" r="r" b="b"/>
              <a:pathLst>
                <a:path w="3815" h="4460" extrusionOk="0">
                  <a:moveTo>
                    <a:pt x="1786" y="0"/>
                  </a:moveTo>
                  <a:cubicBezTo>
                    <a:pt x="1595" y="0"/>
                    <a:pt x="1406" y="30"/>
                    <a:pt x="1206" y="48"/>
                  </a:cubicBezTo>
                  <a:cubicBezTo>
                    <a:pt x="1186" y="270"/>
                    <a:pt x="1165" y="498"/>
                    <a:pt x="1140" y="726"/>
                  </a:cubicBezTo>
                  <a:cubicBezTo>
                    <a:pt x="1120" y="980"/>
                    <a:pt x="1089" y="1243"/>
                    <a:pt x="988" y="1476"/>
                  </a:cubicBezTo>
                  <a:cubicBezTo>
                    <a:pt x="958" y="1542"/>
                    <a:pt x="922" y="1603"/>
                    <a:pt x="877" y="1658"/>
                  </a:cubicBezTo>
                  <a:cubicBezTo>
                    <a:pt x="684" y="1917"/>
                    <a:pt x="400" y="2038"/>
                    <a:pt x="81" y="2124"/>
                  </a:cubicBezTo>
                  <a:cubicBezTo>
                    <a:pt x="56" y="2130"/>
                    <a:pt x="31" y="2140"/>
                    <a:pt x="0" y="2145"/>
                  </a:cubicBezTo>
                  <a:cubicBezTo>
                    <a:pt x="86" y="2287"/>
                    <a:pt x="162" y="2428"/>
                    <a:pt x="248" y="2565"/>
                  </a:cubicBezTo>
                  <a:cubicBezTo>
                    <a:pt x="669" y="3264"/>
                    <a:pt x="1110" y="3989"/>
                    <a:pt x="1793" y="4424"/>
                  </a:cubicBezTo>
                  <a:cubicBezTo>
                    <a:pt x="1799" y="4429"/>
                    <a:pt x="1804" y="4429"/>
                    <a:pt x="1809" y="4434"/>
                  </a:cubicBezTo>
                  <a:cubicBezTo>
                    <a:pt x="1824" y="4444"/>
                    <a:pt x="1839" y="4455"/>
                    <a:pt x="1859" y="4455"/>
                  </a:cubicBezTo>
                  <a:cubicBezTo>
                    <a:pt x="1859" y="4460"/>
                    <a:pt x="1864" y="4460"/>
                    <a:pt x="1869" y="4460"/>
                  </a:cubicBezTo>
                  <a:cubicBezTo>
                    <a:pt x="1905" y="4460"/>
                    <a:pt x="1940" y="4429"/>
                    <a:pt x="1966" y="4399"/>
                  </a:cubicBezTo>
                  <a:cubicBezTo>
                    <a:pt x="2614" y="3680"/>
                    <a:pt x="3227" y="2935"/>
                    <a:pt x="3815" y="2165"/>
                  </a:cubicBezTo>
                  <a:cubicBezTo>
                    <a:pt x="3794" y="2165"/>
                    <a:pt x="3779" y="2160"/>
                    <a:pt x="3764" y="2155"/>
                  </a:cubicBezTo>
                  <a:cubicBezTo>
                    <a:pt x="3404" y="2064"/>
                    <a:pt x="3065" y="1952"/>
                    <a:pt x="2847" y="1658"/>
                  </a:cubicBezTo>
                  <a:cubicBezTo>
                    <a:pt x="2807" y="1608"/>
                    <a:pt x="2776" y="1552"/>
                    <a:pt x="2751" y="1496"/>
                  </a:cubicBezTo>
                  <a:cubicBezTo>
                    <a:pt x="2634" y="1263"/>
                    <a:pt x="2609" y="985"/>
                    <a:pt x="2584" y="726"/>
                  </a:cubicBezTo>
                  <a:cubicBezTo>
                    <a:pt x="2563" y="498"/>
                    <a:pt x="2543" y="270"/>
                    <a:pt x="2518" y="48"/>
                  </a:cubicBezTo>
                  <a:cubicBezTo>
                    <a:pt x="2317" y="30"/>
                    <a:pt x="2129" y="0"/>
                    <a:pt x="1942" y="0"/>
                  </a:cubicBezTo>
                  <a:cubicBezTo>
                    <a:pt x="1916" y="0"/>
                    <a:pt x="1890" y="1"/>
                    <a:pt x="1864" y="2"/>
                  </a:cubicBezTo>
                  <a:cubicBezTo>
                    <a:pt x="1838" y="1"/>
                    <a:pt x="1812" y="0"/>
                    <a:pt x="178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4643990" y="2431329"/>
              <a:ext cx="147768" cy="155624"/>
            </a:xfrm>
            <a:custGeom>
              <a:avLst/>
              <a:gdLst/>
              <a:ahLst/>
              <a:cxnLst/>
              <a:rect l="l" t="t" r="r" b="b"/>
              <a:pathLst>
                <a:path w="1674" h="1763" extrusionOk="0">
                  <a:moveTo>
                    <a:pt x="982" y="94"/>
                  </a:moveTo>
                  <a:cubicBezTo>
                    <a:pt x="987" y="94"/>
                    <a:pt x="993" y="96"/>
                    <a:pt x="998" y="100"/>
                  </a:cubicBezTo>
                  <a:cubicBezTo>
                    <a:pt x="1019" y="116"/>
                    <a:pt x="1029" y="141"/>
                    <a:pt x="1029" y="161"/>
                  </a:cubicBezTo>
                  <a:cubicBezTo>
                    <a:pt x="1044" y="283"/>
                    <a:pt x="1024" y="399"/>
                    <a:pt x="998" y="516"/>
                  </a:cubicBezTo>
                  <a:cubicBezTo>
                    <a:pt x="968" y="632"/>
                    <a:pt x="917" y="728"/>
                    <a:pt x="862" y="820"/>
                  </a:cubicBezTo>
                  <a:cubicBezTo>
                    <a:pt x="847" y="718"/>
                    <a:pt x="852" y="612"/>
                    <a:pt x="862" y="506"/>
                  </a:cubicBezTo>
                  <a:cubicBezTo>
                    <a:pt x="867" y="450"/>
                    <a:pt x="882" y="389"/>
                    <a:pt x="892" y="333"/>
                  </a:cubicBezTo>
                  <a:cubicBezTo>
                    <a:pt x="907" y="262"/>
                    <a:pt x="928" y="192"/>
                    <a:pt x="948" y="126"/>
                  </a:cubicBezTo>
                  <a:cubicBezTo>
                    <a:pt x="955" y="107"/>
                    <a:pt x="968" y="94"/>
                    <a:pt x="982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3" y="553"/>
                    <a:pt x="674" y="612"/>
                  </a:cubicBezTo>
                  <a:cubicBezTo>
                    <a:pt x="730" y="693"/>
                    <a:pt x="765" y="789"/>
                    <a:pt x="781" y="885"/>
                  </a:cubicBezTo>
                  <a:cubicBezTo>
                    <a:pt x="781" y="885"/>
                    <a:pt x="781" y="891"/>
                    <a:pt x="781" y="896"/>
                  </a:cubicBezTo>
                  <a:cubicBezTo>
                    <a:pt x="705" y="845"/>
                    <a:pt x="634" y="794"/>
                    <a:pt x="563" y="739"/>
                  </a:cubicBezTo>
                  <a:cubicBezTo>
                    <a:pt x="512" y="693"/>
                    <a:pt x="279" y="485"/>
                    <a:pt x="416" y="445"/>
                  </a:cubicBezTo>
                  <a:cubicBezTo>
                    <a:pt x="426" y="442"/>
                    <a:pt x="436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2" y="615"/>
                    <a:pt x="1541" y="624"/>
                    <a:pt x="1541" y="652"/>
                  </a:cubicBezTo>
                  <a:cubicBezTo>
                    <a:pt x="1541" y="693"/>
                    <a:pt x="1495" y="723"/>
                    <a:pt x="1465" y="744"/>
                  </a:cubicBezTo>
                  <a:cubicBezTo>
                    <a:pt x="1454" y="749"/>
                    <a:pt x="1444" y="754"/>
                    <a:pt x="1434" y="759"/>
                  </a:cubicBezTo>
                  <a:cubicBezTo>
                    <a:pt x="1272" y="855"/>
                    <a:pt x="1090" y="911"/>
                    <a:pt x="907" y="956"/>
                  </a:cubicBezTo>
                  <a:cubicBezTo>
                    <a:pt x="902" y="956"/>
                    <a:pt x="897" y="951"/>
                    <a:pt x="887" y="951"/>
                  </a:cubicBezTo>
                  <a:cubicBezTo>
                    <a:pt x="912" y="885"/>
                    <a:pt x="983" y="840"/>
                    <a:pt x="1054" y="794"/>
                  </a:cubicBezTo>
                  <a:cubicBezTo>
                    <a:pt x="1135" y="739"/>
                    <a:pt x="1221" y="693"/>
                    <a:pt x="1313" y="658"/>
                  </a:cubicBezTo>
                  <a:cubicBezTo>
                    <a:pt x="1358" y="642"/>
                    <a:pt x="1409" y="627"/>
                    <a:pt x="1454" y="617"/>
                  </a:cubicBezTo>
                  <a:cubicBezTo>
                    <a:pt x="1460" y="616"/>
                    <a:pt x="1466" y="615"/>
                    <a:pt x="1474" y="615"/>
                  </a:cubicBezTo>
                  <a:close/>
                  <a:moveTo>
                    <a:pt x="450" y="975"/>
                  </a:moveTo>
                  <a:cubicBezTo>
                    <a:pt x="481" y="975"/>
                    <a:pt x="511" y="975"/>
                    <a:pt x="543" y="977"/>
                  </a:cubicBezTo>
                  <a:cubicBezTo>
                    <a:pt x="603" y="977"/>
                    <a:pt x="669" y="987"/>
                    <a:pt x="730" y="1002"/>
                  </a:cubicBezTo>
                  <a:cubicBezTo>
                    <a:pt x="624" y="1032"/>
                    <a:pt x="512" y="1063"/>
                    <a:pt x="401" y="1073"/>
                  </a:cubicBezTo>
                  <a:cubicBezTo>
                    <a:pt x="373" y="1075"/>
                    <a:pt x="346" y="1077"/>
                    <a:pt x="320" y="1077"/>
                  </a:cubicBezTo>
                  <a:cubicBezTo>
                    <a:pt x="293" y="1077"/>
                    <a:pt x="267" y="1075"/>
                    <a:pt x="239" y="1073"/>
                  </a:cubicBezTo>
                  <a:cubicBezTo>
                    <a:pt x="223" y="1073"/>
                    <a:pt x="208" y="1073"/>
                    <a:pt x="193" y="1063"/>
                  </a:cubicBezTo>
                  <a:cubicBezTo>
                    <a:pt x="178" y="1053"/>
                    <a:pt x="168" y="1043"/>
                    <a:pt x="163" y="1027"/>
                  </a:cubicBezTo>
                  <a:cubicBezTo>
                    <a:pt x="163" y="1002"/>
                    <a:pt x="183" y="987"/>
                    <a:pt x="203" y="987"/>
                  </a:cubicBezTo>
                  <a:cubicBezTo>
                    <a:pt x="285" y="979"/>
                    <a:pt x="366" y="975"/>
                    <a:pt x="450" y="975"/>
                  </a:cubicBezTo>
                  <a:close/>
                  <a:moveTo>
                    <a:pt x="786" y="1083"/>
                  </a:moveTo>
                  <a:lnTo>
                    <a:pt x="786" y="1083"/>
                  </a:lnTo>
                  <a:cubicBezTo>
                    <a:pt x="781" y="1179"/>
                    <a:pt x="760" y="1276"/>
                    <a:pt x="735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4" y="1529"/>
                    <a:pt x="674" y="1559"/>
                    <a:pt x="659" y="1585"/>
                  </a:cubicBezTo>
                  <a:cubicBezTo>
                    <a:pt x="649" y="1610"/>
                    <a:pt x="639" y="1630"/>
                    <a:pt x="624" y="1650"/>
                  </a:cubicBezTo>
                  <a:cubicBezTo>
                    <a:pt x="619" y="1655"/>
                    <a:pt x="608" y="1661"/>
                    <a:pt x="603" y="1661"/>
                  </a:cubicBezTo>
                  <a:cubicBezTo>
                    <a:pt x="599" y="1662"/>
                    <a:pt x="594" y="1663"/>
                    <a:pt x="589" y="1663"/>
                  </a:cubicBezTo>
                  <a:cubicBezTo>
                    <a:pt x="560" y="1663"/>
                    <a:pt x="536" y="1637"/>
                    <a:pt x="527" y="1615"/>
                  </a:cubicBezTo>
                  <a:cubicBezTo>
                    <a:pt x="512" y="1579"/>
                    <a:pt x="527" y="1549"/>
                    <a:pt x="532" y="1514"/>
                  </a:cubicBezTo>
                  <a:cubicBezTo>
                    <a:pt x="548" y="1468"/>
                    <a:pt x="563" y="1422"/>
                    <a:pt x="583" y="1382"/>
                  </a:cubicBezTo>
                  <a:cubicBezTo>
                    <a:pt x="629" y="1291"/>
                    <a:pt x="689" y="1210"/>
                    <a:pt x="750" y="1134"/>
                  </a:cubicBezTo>
                  <a:cubicBezTo>
                    <a:pt x="760" y="1113"/>
                    <a:pt x="776" y="1098"/>
                    <a:pt x="786" y="1083"/>
                  </a:cubicBezTo>
                  <a:close/>
                  <a:moveTo>
                    <a:pt x="889" y="1074"/>
                  </a:moveTo>
                  <a:cubicBezTo>
                    <a:pt x="1030" y="1175"/>
                    <a:pt x="1161" y="1281"/>
                    <a:pt x="1247" y="1433"/>
                  </a:cubicBezTo>
                  <a:cubicBezTo>
                    <a:pt x="1267" y="1473"/>
                    <a:pt x="1287" y="1514"/>
                    <a:pt x="1297" y="1554"/>
                  </a:cubicBezTo>
                  <a:cubicBezTo>
                    <a:pt x="1302" y="1585"/>
                    <a:pt x="1307" y="1615"/>
                    <a:pt x="1292" y="1640"/>
                  </a:cubicBezTo>
                  <a:cubicBezTo>
                    <a:pt x="1283" y="1662"/>
                    <a:pt x="1263" y="1677"/>
                    <a:pt x="1238" y="1677"/>
                  </a:cubicBezTo>
                  <a:cubicBezTo>
                    <a:pt x="1234" y="1677"/>
                    <a:pt x="1230" y="1676"/>
                    <a:pt x="1226" y="1676"/>
                  </a:cubicBezTo>
                  <a:cubicBezTo>
                    <a:pt x="1211" y="1676"/>
                    <a:pt x="1201" y="1666"/>
                    <a:pt x="1186" y="1655"/>
                  </a:cubicBezTo>
                  <a:cubicBezTo>
                    <a:pt x="1156" y="1625"/>
                    <a:pt x="1130" y="1585"/>
                    <a:pt x="1105" y="1544"/>
                  </a:cubicBezTo>
                  <a:cubicBezTo>
                    <a:pt x="1074" y="1503"/>
                    <a:pt x="1049" y="1453"/>
                    <a:pt x="1029" y="1402"/>
                  </a:cubicBezTo>
                  <a:cubicBezTo>
                    <a:pt x="983" y="1316"/>
                    <a:pt x="938" y="1225"/>
                    <a:pt x="902" y="1129"/>
                  </a:cubicBezTo>
                  <a:cubicBezTo>
                    <a:pt x="902" y="1119"/>
                    <a:pt x="898" y="1083"/>
                    <a:pt x="889" y="1074"/>
                  </a:cubicBezTo>
                  <a:close/>
                  <a:moveTo>
                    <a:pt x="1005" y="1"/>
                  </a:moveTo>
                  <a:cubicBezTo>
                    <a:pt x="907" y="1"/>
                    <a:pt x="838" y="202"/>
                    <a:pt x="821" y="267"/>
                  </a:cubicBezTo>
                  <a:cubicBezTo>
                    <a:pt x="791" y="389"/>
                    <a:pt x="776" y="511"/>
                    <a:pt x="781" y="632"/>
                  </a:cubicBezTo>
                  <a:cubicBezTo>
                    <a:pt x="710" y="490"/>
                    <a:pt x="593" y="364"/>
                    <a:pt x="436" y="359"/>
                  </a:cubicBezTo>
                  <a:cubicBezTo>
                    <a:pt x="432" y="358"/>
                    <a:pt x="428" y="358"/>
                    <a:pt x="423" y="358"/>
                  </a:cubicBezTo>
                  <a:cubicBezTo>
                    <a:pt x="351" y="358"/>
                    <a:pt x="274" y="399"/>
                    <a:pt x="274" y="480"/>
                  </a:cubicBezTo>
                  <a:cubicBezTo>
                    <a:pt x="269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901"/>
                  </a:cubicBezTo>
                  <a:cubicBezTo>
                    <a:pt x="573" y="893"/>
                    <a:pt x="516" y="889"/>
                    <a:pt x="459" y="889"/>
                  </a:cubicBezTo>
                  <a:cubicBezTo>
                    <a:pt x="402" y="889"/>
                    <a:pt x="345" y="893"/>
                    <a:pt x="289" y="901"/>
                  </a:cubicBezTo>
                  <a:cubicBezTo>
                    <a:pt x="208" y="916"/>
                    <a:pt x="1" y="961"/>
                    <a:pt x="82" y="1093"/>
                  </a:cubicBezTo>
                  <a:cubicBezTo>
                    <a:pt x="116" y="1152"/>
                    <a:pt x="191" y="1169"/>
                    <a:pt x="273" y="1169"/>
                  </a:cubicBezTo>
                  <a:cubicBezTo>
                    <a:pt x="360" y="1169"/>
                    <a:pt x="455" y="1149"/>
                    <a:pt x="512" y="1139"/>
                  </a:cubicBezTo>
                  <a:cubicBezTo>
                    <a:pt x="558" y="1134"/>
                    <a:pt x="603" y="1124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53" y="1255"/>
                    <a:pt x="512" y="1336"/>
                  </a:cubicBezTo>
                  <a:cubicBezTo>
                    <a:pt x="467" y="1433"/>
                    <a:pt x="401" y="1574"/>
                    <a:pt x="446" y="1681"/>
                  </a:cubicBezTo>
                  <a:cubicBezTo>
                    <a:pt x="469" y="1733"/>
                    <a:pt x="516" y="1763"/>
                    <a:pt x="567" y="1763"/>
                  </a:cubicBezTo>
                  <a:cubicBezTo>
                    <a:pt x="594" y="1763"/>
                    <a:pt x="622" y="1754"/>
                    <a:pt x="649" y="1737"/>
                  </a:cubicBezTo>
                  <a:cubicBezTo>
                    <a:pt x="760" y="1666"/>
                    <a:pt x="791" y="1468"/>
                    <a:pt x="821" y="1352"/>
                  </a:cubicBezTo>
                  <a:cubicBezTo>
                    <a:pt x="831" y="1306"/>
                    <a:pt x="841" y="1265"/>
                    <a:pt x="852" y="1220"/>
                  </a:cubicBezTo>
                  <a:cubicBezTo>
                    <a:pt x="907" y="1377"/>
                    <a:pt x="978" y="1544"/>
                    <a:pt x="1090" y="1666"/>
                  </a:cubicBezTo>
                  <a:cubicBezTo>
                    <a:pt x="1129" y="1711"/>
                    <a:pt x="1196" y="1745"/>
                    <a:pt x="1258" y="1745"/>
                  </a:cubicBezTo>
                  <a:cubicBezTo>
                    <a:pt x="1306" y="1745"/>
                    <a:pt x="1352" y="1724"/>
                    <a:pt x="1378" y="1671"/>
                  </a:cubicBezTo>
                  <a:cubicBezTo>
                    <a:pt x="1444" y="1539"/>
                    <a:pt x="1318" y="1357"/>
                    <a:pt x="1237" y="1260"/>
                  </a:cubicBezTo>
                  <a:cubicBezTo>
                    <a:pt x="1161" y="1169"/>
                    <a:pt x="1069" y="1098"/>
                    <a:pt x="978" y="1027"/>
                  </a:cubicBezTo>
                  <a:cubicBezTo>
                    <a:pt x="1039" y="1012"/>
                    <a:pt x="1100" y="992"/>
                    <a:pt x="1156" y="972"/>
                  </a:cubicBezTo>
                  <a:cubicBezTo>
                    <a:pt x="1302" y="921"/>
                    <a:pt x="1551" y="855"/>
                    <a:pt x="1622" y="703"/>
                  </a:cubicBezTo>
                  <a:cubicBezTo>
                    <a:pt x="1674" y="594"/>
                    <a:pt x="1585" y="530"/>
                    <a:pt x="1486" y="530"/>
                  </a:cubicBezTo>
                  <a:cubicBezTo>
                    <a:pt x="1479" y="530"/>
                    <a:pt x="1472" y="530"/>
                    <a:pt x="1465" y="531"/>
                  </a:cubicBezTo>
                  <a:cubicBezTo>
                    <a:pt x="1313" y="551"/>
                    <a:pt x="1156" y="622"/>
                    <a:pt x="1019" y="708"/>
                  </a:cubicBezTo>
                  <a:cubicBezTo>
                    <a:pt x="1039" y="673"/>
                    <a:pt x="1049" y="637"/>
                    <a:pt x="1064" y="597"/>
                  </a:cubicBezTo>
                  <a:cubicBezTo>
                    <a:pt x="1095" y="501"/>
                    <a:pt x="1110" y="394"/>
                    <a:pt x="1115" y="293"/>
                  </a:cubicBezTo>
                  <a:cubicBezTo>
                    <a:pt x="1120" y="222"/>
                    <a:pt x="1135" y="100"/>
                    <a:pt x="1080" y="40"/>
                  </a:cubicBezTo>
                  <a:cubicBezTo>
                    <a:pt x="1053" y="12"/>
                    <a:pt x="1028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5075904" y="2485440"/>
              <a:ext cx="147680" cy="155624"/>
            </a:xfrm>
            <a:custGeom>
              <a:avLst/>
              <a:gdLst/>
              <a:ahLst/>
              <a:cxnLst/>
              <a:rect l="l" t="t" r="r" b="b"/>
              <a:pathLst>
                <a:path w="1673" h="1763" extrusionOk="0">
                  <a:moveTo>
                    <a:pt x="984" y="94"/>
                  </a:moveTo>
                  <a:cubicBezTo>
                    <a:pt x="990" y="94"/>
                    <a:pt x="997" y="96"/>
                    <a:pt x="1004" y="100"/>
                  </a:cubicBezTo>
                  <a:cubicBezTo>
                    <a:pt x="1019" y="115"/>
                    <a:pt x="1029" y="141"/>
                    <a:pt x="1029" y="161"/>
                  </a:cubicBezTo>
                  <a:cubicBezTo>
                    <a:pt x="1044" y="283"/>
                    <a:pt x="1024" y="399"/>
                    <a:pt x="999" y="516"/>
                  </a:cubicBezTo>
                  <a:cubicBezTo>
                    <a:pt x="968" y="627"/>
                    <a:pt x="918" y="728"/>
                    <a:pt x="862" y="820"/>
                  </a:cubicBezTo>
                  <a:cubicBezTo>
                    <a:pt x="852" y="713"/>
                    <a:pt x="852" y="612"/>
                    <a:pt x="862" y="506"/>
                  </a:cubicBezTo>
                  <a:cubicBezTo>
                    <a:pt x="872" y="445"/>
                    <a:pt x="882" y="389"/>
                    <a:pt x="892" y="328"/>
                  </a:cubicBezTo>
                  <a:cubicBezTo>
                    <a:pt x="913" y="262"/>
                    <a:pt x="928" y="191"/>
                    <a:pt x="948" y="126"/>
                  </a:cubicBezTo>
                  <a:cubicBezTo>
                    <a:pt x="956" y="107"/>
                    <a:pt x="968" y="94"/>
                    <a:pt x="984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4" y="553"/>
                    <a:pt x="675" y="612"/>
                  </a:cubicBezTo>
                  <a:cubicBezTo>
                    <a:pt x="730" y="693"/>
                    <a:pt x="766" y="784"/>
                    <a:pt x="781" y="880"/>
                  </a:cubicBezTo>
                  <a:cubicBezTo>
                    <a:pt x="781" y="885"/>
                    <a:pt x="781" y="890"/>
                    <a:pt x="781" y="896"/>
                  </a:cubicBezTo>
                  <a:cubicBezTo>
                    <a:pt x="705" y="845"/>
                    <a:pt x="634" y="794"/>
                    <a:pt x="568" y="739"/>
                  </a:cubicBezTo>
                  <a:cubicBezTo>
                    <a:pt x="518" y="693"/>
                    <a:pt x="285" y="485"/>
                    <a:pt x="416" y="445"/>
                  </a:cubicBezTo>
                  <a:cubicBezTo>
                    <a:pt x="426" y="442"/>
                    <a:pt x="436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3" y="615"/>
                    <a:pt x="1541" y="624"/>
                    <a:pt x="1541" y="652"/>
                  </a:cubicBezTo>
                  <a:cubicBezTo>
                    <a:pt x="1541" y="688"/>
                    <a:pt x="1495" y="723"/>
                    <a:pt x="1465" y="739"/>
                  </a:cubicBezTo>
                  <a:cubicBezTo>
                    <a:pt x="1455" y="749"/>
                    <a:pt x="1445" y="754"/>
                    <a:pt x="1434" y="759"/>
                  </a:cubicBezTo>
                  <a:cubicBezTo>
                    <a:pt x="1272" y="850"/>
                    <a:pt x="1090" y="906"/>
                    <a:pt x="913" y="956"/>
                  </a:cubicBezTo>
                  <a:cubicBezTo>
                    <a:pt x="903" y="951"/>
                    <a:pt x="898" y="951"/>
                    <a:pt x="887" y="951"/>
                  </a:cubicBezTo>
                  <a:cubicBezTo>
                    <a:pt x="913" y="880"/>
                    <a:pt x="984" y="840"/>
                    <a:pt x="1055" y="789"/>
                  </a:cubicBezTo>
                  <a:cubicBezTo>
                    <a:pt x="1136" y="739"/>
                    <a:pt x="1222" y="693"/>
                    <a:pt x="1318" y="657"/>
                  </a:cubicBezTo>
                  <a:cubicBezTo>
                    <a:pt x="1364" y="642"/>
                    <a:pt x="1409" y="627"/>
                    <a:pt x="1455" y="617"/>
                  </a:cubicBezTo>
                  <a:cubicBezTo>
                    <a:pt x="1460" y="616"/>
                    <a:pt x="1467" y="615"/>
                    <a:pt x="1474" y="615"/>
                  </a:cubicBezTo>
                  <a:close/>
                  <a:moveTo>
                    <a:pt x="452" y="975"/>
                  </a:moveTo>
                  <a:cubicBezTo>
                    <a:pt x="483" y="975"/>
                    <a:pt x="513" y="975"/>
                    <a:pt x="543" y="977"/>
                  </a:cubicBezTo>
                  <a:cubicBezTo>
                    <a:pt x="609" y="977"/>
                    <a:pt x="670" y="987"/>
                    <a:pt x="730" y="997"/>
                  </a:cubicBezTo>
                  <a:cubicBezTo>
                    <a:pt x="730" y="1002"/>
                    <a:pt x="730" y="1002"/>
                    <a:pt x="730" y="1002"/>
                  </a:cubicBezTo>
                  <a:cubicBezTo>
                    <a:pt x="624" y="1027"/>
                    <a:pt x="513" y="1058"/>
                    <a:pt x="401" y="1073"/>
                  </a:cubicBezTo>
                  <a:cubicBezTo>
                    <a:pt x="376" y="1075"/>
                    <a:pt x="349" y="1077"/>
                    <a:pt x="323" y="1077"/>
                  </a:cubicBezTo>
                  <a:cubicBezTo>
                    <a:pt x="296" y="1077"/>
                    <a:pt x="269" y="1075"/>
                    <a:pt x="244" y="1073"/>
                  </a:cubicBezTo>
                  <a:cubicBezTo>
                    <a:pt x="224" y="1073"/>
                    <a:pt x="209" y="1068"/>
                    <a:pt x="193" y="1063"/>
                  </a:cubicBezTo>
                  <a:cubicBezTo>
                    <a:pt x="178" y="1053"/>
                    <a:pt x="168" y="1042"/>
                    <a:pt x="168" y="1022"/>
                  </a:cubicBezTo>
                  <a:cubicBezTo>
                    <a:pt x="163" y="997"/>
                    <a:pt x="183" y="987"/>
                    <a:pt x="204" y="987"/>
                  </a:cubicBezTo>
                  <a:cubicBezTo>
                    <a:pt x="285" y="979"/>
                    <a:pt x="369" y="975"/>
                    <a:pt x="452" y="975"/>
                  </a:cubicBezTo>
                  <a:close/>
                  <a:moveTo>
                    <a:pt x="786" y="1078"/>
                  </a:moveTo>
                  <a:lnTo>
                    <a:pt x="786" y="1078"/>
                  </a:lnTo>
                  <a:cubicBezTo>
                    <a:pt x="781" y="1179"/>
                    <a:pt x="766" y="1275"/>
                    <a:pt x="741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5" y="1529"/>
                    <a:pt x="675" y="1559"/>
                    <a:pt x="665" y="1584"/>
                  </a:cubicBezTo>
                  <a:cubicBezTo>
                    <a:pt x="654" y="1610"/>
                    <a:pt x="639" y="1630"/>
                    <a:pt x="624" y="1645"/>
                  </a:cubicBezTo>
                  <a:cubicBezTo>
                    <a:pt x="619" y="1655"/>
                    <a:pt x="609" y="1660"/>
                    <a:pt x="604" y="1660"/>
                  </a:cubicBezTo>
                  <a:cubicBezTo>
                    <a:pt x="600" y="1662"/>
                    <a:pt x="595" y="1662"/>
                    <a:pt x="591" y="1662"/>
                  </a:cubicBezTo>
                  <a:cubicBezTo>
                    <a:pt x="564" y="1662"/>
                    <a:pt x="537" y="1636"/>
                    <a:pt x="528" y="1610"/>
                  </a:cubicBezTo>
                  <a:cubicBezTo>
                    <a:pt x="513" y="1574"/>
                    <a:pt x="528" y="1544"/>
                    <a:pt x="533" y="1514"/>
                  </a:cubicBezTo>
                  <a:cubicBezTo>
                    <a:pt x="548" y="1468"/>
                    <a:pt x="563" y="1422"/>
                    <a:pt x="589" y="1377"/>
                  </a:cubicBezTo>
                  <a:cubicBezTo>
                    <a:pt x="629" y="1291"/>
                    <a:pt x="690" y="1210"/>
                    <a:pt x="751" y="1129"/>
                  </a:cubicBezTo>
                  <a:cubicBezTo>
                    <a:pt x="761" y="1113"/>
                    <a:pt x="776" y="1098"/>
                    <a:pt x="786" y="1078"/>
                  </a:cubicBezTo>
                  <a:close/>
                  <a:moveTo>
                    <a:pt x="889" y="1074"/>
                  </a:moveTo>
                  <a:lnTo>
                    <a:pt x="889" y="1074"/>
                  </a:lnTo>
                  <a:cubicBezTo>
                    <a:pt x="1030" y="1170"/>
                    <a:pt x="1166" y="1281"/>
                    <a:pt x="1247" y="1433"/>
                  </a:cubicBezTo>
                  <a:cubicBezTo>
                    <a:pt x="1267" y="1468"/>
                    <a:pt x="1288" y="1514"/>
                    <a:pt x="1298" y="1554"/>
                  </a:cubicBezTo>
                  <a:cubicBezTo>
                    <a:pt x="1303" y="1579"/>
                    <a:pt x="1313" y="1615"/>
                    <a:pt x="1298" y="1640"/>
                  </a:cubicBezTo>
                  <a:cubicBezTo>
                    <a:pt x="1284" y="1662"/>
                    <a:pt x="1264" y="1677"/>
                    <a:pt x="1238" y="1677"/>
                  </a:cubicBezTo>
                  <a:cubicBezTo>
                    <a:pt x="1235" y="1677"/>
                    <a:pt x="1231" y="1676"/>
                    <a:pt x="1227" y="1676"/>
                  </a:cubicBezTo>
                  <a:cubicBezTo>
                    <a:pt x="1212" y="1671"/>
                    <a:pt x="1201" y="1666"/>
                    <a:pt x="1186" y="1655"/>
                  </a:cubicBezTo>
                  <a:cubicBezTo>
                    <a:pt x="1156" y="1625"/>
                    <a:pt x="1131" y="1579"/>
                    <a:pt x="1105" y="1544"/>
                  </a:cubicBezTo>
                  <a:cubicBezTo>
                    <a:pt x="1075" y="1498"/>
                    <a:pt x="1050" y="1453"/>
                    <a:pt x="1029" y="1402"/>
                  </a:cubicBezTo>
                  <a:cubicBezTo>
                    <a:pt x="984" y="1316"/>
                    <a:pt x="938" y="1225"/>
                    <a:pt x="908" y="1129"/>
                  </a:cubicBezTo>
                  <a:cubicBezTo>
                    <a:pt x="903" y="1119"/>
                    <a:pt x="898" y="1082"/>
                    <a:pt x="889" y="1074"/>
                  </a:cubicBezTo>
                  <a:close/>
                  <a:moveTo>
                    <a:pt x="1006" y="1"/>
                  </a:moveTo>
                  <a:cubicBezTo>
                    <a:pt x="909" y="1"/>
                    <a:pt x="842" y="202"/>
                    <a:pt x="822" y="267"/>
                  </a:cubicBezTo>
                  <a:cubicBezTo>
                    <a:pt x="791" y="389"/>
                    <a:pt x="781" y="511"/>
                    <a:pt x="786" y="632"/>
                  </a:cubicBezTo>
                  <a:cubicBezTo>
                    <a:pt x="710" y="490"/>
                    <a:pt x="594" y="364"/>
                    <a:pt x="437" y="359"/>
                  </a:cubicBezTo>
                  <a:cubicBezTo>
                    <a:pt x="432" y="358"/>
                    <a:pt x="428" y="358"/>
                    <a:pt x="424" y="358"/>
                  </a:cubicBezTo>
                  <a:cubicBezTo>
                    <a:pt x="351" y="358"/>
                    <a:pt x="274" y="399"/>
                    <a:pt x="274" y="480"/>
                  </a:cubicBezTo>
                  <a:cubicBezTo>
                    <a:pt x="274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896"/>
                  </a:cubicBezTo>
                  <a:cubicBezTo>
                    <a:pt x="579" y="891"/>
                    <a:pt x="529" y="888"/>
                    <a:pt x="478" y="888"/>
                  </a:cubicBezTo>
                  <a:cubicBezTo>
                    <a:pt x="416" y="888"/>
                    <a:pt x="354" y="892"/>
                    <a:pt x="290" y="901"/>
                  </a:cubicBezTo>
                  <a:cubicBezTo>
                    <a:pt x="209" y="911"/>
                    <a:pt x="1" y="956"/>
                    <a:pt x="82" y="1093"/>
                  </a:cubicBezTo>
                  <a:cubicBezTo>
                    <a:pt x="116" y="1152"/>
                    <a:pt x="192" y="1169"/>
                    <a:pt x="273" y="1169"/>
                  </a:cubicBezTo>
                  <a:cubicBezTo>
                    <a:pt x="361" y="1169"/>
                    <a:pt x="455" y="1149"/>
                    <a:pt x="513" y="1139"/>
                  </a:cubicBezTo>
                  <a:cubicBezTo>
                    <a:pt x="558" y="1129"/>
                    <a:pt x="604" y="1118"/>
                    <a:pt x="654" y="1108"/>
                  </a:cubicBezTo>
                  <a:lnTo>
                    <a:pt x="654" y="1108"/>
                  </a:lnTo>
                  <a:cubicBezTo>
                    <a:pt x="599" y="1184"/>
                    <a:pt x="553" y="1255"/>
                    <a:pt x="513" y="1336"/>
                  </a:cubicBezTo>
                  <a:cubicBezTo>
                    <a:pt x="467" y="1427"/>
                    <a:pt x="406" y="1574"/>
                    <a:pt x="447" y="1676"/>
                  </a:cubicBezTo>
                  <a:cubicBezTo>
                    <a:pt x="470" y="1732"/>
                    <a:pt x="519" y="1762"/>
                    <a:pt x="570" y="1762"/>
                  </a:cubicBezTo>
                  <a:cubicBezTo>
                    <a:pt x="597" y="1762"/>
                    <a:pt x="625" y="1754"/>
                    <a:pt x="649" y="1736"/>
                  </a:cubicBezTo>
                  <a:cubicBezTo>
                    <a:pt x="766" y="1660"/>
                    <a:pt x="791" y="1468"/>
                    <a:pt x="822" y="1346"/>
                  </a:cubicBezTo>
                  <a:cubicBezTo>
                    <a:pt x="832" y="1306"/>
                    <a:pt x="842" y="1260"/>
                    <a:pt x="852" y="1220"/>
                  </a:cubicBezTo>
                  <a:cubicBezTo>
                    <a:pt x="913" y="1377"/>
                    <a:pt x="979" y="1544"/>
                    <a:pt x="1090" y="1666"/>
                  </a:cubicBezTo>
                  <a:cubicBezTo>
                    <a:pt x="1133" y="1709"/>
                    <a:pt x="1201" y="1744"/>
                    <a:pt x="1262" y="1744"/>
                  </a:cubicBezTo>
                  <a:cubicBezTo>
                    <a:pt x="1309" y="1744"/>
                    <a:pt x="1352" y="1723"/>
                    <a:pt x="1379" y="1671"/>
                  </a:cubicBezTo>
                  <a:cubicBezTo>
                    <a:pt x="1445" y="1539"/>
                    <a:pt x="1318" y="1357"/>
                    <a:pt x="1237" y="1260"/>
                  </a:cubicBezTo>
                  <a:cubicBezTo>
                    <a:pt x="1166" y="1169"/>
                    <a:pt x="1075" y="1098"/>
                    <a:pt x="979" y="1027"/>
                  </a:cubicBezTo>
                  <a:cubicBezTo>
                    <a:pt x="1039" y="1012"/>
                    <a:pt x="1100" y="992"/>
                    <a:pt x="1161" y="972"/>
                  </a:cubicBezTo>
                  <a:cubicBezTo>
                    <a:pt x="1303" y="921"/>
                    <a:pt x="1556" y="855"/>
                    <a:pt x="1622" y="703"/>
                  </a:cubicBezTo>
                  <a:cubicBezTo>
                    <a:pt x="1672" y="593"/>
                    <a:pt x="1590" y="529"/>
                    <a:pt x="1495" y="529"/>
                  </a:cubicBezTo>
                  <a:cubicBezTo>
                    <a:pt x="1485" y="529"/>
                    <a:pt x="1475" y="529"/>
                    <a:pt x="1465" y="531"/>
                  </a:cubicBezTo>
                  <a:cubicBezTo>
                    <a:pt x="1313" y="546"/>
                    <a:pt x="1156" y="622"/>
                    <a:pt x="1024" y="708"/>
                  </a:cubicBezTo>
                  <a:cubicBezTo>
                    <a:pt x="1039" y="673"/>
                    <a:pt x="1055" y="632"/>
                    <a:pt x="1065" y="597"/>
                  </a:cubicBezTo>
                  <a:cubicBezTo>
                    <a:pt x="1095" y="500"/>
                    <a:pt x="1115" y="394"/>
                    <a:pt x="1120" y="293"/>
                  </a:cubicBezTo>
                  <a:cubicBezTo>
                    <a:pt x="1120" y="222"/>
                    <a:pt x="1136" y="95"/>
                    <a:pt x="1080" y="39"/>
                  </a:cubicBezTo>
                  <a:cubicBezTo>
                    <a:pt x="1054" y="12"/>
                    <a:pt x="1029" y="1"/>
                    <a:pt x="1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4783548" y="2831995"/>
              <a:ext cx="147592" cy="155624"/>
            </a:xfrm>
            <a:custGeom>
              <a:avLst/>
              <a:gdLst/>
              <a:ahLst/>
              <a:cxnLst/>
              <a:rect l="l" t="t" r="r" b="b"/>
              <a:pathLst>
                <a:path w="1672" h="1763" extrusionOk="0">
                  <a:moveTo>
                    <a:pt x="981" y="94"/>
                  </a:moveTo>
                  <a:cubicBezTo>
                    <a:pt x="987" y="94"/>
                    <a:pt x="992" y="96"/>
                    <a:pt x="998" y="100"/>
                  </a:cubicBezTo>
                  <a:cubicBezTo>
                    <a:pt x="1018" y="115"/>
                    <a:pt x="1028" y="141"/>
                    <a:pt x="1028" y="161"/>
                  </a:cubicBezTo>
                  <a:cubicBezTo>
                    <a:pt x="1044" y="282"/>
                    <a:pt x="1023" y="399"/>
                    <a:pt x="998" y="515"/>
                  </a:cubicBezTo>
                  <a:cubicBezTo>
                    <a:pt x="968" y="627"/>
                    <a:pt x="917" y="728"/>
                    <a:pt x="861" y="819"/>
                  </a:cubicBezTo>
                  <a:cubicBezTo>
                    <a:pt x="846" y="713"/>
                    <a:pt x="851" y="612"/>
                    <a:pt x="861" y="505"/>
                  </a:cubicBezTo>
                  <a:cubicBezTo>
                    <a:pt x="866" y="445"/>
                    <a:pt x="881" y="389"/>
                    <a:pt x="892" y="328"/>
                  </a:cubicBezTo>
                  <a:cubicBezTo>
                    <a:pt x="907" y="262"/>
                    <a:pt x="927" y="191"/>
                    <a:pt x="947" y="125"/>
                  </a:cubicBezTo>
                  <a:cubicBezTo>
                    <a:pt x="955" y="107"/>
                    <a:pt x="967" y="94"/>
                    <a:pt x="981" y="94"/>
                  </a:cubicBezTo>
                  <a:close/>
                  <a:moveTo>
                    <a:pt x="445" y="440"/>
                  </a:moveTo>
                  <a:cubicBezTo>
                    <a:pt x="534" y="440"/>
                    <a:pt x="633" y="552"/>
                    <a:pt x="674" y="612"/>
                  </a:cubicBezTo>
                  <a:cubicBezTo>
                    <a:pt x="729" y="693"/>
                    <a:pt x="765" y="784"/>
                    <a:pt x="780" y="880"/>
                  </a:cubicBezTo>
                  <a:cubicBezTo>
                    <a:pt x="780" y="885"/>
                    <a:pt x="780" y="890"/>
                    <a:pt x="780" y="895"/>
                  </a:cubicBezTo>
                  <a:cubicBezTo>
                    <a:pt x="704" y="845"/>
                    <a:pt x="633" y="794"/>
                    <a:pt x="562" y="738"/>
                  </a:cubicBezTo>
                  <a:cubicBezTo>
                    <a:pt x="512" y="693"/>
                    <a:pt x="279" y="485"/>
                    <a:pt x="415" y="445"/>
                  </a:cubicBezTo>
                  <a:cubicBezTo>
                    <a:pt x="425" y="441"/>
                    <a:pt x="435" y="440"/>
                    <a:pt x="445" y="440"/>
                  </a:cubicBezTo>
                  <a:close/>
                  <a:moveTo>
                    <a:pt x="1473" y="615"/>
                  </a:moveTo>
                  <a:cubicBezTo>
                    <a:pt x="1502" y="615"/>
                    <a:pt x="1540" y="624"/>
                    <a:pt x="1540" y="652"/>
                  </a:cubicBezTo>
                  <a:cubicBezTo>
                    <a:pt x="1540" y="688"/>
                    <a:pt x="1494" y="723"/>
                    <a:pt x="1464" y="738"/>
                  </a:cubicBezTo>
                  <a:cubicBezTo>
                    <a:pt x="1454" y="748"/>
                    <a:pt x="1444" y="754"/>
                    <a:pt x="1434" y="759"/>
                  </a:cubicBezTo>
                  <a:cubicBezTo>
                    <a:pt x="1271" y="850"/>
                    <a:pt x="1089" y="905"/>
                    <a:pt x="907" y="956"/>
                  </a:cubicBezTo>
                  <a:cubicBezTo>
                    <a:pt x="902" y="951"/>
                    <a:pt x="897" y="951"/>
                    <a:pt x="887" y="951"/>
                  </a:cubicBezTo>
                  <a:cubicBezTo>
                    <a:pt x="912" y="880"/>
                    <a:pt x="983" y="840"/>
                    <a:pt x="1054" y="789"/>
                  </a:cubicBezTo>
                  <a:cubicBezTo>
                    <a:pt x="1135" y="738"/>
                    <a:pt x="1221" y="693"/>
                    <a:pt x="1312" y="657"/>
                  </a:cubicBezTo>
                  <a:cubicBezTo>
                    <a:pt x="1358" y="642"/>
                    <a:pt x="1408" y="627"/>
                    <a:pt x="1454" y="617"/>
                  </a:cubicBezTo>
                  <a:cubicBezTo>
                    <a:pt x="1459" y="616"/>
                    <a:pt x="1466" y="615"/>
                    <a:pt x="1473" y="615"/>
                  </a:cubicBezTo>
                  <a:close/>
                  <a:moveTo>
                    <a:pt x="452" y="974"/>
                  </a:moveTo>
                  <a:cubicBezTo>
                    <a:pt x="482" y="974"/>
                    <a:pt x="512" y="975"/>
                    <a:pt x="542" y="976"/>
                  </a:cubicBezTo>
                  <a:cubicBezTo>
                    <a:pt x="603" y="976"/>
                    <a:pt x="669" y="987"/>
                    <a:pt x="729" y="997"/>
                  </a:cubicBezTo>
                  <a:cubicBezTo>
                    <a:pt x="729" y="1002"/>
                    <a:pt x="729" y="1002"/>
                    <a:pt x="729" y="1002"/>
                  </a:cubicBezTo>
                  <a:cubicBezTo>
                    <a:pt x="623" y="1027"/>
                    <a:pt x="512" y="1057"/>
                    <a:pt x="400" y="1073"/>
                  </a:cubicBezTo>
                  <a:cubicBezTo>
                    <a:pt x="372" y="1075"/>
                    <a:pt x="346" y="1076"/>
                    <a:pt x="319" y="1076"/>
                  </a:cubicBezTo>
                  <a:cubicBezTo>
                    <a:pt x="293" y="1076"/>
                    <a:pt x="266" y="1075"/>
                    <a:pt x="238" y="1073"/>
                  </a:cubicBezTo>
                  <a:cubicBezTo>
                    <a:pt x="223" y="1073"/>
                    <a:pt x="208" y="1068"/>
                    <a:pt x="193" y="1063"/>
                  </a:cubicBezTo>
                  <a:cubicBezTo>
                    <a:pt x="177" y="1052"/>
                    <a:pt x="167" y="1042"/>
                    <a:pt x="162" y="1022"/>
                  </a:cubicBezTo>
                  <a:cubicBezTo>
                    <a:pt x="162" y="997"/>
                    <a:pt x="182" y="987"/>
                    <a:pt x="203" y="987"/>
                  </a:cubicBezTo>
                  <a:cubicBezTo>
                    <a:pt x="284" y="979"/>
                    <a:pt x="369" y="974"/>
                    <a:pt x="452" y="974"/>
                  </a:cubicBezTo>
                  <a:close/>
                  <a:moveTo>
                    <a:pt x="785" y="1078"/>
                  </a:moveTo>
                  <a:cubicBezTo>
                    <a:pt x="780" y="1179"/>
                    <a:pt x="760" y="1275"/>
                    <a:pt x="735" y="1366"/>
                  </a:cubicBezTo>
                  <a:cubicBezTo>
                    <a:pt x="724" y="1412"/>
                    <a:pt x="709" y="1458"/>
                    <a:pt x="694" y="1503"/>
                  </a:cubicBezTo>
                  <a:cubicBezTo>
                    <a:pt x="684" y="1529"/>
                    <a:pt x="674" y="1559"/>
                    <a:pt x="659" y="1584"/>
                  </a:cubicBezTo>
                  <a:cubicBezTo>
                    <a:pt x="648" y="1610"/>
                    <a:pt x="638" y="1630"/>
                    <a:pt x="623" y="1645"/>
                  </a:cubicBezTo>
                  <a:cubicBezTo>
                    <a:pt x="618" y="1655"/>
                    <a:pt x="608" y="1660"/>
                    <a:pt x="603" y="1660"/>
                  </a:cubicBezTo>
                  <a:cubicBezTo>
                    <a:pt x="598" y="1662"/>
                    <a:pt x="593" y="1662"/>
                    <a:pt x="589" y="1662"/>
                  </a:cubicBezTo>
                  <a:cubicBezTo>
                    <a:pt x="560" y="1662"/>
                    <a:pt x="536" y="1636"/>
                    <a:pt x="527" y="1610"/>
                  </a:cubicBezTo>
                  <a:cubicBezTo>
                    <a:pt x="512" y="1574"/>
                    <a:pt x="527" y="1544"/>
                    <a:pt x="532" y="1513"/>
                  </a:cubicBezTo>
                  <a:cubicBezTo>
                    <a:pt x="547" y="1468"/>
                    <a:pt x="562" y="1422"/>
                    <a:pt x="583" y="1377"/>
                  </a:cubicBezTo>
                  <a:cubicBezTo>
                    <a:pt x="628" y="1290"/>
                    <a:pt x="689" y="1209"/>
                    <a:pt x="750" y="1128"/>
                  </a:cubicBezTo>
                  <a:cubicBezTo>
                    <a:pt x="760" y="1113"/>
                    <a:pt x="775" y="1098"/>
                    <a:pt x="785" y="1078"/>
                  </a:cubicBezTo>
                  <a:close/>
                  <a:moveTo>
                    <a:pt x="888" y="1074"/>
                  </a:moveTo>
                  <a:lnTo>
                    <a:pt x="888" y="1074"/>
                  </a:lnTo>
                  <a:cubicBezTo>
                    <a:pt x="1029" y="1170"/>
                    <a:pt x="1165" y="1281"/>
                    <a:pt x="1246" y="1432"/>
                  </a:cubicBezTo>
                  <a:cubicBezTo>
                    <a:pt x="1266" y="1468"/>
                    <a:pt x="1287" y="1513"/>
                    <a:pt x="1297" y="1554"/>
                  </a:cubicBezTo>
                  <a:cubicBezTo>
                    <a:pt x="1302" y="1579"/>
                    <a:pt x="1307" y="1615"/>
                    <a:pt x="1292" y="1640"/>
                  </a:cubicBezTo>
                  <a:cubicBezTo>
                    <a:pt x="1283" y="1662"/>
                    <a:pt x="1263" y="1676"/>
                    <a:pt x="1237" y="1676"/>
                  </a:cubicBezTo>
                  <a:cubicBezTo>
                    <a:pt x="1234" y="1676"/>
                    <a:pt x="1230" y="1676"/>
                    <a:pt x="1226" y="1675"/>
                  </a:cubicBezTo>
                  <a:cubicBezTo>
                    <a:pt x="1211" y="1670"/>
                    <a:pt x="1201" y="1665"/>
                    <a:pt x="1185" y="1655"/>
                  </a:cubicBezTo>
                  <a:cubicBezTo>
                    <a:pt x="1155" y="1625"/>
                    <a:pt x="1130" y="1579"/>
                    <a:pt x="1104" y="1544"/>
                  </a:cubicBezTo>
                  <a:cubicBezTo>
                    <a:pt x="1074" y="1498"/>
                    <a:pt x="1049" y="1453"/>
                    <a:pt x="1028" y="1402"/>
                  </a:cubicBezTo>
                  <a:cubicBezTo>
                    <a:pt x="983" y="1316"/>
                    <a:pt x="937" y="1225"/>
                    <a:pt x="902" y="1128"/>
                  </a:cubicBezTo>
                  <a:cubicBezTo>
                    <a:pt x="902" y="1119"/>
                    <a:pt x="897" y="1082"/>
                    <a:pt x="888" y="1074"/>
                  </a:cubicBezTo>
                  <a:close/>
                  <a:moveTo>
                    <a:pt x="1004" y="1"/>
                  </a:moveTo>
                  <a:cubicBezTo>
                    <a:pt x="906" y="1"/>
                    <a:pt x="837" y="202"/>
                    <a:pt x="821" y="267"/>
                  </a:cubicBezTo>
                  <a:cubicBezTo>
                    <a:pt x="790" y="389"/>
                    <a:pt x="780" y="510"/>
                    <a:pt x="780" y="632"/>
                  </a:cubicBezTo>
                  <a:cubicBezTo>
                    <a:pt x="709" y="490"/>
                    <a:pt x="593" y="363"/>
                    <a:pt x="436" y="358"/>
                  </a:cubicBezTo>
                  <a:cubicBezTo>
                    <a:pt x="431" y="358"/>
                    <a:pt x="427" y="358"/>
                    <a:pt x="423" y="358"/>
                  </a:cubicBezTo>
                  <a:cubicBezTo>
                    <a:pt x="350" y="358"/>
                    <a:pt x="274" y="399"/>
                    <a:pt x="274" y="480"/>
                  </a:cubicBezTo>
                  <a:cubicBezTo>
                    <a:pt x="269" y="596"/>
                    <a:pt x="420" y="728"/>
                    <a:pt x="502" y="799"/>
                  </a:cubicBezTo>
                  <a:cubicBezTo>
                    <a:pt x="542" y="835"/>
                    <a:pt x="583" y="865"/>
                    <a:pt x="628" y="895"/>
                  </a:cubicBezTo>
                  <a:cubicBezTo>
                    <a:pt x="578" y="891"/>
                    <a:pt x="527" y="888"/>
                    <a:pt x="476" y="888"/>
                  </a:cubicBezTo>
                  <a:cubicBezTo>
                    <a:pt x="413" y="888"/>
                    <a:pt x="350" y="892"/>
                    <a:pt x="289" y="900"/>
                  </a:cubicBezTo>
                  <a:cubicBezTo>
                    <a:pt x="208" y="911"/>
                    <a:pt x="0" y="956"/>
                    <a:pt x="81" y="1093"/>
                  </a:cubicBezTo>
                  <a:cubicBezTo>
                    <a:pt x="115" y="1152"/>
                    <a:pt x="191" y="1169"/>
                    <a:pt x="272" y="1169"/>
                  </a:cubicBezTo>
                  <a:cubicBezTo>
                    <a:pt x="360" y="1169"/>
                    <a:pt x="454" y="1149"/>
                    <a:pt x="512" y="1139"/>
                  </a:cubicBezTo>
                  <a:cubicBezTo>
                    <a:pt x="557" y="1128"/>
                    <a:pt x="603" y="1118"/>
                    <a:pt x="648" y="1108"/>
                  </a:cubicBezTo>
                  <a:lnTo>
                    <a:pt x="648" y="1108"/>
                  </a:lnTo>
                  <a:cubicBezTo>
                    <a:pt x="598" y="1184"/>
                    <a:pt x="552" y="1255"/>
                    <a:pt x="512" y="1336"/>
                  </a:cubicBezTo>
                  <a:cubicBezTo>
                    <a:pt x="466" y="1427"/>
                    <a:pt x="400" y="1574"/>
                    <a:pt x="446" y="1675"/>
                  </a:cubicBezTo>
                  <a:cubicBezTo>
                    <a:pt x="469" y="1732"/>
                    <a:pt x="518" y="1762"/>
                    <a:pt x="569" y="1762"/>
                  </a:cubicBezTo>
                  <a:cubicBezTo>
                    <a:pt x="596" y="1762"/>
                    <a:pt x="624" y="1754"/>
                    <a:pt x="648" y="1736"/>
                  </a:cubicBezTo>
                  <a:cubicBezTo>
                    <a:pt x="760" y="1660"/>
                    <a:pt x="790" y="1468"/>
                    <a:pt x="821" y="1346"/>
                  </a:cubicBezTo>
                  <a:cubicBezTo>
                    <a:pt x="831" y="1306"/>
                    <a:pt x="841" y="1260"/>
                    <a:pt x="851" y="1220"/>
                  </a:cubicBezTo>
                  <a:cubicBezTo>
                    <a:pt x="907" y="1377"/>
                    <a:pt x="978" y="1544"/>
                    <a:pt x="1089" y="1665"/>
                  </a:cubicBezTo>
                  <a:cubicBezTo>
                    <a:pt x="1132" y="1708"/>
                    <a:pt x="1200" y="1743"/>
                    <a:pt x="1261" y="1743"/>
                  </a:cubicBezTo>
                  <a:cubicBezTo>
                    <a:pt x="1308" y="1743"/>
                    <a:pt x="1352" y="1723"/>
                    <a:pt x="1378" y="1670"/>
                  </a:cubicBezTo>
                  <a:cubicBezTo>
                    <a:pt x="1444" y="1539"/>
                    <a:pt x="1317" y="1356"/>
                    <a:pt x="1236" y="1260"/>
                  </a:cubicBezTo>
                  <a:cubicBezTo>
                    <a:pt x="1160" y="1169"/>
                    <a:pt x="1069" y="1098"/>
                    <a:pt x="978" y="1027"/>
                  </a:cubicBezTo>
                  <a:cubicBezTo>
                    <a:pt x="1038" y="1012"/>
                    <a:pt x="1099" y="992"/>
                    <a:pt x="1155" y="971"/>
                  </a:cubicBezTo>
                  <a:cubicBezTo>
                    <a:pt x="1302" y="921"/>
                    <a:pt x="1550" y="855"/>
                    <a:pt x="1621" y="703"/>
                  </a:cubicBezTo>
                  <a:cubicBezTo>
                    <a:pt x="1671" y="593"/>
                    <a:pt x="1589" y="528"/>
                    <a:pt x="1494" y="528"/>
                  </a:cubicBezTo>
                  <a:cubicBezTo>
                    <a:pt x="1484" y="528"/>
                    <a:pt x="1474" y="529"/>
                    <a:pt x="1464" y="531"/>
                  </a:cubicBezTo>
                  <a:cubicBezTo>
                    <a:pt x="1312" y="546"/>
                    <a:pt x="1155" y="622"/>
                    <a:pt x="1018" y="708"/>
                  </a:cubicBezTo>
                  <a:cubicBezTo>
                    <a:pt x="1038" y="672"/>
                    <a:pt x="1049" y="632"/>
                    <a:pt x="1064" y="596"/>
                  </a:cubicBezTo>
                  <a:cubicBezTo>
                    <a:pt x="1094" y="500"/>
                    <a:pt x="1114" y="394"/>
                    <a:pt x="1120" y="293"/>
                  </a:cubicBezTo>
                  <a:cubicBezTo>
                    <a:pt x="1120" y="222"/>
                    <a:pt x="1135" y="95"/>
                    <a:pt x="1079" y="39"/>
                  </a:cubicBezTo>
                  <a:cubicBezTo>
                    <a:pt x="1053" y="12"/>
                    <a:pt x="1028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5075904" y="3128941"/>
              <a:ext cx="147768" cy="155713"/>
            </a:xfrm>
            <a:custGeom>
              <a:avLst/>
              <a:gdLst/>
              <a:ahLst/>
              <a:cxnLst/>
              <a:rect l="l" t="t" r="r" b="b"/>
              <a:pathLst>
                <a:path w="1674" h="1764" extrusionOk="0">
                  <a:moveTo>
                    <a:pt x="981" y="95"/>
                  </a:moveTo>
                  <a:cubicBezTo>
                    <a:pt x="988" y="95"/>
                    <a:pt x="996" y="98"/>
                    <a:pt x="1004" y="105"/>
                  </a:cubicBezTo>
                  <a:cubicBezTo>
                    <a:pt x="1019" y="115"/>
                    <a:pt x="1029" y="140"/>
                    <a:pt x="1029" y="160"/>
                  </a:cubicBezTo>
                  <a:cubicBezTo>
                    <a:pt x="1044" y="282"/>
                    <a:pt x="1024" y="398"/>
                    <a:pt x="999" y="515"/>
                  </a:cubicBezTo>
                  <a:cubicBezTo>
                    <a:pt x="968" y="631"/>
                    <a:pt x="918" y="728"/>
                    <a:pt x="862" y="819"/>
                  </a:cubicBezTo>
                  <a:cubicBezTo>
                    <a:pt x="852" y="718"/>
                    <a:pt x="852" y="611"/>
                    <a:pt x="862" y="505"/>
                  </a:cubicBezTo>
                  <a:cubicBezTo>
                    <a:pt x="872" y="449"/>
                    <a:pt x="882" y="388"/>
                    <a:pt x="892" y="333"/>
                  </a:cubicBezTo>
                  <a:cubicBezTo>
                    <a:pt x="913" y="262"/>
                    <a:pt x="928" y="191"/>
                    <a:pt x="948" y="125"/>
                  </a:cubicBezTo>
                  <a:cubicBezTo>
                    <a:pt x="955" y="108"/>
                    <a:pt x="967" y="95"/>
                    <a:pt x="981" y="95"/>
                  </a:cubicBezTo>
                  <a:close/>
                  <a:moveTo>
                    <a:pt x="442" y="441"/>
                  </a:moveTo>
                  <a:cubicBezTo>
                    <a:pt x="533" y="441"/>
                    <a:pt x="633" y="551"/>
                    <a:pt x="675" y="611"/>
                  </a:cubicBezTo>
                  <a:cubicBezTo>
                    <a:pt x="730" y="692"/>
                    <a:pt x="766" y="789"/>
                    <a:pt x="781" y="885"/>
                  </a:cubicBezTo>
                  <a:cubicBezTo>
                    <a:pt x="781" y="885"/>
                    <a:pt x="781" y="890"/>
                    <a:pt x="781" y="895"/>
                  </a:cubicBezTo>
                  <a:cubicBezTo>
                    <a:pt x="705" y="844"/>
                    <a:pt x="634" y="794"/>
                    <a:pt x="568" y="738"/>
                  </a:cubicBezTo>
                  <a:cubicBezTo>
                    <a:pt x="518" y="692"/>
                    <a:pt x="285" y="485"/>
                    <a:pt x="416" y="444"/>
                  </a:cubicBezTo>
                  <a:cubicBezTo>
                    <a:pt x="425" y="442"/>
                    <a:pt x="434" y="441"/>
                    <a:pt x="442" y="441"/>
                  </a:cubicBezTo>
                  <a:close/>
                  <a:moveTo>
                    <a:pt x="1474" y="615"/>
                  </a:moveTo>
                  <a:cubicBezTo>
                    <a:pt x="1503" y="615"/>
                    <a:pt x="1541" y="624"/>
                    <a:pt x="1541" y="652"/>
                  </a:cubicBezTo>
                  <a:cubicBezTo>
                    <a:pt x="1541" y="692"/>
                    <a:pt x="1495" y="723"/>
                    <a:pt x="1465" y="743"/>
                  </a:cubicBezTo>
                  <a:cubicBezTo>
                    <a:pt x="1455" y="748"/>
                    <a:pt x="1445" y="753"/>
                    <a:pt x="1434" y="758"/>
                  </a:cubicBezTo>
                  <a:cubicBezTo>
                    <a:pt x="1272" y="854"/>
                    <a:pt x="1090" y="910"/>
                    <a:pt x="913" y="956"/>
                  </a:cubicBezTo>
                  <a:cubicBezTo>
                    <a:pt x="903" y="956"/>
                    <a:pt x="898" y="951"/>
                    <a:pt x="887" y="951"/>
                  </a:cubicBezTo>
                  <a:cubicBezTo>
                    <a:pt x="913" y="885"/>
                    <a:pt x="984" y="839"/>
                    <a:pt x="1055" y="794"/>
                  </a:cubicBezTo>
                  <a:cubicBezTo>
                    <a:pt x="1136" y="738"/>
                    <a:pt x="1222" y="692"/>
                    <a:pt x="1318" y="662"/>
                  </a:cubicBezTo>
                  <a:cubicBezTo>
                    <a:pt x="1364" y="642"/>
                    <a:pt x="1409" y="626"/>
                    <a:pt x="1455" y="616"/>
                  </a:cubicBezTo>
                  <a:cubicBezTo>
                    <a:pt x="1460" y="615"/>
                    <a:pt x="1467" y="615"/>
                    <a:pt x="1474" y="615"/>
                  </a:cubicBezTo>
                  <a:close/>
                  <a:moveTo>
                    <a:pt x="452" y="974"/>
                  </a:moveTo>
                  <a:cubicBezTo>
                    <a:pt x="483" y="974"/>
                    <a:pt x="513" y="975"/>
                    <a:pt x="543" y="976"/>
                  </a:cubicBezTo>
                  <a:cubicBezTo>
                    <a:pt x="609" y="976"/>
                    <a:pt x="670" y="986"/>
                    <a:pt x="730" y="1001"/>
                  </a:cubicBezTo>
                  <a:cubicBezTo>
                    <a:pt x="624" y="1032"/>
                    <a:pt x="513" y="1062"/>
                    <a:pt x="401" y="1072"/>
                  </a:cubicBezTo>
                  <a:cubicBezTo>
                    <a:pt x="376" y="1075"/>
                    <a:pt x="349" y="1076"/>
                    <a:pt x="323" y="1076"/>
                  </a:cubicBezTo>
                  <a:cubicBezTo>
                    <a:pt x="296" y="1076"/>
                    <a:pt x="269" y="1075"/>
                    <a:pt x="244" y="1072"/>
                  </a:cubicBezTo>
                  <a:cubicBezTo>
                    <a:pt x="224" y="1072"/>
                    <a:pt x="209" y="1072"/>
                    <a:pt x="193" y="1062"/>
                  </a:cubicBezTo>
                  <a:cubicBezTo>
                    <a:pt x="178" y="1057"/>
                    <a:pt x="168" y="1042"/>
                    <a:pt x="168" y="1027"/>
                  </a:cubicBezTo>
                  <a:cubicBezTo>
                    <a:pt x="163" y="1001"/>
                    <a:pt x="183" y="986"/>
                    <a:pt x="204" y="986"/>
                  </a:cubicBezTo>
                  <a:cubicBezTo>
                    <a:pt x="285" y="979"/>
                    <a:pt x="369" y="974"/>
                    <a:pt x="452" y="974"/>
                  </a:cubicBezTo>
                  <a:close/>
                  <a:moveTo>
                    <a:pt x="786" y="1082"/>
                  </a:moveTo>
                  <a:lnTo>
                    <a:pt x="786" y="1082"/>
                  </a:lnTo>
                  <a:cubicBezTo>
                    <a:pt x="781" y="1179"/>
                    <a:pt x="766" y="1275"/>
                    <a:pt x="741" y="1366"/>
                  </a:cubicBezTo>
                  <a:cubicBezTo>
                    <a:pt x="725" y="1412"/>
                    <a:pt x="710" y="1457"/>
                    <a:pt x="695" y="1503"/>
                  </a:cubicBezTo>
                  <a:cubicBezTo>
                    <a:pt x="685" y="1528"/>
                    <a:pt x="675" y="1558"/>
                    <a:pt x="665" y="1584"/>
                  </a:cubicBezTo>
                  <a:cubicBezTo>
                    <a:pt x="654" y="1609"/>
                    <a:pt x="639" y="1629"/>
                    <a:pt x="624" y="1650"/>
                  </a:cubicBezTo>
                  <a:cubicBezTo>
                    <a:pt x="619" y="1655"/>
                    <a:pt x="609" y="1660"/>
                    <a:pt x="604" y="1660"/>
                  </a:cubicBezTo>
                  <a:cubicBezTo>
                    <a:pt x="600" y="1661"/>
                    <a:pt x="595" y="1662"/>
                    <a:pt x="591" y="1662"/>
                  </a:cubicBezTo>
                  <a:cubicBezTo>
                    <a:pt x="564" y="1662"/>
                    <a:pt x="537" y="1636"/>
                    <a:pt x="528" y="1614"/>
                  </a:cubicBezTo>
                  <a:cubicBezTo>
                    <a:pt x="513" y="1579"/>
                    <a:pt x="528" y="1548"/>
                    <a:pt x="533" y="1513"/>
                  </a:cubicBezTo>
                  <a:cubicBezTo>
                    <a:pt x="548" y="1467"/>
                    <a:pt x="563" y="1422"/>
                    <a:pt x="589" y="1381"/>
                  </a:cubicBezTo>
                  <a:cubicBezTo>
                    <a:pt x="629" y="1290"/>
                    <a:pt x="690" y="1209"/>
                    <a:pt x="751" y="1133"/>
                  </a:cubicBezTo>
                  <a:cubicBezTo>
                    <a:pt x="761" y="1113"/>
                    <a:pt x="776" y="1098"/>
                    <a:pt x="786" y="1082"/>
                  </a:cubicBezTo>
                  <a:close/>
                  <a:moveTo>
                    <a:pt x="889" y="1073"/>
                  </a:moveTo>
                  <a:lnTo>
                    <a:pt x="889" y="1073"/>
                  </a:lnTo>
                  <a:cubicBezTo>
                    <a:pt x="1030" y="1174"/>
                    <a:pt x="1166" y="1280"/>
                    <a:pt x="1247" y="1432"/>
                  </a:cubicBezTo>
                  <a:cubicBezTo>
                    <a:pt x="1267" y="1472"/>
                    <a:pt x="1288" y="1513"/>
                    <a:pt x="1298" y="1553"/>
                  </a:cubicBezTo>
                  <a:cubicBezTo>
                    <a:pt x="1303" y="1584"/>
                    <a:pt x="1313" y="1614"/>
                    <a:pt x="1298" y="1640"/>
                  </a:cubicBezTo>
                  <a:cubicBezTo>
                    <a:pt x="1284" y="1662"/>
                    <a:pt x="1264" y="1676"/>
                    <a:pt x="1238" y="1676"/>
                  </a:cubicBezTo>
                  <a:cubicBezTo>
                    <a:pt x="1235" y="1676"/>
                    <a:pt x="1231" y="1676"/>
                    <a:pt x="1227" y="1675"/>
                  </a:cubicBezTo>
                  <a:cubicBezTo>
                    <a:pt x="1212" y="1675"/>
                    <a:pt x="1201" y="1665"/>
                    <a:pt x="1186" y="1655"/>
                  </a:cubicBezTo>
                  <a:cubicBezTo>
                    <a:pt x="1156" y="1624"/>
                    <a:pt x="1131" y="1584"/>
                    <a:pt x="1105" y="1543"/>
                  </a:cubicBezTo>
                  <a:cubicBezTo>
                    <a:pt x="1075" y="1503"/>
                    <a:pt x="1050" y="1452"/>
                    <a:pt x="1029" y="1407"/>
                  </a:cubicBezTo>
                  <a:cubicBezTo>
                    <a:pt x="984" y="1315"/>
                    <a:pt x="938" y="1224"/>
                    <a:pt x="908" y="1128"/>
                  </a:cubicBezTo>
                  <a:cubicBezTo>
                    <a:pt x="903" y="1118"/>
                    <a:pt x="898" y="1082"/>
                    <a:pt x="889" y="1073"/>
                  </a:cubicBezTo>
                  <a:close/>
                  <a:moveTo>
                    <a:pt x="1006" y="0"/>
                  </a:moveTo>
                  <a:cubicBezTo>
                    <a:pt x="909" y="0"/>
                    <a:pt x="842" y="201"/>
                    <a:pt x="822" y="267"/>
                  </a:cubicBezTo>
                  <a:cubicBezTo>
                    <a:pt x="791" y="388"/>
                    <a:pt x="781" y="510"/>
                    <a:pt x="786" y="631"/>
                  </a:cubicBezTo>
                  <a:cubicBezTo>
                    <a:pt x="710" y="490"/>
                    <a:pt x="594" y="363"/>
                    <a:pt x="437" y="358"/>
                  </a:cubicBezTo>
                  <a:cubicBezTo>
                    <a:pt x="432" y="358"/>
                    <a:pt x="428" y="358"/>
                    <a:pt x="424" y="358"/>
                  </a:cubicBezTo>
                  <a:cubicBezTo>
                    <a:pt x="351" y="358"/>
                    <a:pt x="274" y="398"/>
                    <a:pt x="274" y="480"/>
                  </a:cubicBezTo>
                  <a:cubicBezTo>
                    <a:pt x="274" y="596"/>
                    <a:pt x="421" y="728"/>
                    <a:pt x="502" y="799"/>
                  </a:cubicBezTo>
                  <a:cubicBezTo>
                    <a:pt x="543" y="834"/>
                    <a:pt x="583" y="870"/>
                    <a:pt x="629" y="900"/>
                  </a:cubicBezTo>
                  <a:cubicBezTo>
                    <a:pt x="573" y="892"/>
                    <a:pt x="518" y="889"/>
                    <a:pt x="461" y="889"/>
                  </a:cubicBezTo>
                  <a:cubicBezTo>
                    <a:pt x="405" y="889"/>
                    <a:pt x="348" y="892"/>
                    <a:pt x="290" y="900"/>
                  </a:cubicBezTo>
                  <a:cubicBezTo>
                    <a:pt x="209" y="915"/>
                    <a:pt x="1" y="961"/>
                    <a:pt x="82" y="1092"/>
                  </a:cubicBezTo>
                  <a:cubicBezTo>
                    <a:pt x="116" y="1151"/>
                    <a:pt x="192" y="1169"/>
                    <a:pt x="273" y="1169"/>
                  </a:cubicBezTo>
                  <a:cubicBezTo>
                    <a:pt x="361" y="1169"/>
                    <a:pt x="455" y="1149"/>
                    <a:pt x="513" y="1138"/>
                  </a:cubicBezTo>
                  <a:cubicBezTo>
                    <a:pt x="558" y="1133"/>
                    <a:pt x="604" y="1123"/>
                    <a:pt x="654" y="1113"/>
                  </a:cubicBezTo>
                  <a:lnTo>
                    <a:pt x="654" y="1113"/>
                  </a:lnTo>
                  <a:cubicBezTo>
                    <a:pt x="599" y="1184"/>
                    <a:pt x="553" y="1255"/>
                    <a:pt x="513" y="1336"/>
                  </a:cubicBezTo>
                  <a:cubicBezTo>
                    <a:pt x="467" y="1432"/>
                    <a:pt x="406" y="1574"/>
                    <a:pt x="447" y="1680"/>
                  </a:cubicBezTo>
                  <a:cubicBezTo>
                    <a:pt x="469" y="1735"/>
                    <a:pt x="517" y="1763"/>
                    <a:pt x="566" y="1763"/>
                  </a:cubicBezTo>
                  <a:cubicBezTo>
                    <a:pt x="595" y="1763"/>
                    <a:pt x="624" y="1754"/>
                    <a:pt x="649" y="1736"/>
                  </a:cubicBezTo>
                  <a:cubicBezTo>
                    <a:pt x="766" y="1665"/>
                    <a:pt x="791" y="1467"/>
                    <a:pt x="822" y="1351"/>
                  </a:cubicBezTo>
                  <a:cubicBezTo>
                    <a:pt x="832" y="1305"/>
                    <a:pt x="842" y="1265"/>
                    <a:pt x="852" y="1219"/>
                  </a:cubicBezTo>
                  <a:cubicBezTo>
                    <a:pt x="913" y="1376"/>
                    <a:pt x="979" y="1543"/>
                    <a:pt x="1090" y="1665"/>
                  </a:cubicBezTo>
                  <a:cubicBezTo>
                    <a:pt x="1133" y="1710"/>
                    <a:pt x="1199" y="1745"/>
                    <a:pt x="1260" y="1745"/>
                  </a:cubicBezTo>
                  <a:cubicBezTo>
                    <a:pt x="1308" y="1745"/>
                    <a:pt x="1352" y="1723"/>
                    <a:pt x="1379" y="1670"/>
                  </a:cubicBezTo>
                  <a:cubicBezTo>
                    <a:pt x="1445" y="1538"/>
                    <a:pt x="1318" y="1356"/>
                    <a:pt x="1237" y="1260"/>
                  </a:cubicBezTo>
                  <a:cubicBezTo>
                    <a:pt x="1166" y="1174"/>
                    <a:pt x="1075" y="1098"/>
                    <a:pt x="979" y="1027"/>
                  </a:cubicBezTo>
                  <a:cubicBezTo>
                    <a:pt x="1039" y="1011"/>
                    <a:pt x="1100" y="991"/>
                    <a:pt x="1161" y="971"/>
                  </a:cubicBezTo>
                  <a:cubicBezTo>
                    <a:pt x="1303" y="920"/>
                    <a:pt x="1556" y="854"/>
                    <a:pt x="1622" y="702"/>
                  </a:cubicBezTo>
                  <a:cubicBezTo>
                    <a:pt x="1674" y="594"/>
                    <a:pt x="1585" y="529"/>
                    <a:pt x="1486" y="529"/>
                  </a:cubicBezTo>
                  <a:cubicBezTo>
                    <a:pt x="1479" y="529"/>
                    <a:pt x="1472" y="529"/>
                    <a:pt x="1465" y="530"/>
                  </a:cubicBezTo>
                  <a:cubicBezTo>
                    <a:pt x="1313" y="550"/>
                    <a:pt x="1156" y="621"/>
                    <a:pt x="1024" y="707"/>
                  </a:cubicBezTo>
                  <a:cubicBezTo>
                    <a:pt x="1039" y="672"/>
                    <a:pt x="1055" y="637"/>
                    <a:pt x="1065" y="596"/>
                  </a:cubicBezTo>
                  <a:cubicBezTo>
                    <a:pt x="1095" y="500"/>
                    <a:pt x="1115" y="398"/>
                    <a:pt x="1120" y="292"/>
                  </a:cubicBezTo>
                  <a:cubicBezTo>
                    <a:pt x="1120" y="221"/>
                    <a:pt x="1136" y="100"/>
                    <a:pt x="1080" y="39"/>
                  </a:cubicBezTo>
                  <a:cubicBezTo>
                    <a:pt x="1054" y="12"/>
                    <a:pt x="1029" y="0"/>
                    <a:pt x="1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4711518" y="3457577"/>
              <a:ext cx="147592" cy="155536"/>
            </a:xfrm>
            <a:custGeom>
              <a:avLst/>
              <a:gdLst/>
              <a:ahLst/>
              <a:cxnLst/>
              <a:rect l="l" t="t" r="r" b="b"/>
              <a:pathLst>
                <a:path w="1672" h="1762" extrusionOk="0">
                  <a:moveTo>
                    <a:pt x="982" y="94"/>
                  </a:moveTo>
                  <a:cubicBezTo>
                    <a:pt x="987" y="94"/>
                    <a:pt x="993" y="96"/>
                    <a:pt x="998" y="100"/>
                  </a:cubicBezTo>
                  <a:cubicBezTo>
                    <a:pt x="1019" y="115"/>
                    <a:pt x="1029" y="140"/>
                    <a:pt x="1029" y="161"/>
                  </a:cubicBezTo>
                  <a:cubicBezTo>
                    <a:pt x="1044" y="282"/>
                    <a:pt x="1024" y="399"/>
                    <a:pt x="993" y="515"/>
                  </a:cubicBezTo>
                  <a:cubicBezTo>
                    <a:pt x="968" y="627"/>
                    <a:pt x="917" y="728"/>
                    <a:pt x="857" y="819"/>
                  </a:cubicBezTo>
                  <a:cubicBezTo>
                    <a:pt x="846" y="713"/>
                    <a:pt x="851" y="611"/>
                    <a:pt x="862" y="505"/>
                  </a:cubicBezTo>
                  <a:cubicBezTo>
                    <a:pt x="867" y="449"/>
                    <a:pt x="877" y="389"/>
                    <a:pt x="892" y="328"/>
                  </a:cubicBezTo>
                  <a:cubicBezTo>
                    <a:pt x="907" y="262"/>
                    <a:pt x="927" y="191"/>
                    <a:pt x="948" y="125"/>
                  </a:cubicBezTo>
                  <a:cubicBezTo>
                    <a:pt x="955" y="107"/>
                    <a:pt x="968" y="94"/>
                    <a:pt x="982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3" y="552"/>
                    <a:pt x="674" y="611"/>
                  </a:cubicBezTo>
                  <a:cubicBezTo>
                    <a:pt x="730" y="692"/>
                    <a:pt x="765" y="784"/>
                    <a:pt x="781" y="880"/>
                  </a:cubicBezTo>
                  <a:cubicBezTo>
                    <a:pt x="781" y="885"/>
                    <a:pt x="781" y="890"/>
                    <a:pt x="781" y="895"/>
                  </a:cubicBezTo>
                  <a:cubicBezTo>
                    <a:pt x="705" y="844"/>
                    <a:pt x="634" y="794"/>
                    <a:pt x="563" y="738"/>
                  </a:cubicBezTo>
                  <a:cubicBezTo>
                    <a:pt x="512" y="692"/>
                    <a:pt x="279" y="485"/>
                    <a:pt x="416" y="444"/>
                  </a:cubicBezTo>
                  <a:cubicBezTo>
                    <a:pt x="426" y="441"/>
                    <a:pt x="435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2" y="615"/>
                    <a:pt x="1540" y="624"/>
                    <a:pt x="1540" y="652"/>
                  </a:cubicBezTo>
                  <a:cubicBezTo>
                    <a:pt x="1540" y="692"/>
                    <a:pt x="1495" y="723"/>
                    <a:pt x="1464" y="738"/>
                  </a:cubicBezTo>
                  <a:cubicBezTo>
                    <a:pt x="1454" y="748"/>
                    <a:pt x="1444" y="753"/>
                    <a:pt x="1434" y="758"/>
                  </a:cubicBezTo>
                  <a:cubicBezTo>
                    <a:pt x="1272" y="849"/>
                    <a:pt x="1090" y="905"/>
                    <a:pt x="907" y="956"/>
                  </a:cubicBezTo>
                  <a:cubicBezTo>
                    <a:pt x="902" y="951"/>
                    <a:pt x="897" y="951"/>
                    <a:pt x="887" y="951"/>
                  </a:cubicBezTo>
                  <a:cubicBezTo>
                    <a:pt x="912" y="885"/>
                    <a:pt x="983" y="839"/>
                    <a:pt x="1054" y="789"/>
                  </a:cubicBezTo>
                  <a:cubicBezTo>
                    <a:pt x="1135" y="738"/>
                    <a:pt x="1221" y="692"/>
                    <a:pt x="1312" y="657"/>
                  </a:cubicBezTo>
                  <a:cubicBezTo>
                    <a:pt x="1358" y="642"/>
                    <a:pt x="1409" y="627"/>
                    <a:pt x="1454" y="616"/>
                  </a:cubicBezTo>
                  <a:cubicBezTo>
                    <a:pt x="1460" y="615"/>
                    <a:pt x="1466" y="615"/>
                    <a:pt x="1474" y="615"/>
                  </a:cubicBezTo>
                  <a:close/>
                  <a:moveTo>
                    <a:pt x="450" y="974"/>
                  </a:moveTo>
                  <a:cubicBezTo>
                    <a:pt x="480" y="974"/>
                    <a:pt x="511" y="975"/>
                    <a:pt x="542" y="976"/>
                  </a:cubicBezTo>
                  <a:cubicBezTo>
                    <a:pt x="603" y="976"/>
                    <a:pt x="669" y="986"/>
                    <a:pt x="730" y="996"/>
                  </a:cubicBezTo>
                  <a:cubicBezTo>
                    <a:pt x="730" y="1001"/>
                    <a:pt x="730" y="1001"/>
                    <a:pt x="730" y="1001"/>
                  </a:cubicBezTo>
                  <a:cubicBezTo>
                    <a:pt x="624" y="1027"/>
                    <a:pt x="512" y="1057"/>
                    <a:pt x="401" y="1072"/>
                  </a:cubicBezTo>
                  <a:cubicBezTo>
                    <a:pt x="373" y="1075"/>
                    <a:pt x="346" y="1076"/>
                    <a:pt x="320" y="1076"/>
                  </a:cubicBezTo>
                  <a:cubicBezTo>
                    <a:pt x="293" y="1076"/>
                    <a:pt x="266" y="1075"/>
                    <a:pt x="239" y="1072"/>
                  </a:cubicBezTo>
                  <a:cubicBezTo>
                    <a:pt x="223" y="1072"/>
                    <a:pt x="208" y="1067"/>
                    <a:pt x="193" y="1062"/>
                  </a:cubicBezTo>
                  <a:cubicBezTo>
                    <a:pt x="178" y="1052"/>
                    <a:pt x="168" y="1042"/>
                    <a:pt x="163" y="1022"/>
                  </a:cubicBezTo>
                  <a:cubicBezTo>
                    <a:pt x="163" y="996"/>
                    <a:pt x="183" y="986"/>
                    <a:pt x="203" y="986"/>
                  </a:cubicBezTo>
                  <a:cubicBezTo>
                    <a:pt x="285" y="979"/>
                    <a:pt x="366" y="974"/>
                    <a:pt x="450" y="974"/>
                  </a:cubicBezTo>
                  <a:close/>
                  <a:moveTo>
                    <a:pt x="786" y="1077"/>
                  </a:moveTo>
                  <a:lnTo>
                    <a:pt x="786" y="1077"/>
                  </a:lnTo>
                  <a:cubicBezTo>
                    <a:pt x="781" y="1179"/>
                    <a:pt x="760" y="1275"/>
                    <a:pt x="735" y="1366"/>
                  </a:cubicBezTo>
                  <a:cubicBezTo>
                    <a:pt x="725" y="1412"/>
                    <a:pt x="710" y="1457"/>
                    <a:pt x="689" y="1503"/>
                  </a:cubicBezTo>
                  <a:cubicBezTo>
                    <a:pt x="684" y="1528"/>
                    <a:pt x="674" y="1559"/>
                    <a:pt x="659" y="1584"/>
                  </a:cubicBezTo>
                  <a:cubicBezTo>
                    <a:pt x="649" y="1609"/>
                    <a:pt x="639" y="1630"/>
                    <a:pt x="624" y="1645"/>
                  </a:cubicBezTo>
                  <a:cubicBezTo>
                    <a:pt x="613" y="1655"/>
                    <a:pt x="608" y="1660"/>
                    <a:pt x="603" y="1660"/>
                  </a:cubicBezTo>
                  <a:cubicBezTo>
                    <a:pt x="599" y="1661"/>
                    <a:pt x="594" y="1662"/>
                    <a:pt x="589" y="1662"/>
                  </a:cubicBezTo>
                  <a:cubicBezTo>
                    <a:pt x="560" y="1662"/>
                    <a:pt x="536" y="1636"/>
                    <a:pt x="527" y="1609"/>
                  </a:cubicBezTo>
                  <a:cubicBezTo>
                    <a:pt x="512" y="1574"/>
                    <a:pt x="522" y="1549"/>
                    <a:pt x="532" y="1513"/>
                  </a:cubicBezTo>
                  <a:cubicBezTo>
                    <a:pt x="548" y="1467"/>
                    <a:pt x="563" y="1422"/>
                    <a:pt x="583" y="1376"/>
                  </a:cubicBezTo>
                  <a:cubicBezTo>
                    <a:pt x="629" y="1290"/>
                    <a:pt x="689" y="1209"/>
                    <a:pt x="745" y="1128"/>
                  </a:cubicBezTo>
                  <a:cubicBezTo>
                    <a:pt x="760" y="1113"/>
                    <a:pt x="776" y="1098"/>
                    <a:pt x="786" y="1077"/>
                  </a:cubicBezTo>
                  <a:close/>
                  <a:moveTo>
                    <a:pt x="887" y="1072"/>
                  </a:moveTo>
                  <a:lnTo>
                    <a:pt x="887" y="1072"/>
                  </a:lnTo>
                  <a:cubicBezTo>
                    <a:pt x="1029" y="1169"/>
                    <a:pt x="1160" y="1280"/>
                    <a:pt x="1247" y="1432"/>
                  </a:cubicBezTo>
                  <a:cubicBezTo>
                    <a:pt x="1267" y="1473"/>
                    <a:pt x="1287" y="1513"/>
                    <a:pt x="1297" y="1554"/>
                  </a:cubicBezTo>
                  <a:cubicBezTo>
                    <a:pt x="1302" y="1579"/>
                    <a:pt x="1307" y="1614"/>
                    <a:pt x="1292" y="1640"/>
                  </a:cubicBezTo>
                  <a:cubicBezTo>
                    <a:pt x="1283" y="1662"/>
                    <a:pt x="1263" y="1676"/>
                    <a:pt x="1238" y="1676"/>
                  </a:cubicBezTo>
                  <a:cubicBezTo>
                    <a:pt x="1234" y="1676"/>
                    <a:pt x="1230" y="1676"/>
                    <a:pt x="1226" y="1675"/>
                  </a:cubicBezTo>
                  <a:cubicBezTo>
                    <a:pt x="1211" y="1670"/>
                    <a:pt x="1201" y="1665"/>
                    <a:pt x="1186" y="1655"/>
                  </a:cubicBezTo>
                  <a:cubicBezTo>
                    <a:pt x="1155" y="1625"/>
                    <a:pt x="1130" y="1579"/>
                    <a:pt x="1105" y="1543"/>
                  </a:cubicBezTo>
                  <a:cubicBezTo>
                    <a:pt x="1074" y="1498"/>
                    <a:pt x="1049" y="1452"/>
                    <a:pt x="1024" y="1402"/>
                  </a:cubicBezTo>
                  <a:cubicBezTo>
                    <a:pt x="983" y="1316"/>
                    <a:pt x="938" y="1224"/>
                    <a:pt x="902" y="1128"/>
                  </a:cubicBezTo>
                  <a:cubicBezTo>
                    <a:pt x="902" y="1118"/>
                    <a:pt x="892" y="1077"/>
                    <a:pt x="887" y="1072"/>
                  </a:cubicBezTo>
                  <a:close/>
                  <a:moveTo>
                    <a:pt x="1005" y="0"/>
                  </a:moveTo>
                  <a:cubicBezTo>
                    <a:pt x="907" y="0"/>
                    <a:pt x="837" y="201"/>
                    <a:pt x="821" y="267"/>
                  </a:cubicBezTo>
                  <a:cubicBezTo>
                    <a:pt x="791" y="389"/>
                    <a:pt x="776" y="510"/>
                    <a:pt x="781" y="632"/>
                  </a:cubicBezTo>
                  <a:cubicBezTo>
                    <a:pt x="710" y="490"/>
                    <a:pt x="593" y="363"/>
                    <a:pt x="436" y="358"/>
                  </a:cubicBezTo>
                  <a:cubicBezTo>
                    <a:pt x="432" y="358"/>
                    <a:pt x="428" y="358"/>
                    <a:pt x="423" y="358"/>
                  </a:cubicBezTo>
                  <a:cubicBezTo>
                    <a:pt x="351" y="358"/>
                    <a:pt x="274" y="398"/>
                    <a:pt x="274" y="480"/>
                  </a:cubicBezTo>
                  <a:cubicBezTo>
                    <a:pt x="269" y="596"/>
                    <a:pt x="421" y="728"/>
                    <a:pt x="502" y="799"/>
                  </a:cubicBezTo>
                  <a:cubicBezTo>
                    <a:pt x="542" y="834"/>
                    <a:pt x="583" y="865"/>
                    <a:pt x="629" y="895"/>
                  </a:cubicBezTo>
                  <a:cubicBezTo>
                    <a:pt x="579" y="891"/>
                    <a:pt x="527" y="888"/>
                    <a:pt x="476" y="888"/>
                  </a:cubicBezTo>
                  <a:cubicBezTo>
                    <a:pt x="413" y="888"/>
                    <a:pt x="351" y="892"/>
                    <a:pt x="289" y="900"/>
                  </a:cubicBezTo>
                  <a:cubicBezTo>
                    <a:pt x="208" y="910"/>
                    <a:pt x="0" y="961"/>
                    <a:pt x="82" y="1093"/>
                  </a:cubicBezTo>
                  <a:cubicBezTo>
                    <a:pt x="116" y="1151"/>
                    <a:pt x="191" y="1169"/>
                    <a:pt x="273" y="1169"/>
                  </a:cubicBezTo>
                  <a:cubicBezTo>
                    <a:pt x="360" y="1169"/>
                    <a:pt x="454" y="1149"/>
                    <a:pt x="512" y="1138"/>
                  </a:cubicBezTo>
                  <a:cubicBezTo>
                    <a:pt x="558" y="1128"/>
                    <a:pt x="603" y="1123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53" y="1255"/>
                    <a:pt x="512" y="1336"/>
                  </a:cubicBezTo>
                  <a:cubicBezTo>
                    <a:pt x="461" y="1427"/>
                    <a:pt x="401" y="1574"/>
                    <a:pt x="446" y="1675"/>
                  </a:cubicBezTo>
                  <a:cubicBezTo>
                    <a:pt x="469" y="1732"/>
                    <a:pt x="517" y="1762"/>
                    <a:pt x="568" y="1762"/>
                  </a:cubicBezTo>
                  <a:cubicBezTo>
                    <a:pt x="595" y="1762"/>
                    <a:pt x="623" y="1753"/>
                    <a:pt x="649" y="1736"/>
                  </a:cubicBezTo>
                  <a:cubicBezTo>
                    <a:pt x="760" y="1660"/>
                    <a:pt x="791" y="1467"/>
                    <a:pt x="821" y="1346"/>
                  </a:cubicBezTo>
                  <a:cubicBezTo>
                    <a:pt x="831" y="1305"/>
                    <a:pt x="841" y="1260"/>
                    <a:pt x="846" y="1219"/>
                  </a:cubicBezTo>
                  <a:cubicBezTo>
                    <a:pt x="907" y="1376"/>
                    <a:pt x="978" y="1543"/>
                    <a:pt x="1090" y="1665"/>
                  </a:cubicBezTo>
                  <a:cubicBezTo>
                    <a:pt x="1130" y="1708"/>
                    <a:pt x="1198" y="1743"/>
                    <a:pt x="1260" y="1743"/>
                  </a:cubicBezTo>
                  <a:cubicBezTo>
                    <a:pt x="1308" y="1743"/>
                    <a:pt x="1352" y="1723"/>
                    <a:pt x="1378" y="1670"/>
                  </a:cubicBezTo>
                  <a:cubicBezTo>
                    <a:pt x="1439" y="1538"/>
                    <a:pt x="1318" y="1356"/>
                    <a:pt x="1236" y="1260"/>
                  </a:cubicBezTo>
                  <a:cubicBezTo>
                    <a:pt x="1160" y="1169"/>
                    <a:pt x="1069" y="1098"/>
                    <a:pt x="978" y="1027"/>
                  </a:cubicBezTo>
                  <a:cubicBezTo>
                    <a:pt x="1039" y="1012"/>
                    <a:pt x="1100" y="991"/>
                    <a:pt x="1155" y="971"/>
                  </a:cubicBezTo>
                  <a:cubicBezTo>
                    <a:pt x="1302" y="920"/>
                    <a:pt x="1551" y="855"/>
                    <a:pt x="1621" y="703"/>
                  </a:cubicBezTo>
                  <a:cubicBezTo>
                    <a:pt x="1672" y="593"/>
                    <a:pt x="1590" y="528"/>
                    <a:pt x="1495" y="528"/>
                  </a:cubicBezTo>
                  <a:cubicBezTo>
                    <a:pt x="1485" y="528"/>
                    <a:pt x="1475" y="529"/>
                    <a:pt x="1464" y="530"/>
                  </a:cubicBezTo>
                  <a:cubicBezTo>
                    <a:pt x="1312" y="546"/>
                    <a:pt x="1155" y="622"/>
                    <a:pt x="1019" y="708"/>
                  </a:cubicBezTo>
                  <a:cubicBezTo>
                    <a:pt x="1039" y="672"/>
                    <a:pt x="1049" y="632"/>
                    <a:pt x="1064" y="596"/>
                  </a:cubicBezTo>
                  <a:cubicBezTo>
                    <a:pt x="1095" y="500"/>
                    <a:pt x="1110" y="394"/>
                    <a:pt x="1115" y="292"/>
                  </a:cubicBezTo>
                  <a:cubicBezTo>
                    <a:pt x="1120" y="221"/>
                    <a:pt x="1135" y="95"/>
                    <a:pt x="1079" y="39"/>
                  </a:cubicBezTo>
                  <a:cubicBezTo>
                    <a:pt x="1053" y="12"/>
                    <a:pt x="102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5075904" y="3655570"/>
              <a:ext cx="147680" cy="155448"/>
            </a:xfrm>
            <a:custGeom>
              <a:avLst/>
              <a:gdLst/>
              <a:ahLst/>
              <a:cxnLst/>
              <a:rect l="l" t="t" r="r" b="b"/>
              <a:pathLst>
                <a:path w="1673" h="1761" extrusionOk="0">
                  <a:moveTo>
                    <a:pt x="984" y="93"/>
                  </a:moveTo>
                  <a:cubicBezTo>
                    <a:pt x="990" y="93"/>
                    <a:pt x="997" y="95"/>
                    <a:pt x="1004" y="101"/>
                  </a:cubicBezTo>
                  <a:cubicBezTo>
                    <a:pt x="1019" y="116"/>
                    <a:pt x="1029" y="141"/>
                    <a:pt x="1029" y="162"/>
                  </a:cubicBezTo>
                  <a:cubicBezTo>
                    <a:pt x="1044" y="283"/>
                    <a:pt x="1024" y="400"/>
                    <a:pt x="999" y="516"/>
                  </a:cubicBezTo>
                  <a:cubicBezTo>
                    <a:pt x="968" y="628"/>
                    <a:pt x="918" y="724"/>
                    <a:pt x="862" y="820"/>
                  </a:cubicBezTo>
                  <a:cubicBezTo>
                    <a:pt x="852" y="714"/>
                    <a:pt x="852" y="607"/>
                    <a:pt x="862" y="506"/>
                  </a:cubicBezTo>
                  <a:cubicBezTo>
                    <a:pt x="872" y="445"/>
                    <a:pt x="882" y="390"/>
                    <a:pt x="892" y="329"/>
                  </a:cubicBezTo>
                  <a:cubicBezTo>
                    <a:pt x="913" y="263"/>
                    <a:pt x="928" y="192"/>
                    <a:pt x="948" y="126"/>
                  </a:cubicBezTo>
                  <a:cubicBezTo>
                    <a:pt x="955" y="108"/>
                    <a:pt x="968" y="93"/>
                    <a:pt x="984" y="93"/>
                  </a:cubicBezTo>
                  <a:close/>
                  <a:moveTo>
                    <a:pt x="446" y="441"/>
                  </a:moveTo>
                  <a:cubicBezTo>
                    <a:pt x="535" y="441"/>
                    <a:pt x="634" y="553"/>
                    <a:pt x="675" y="612"/>
                  </a:cubicBezTo>
                  <a:cubicBezTo>
                    <a:pt x="730" y="688"/>
                    <a:pt x="766" y="785"/>
                    <a:pt x="781" y="881"/>
                  </a:cubicBezTo>
                  <a:cubicBezTo>
                    <a:pt x="781" y="886"/>
                    <a:pt x="781" y="891"/>
                    <a:pt x="781" y="896"/>
                  </a:cubicBezTo>
                  <a:cubicBezTo>
                    <a:pt x="705" y="845"/>
                    <a:pt x="634" y="795"/>
                    <a:pt x="568" y="734"/>
                  </a:cubicBezTo>
                  <a:cubicBezTo>
                    <a:pt x="518" y="694"/>
                    <a:pt x="285" y="486"/>
                    <a:pt x="416" y="445"/>
                  </a:cubicBezTo>
                  <a:cubicBezTo>
                    <a:pt x="426" y="442"/>
                    <a:pt x="436" y="441"/>
                    <a:pt x="446" y="441"/>
                  </a:cubicBezTo>
                  <a:close/>
                  <a:moveTo>
                    <a:pt x="1480" y="615"/>
                  </a:moveTo>
                  <a:cubicBezTo>
                    <a:pt x="1508" y="615"/>
                    <a:pt x="1541" y="623"/>
                    <a:pt x="1541" y="653"/>
                  </a:cubicBezTo>
                  <a:cubicBezTo>
                    <a:pt x="1541" y="688"/>
                    <a:pt x="1495" y="724"/>
                    <a:pt x="1465" y="739"/>
                  </a:cubicBezTo>
                  <a:cubicBezTo>
                    <a:pt x="1455" y="749"/>
                    <a:pt x="1445" y="754"/>
                    <a:pt x="1434" y="759"/>
                  </a:cubicBezTo>
                  <a:cubicBezTo>
                    <a:pt x="1272" y="851"/>
                    <a:pt x="1090" y="906"/>
                    <a:pt x="913" y="957"/>
                  </a:cubicBezTo>
                  <a:cubicBezTo>
                    <a:pt x="903" y="952"/>
                    <a:pt x="898" y="952"/>
                    <a:pt x="887" y="952"/>
                  </a:cubicBezTo>
                  <a:cubicBezTo>
                    <a:pt x="913" y="881"/>
                    <a:pt x="984" y="840"/>
                    <a:pt x="1055" y="790"/>
                  </a:cubicBezTo>
                  <a:cubicBezTo>
                    <a:pt x="1136" y="739"/>
                    <a:pt x="1222" y="694"/>
                    <a:pt x="1318" y="658"/>
                  </a:cubicBezTo>
                  <a:cubicBezTo>
                    <a:pt x="1364" y="643"/>
                    <a:pt x="1409" y="628"/>
                    <a:pt x="1455" y="618"/>
                  </a:cubicBezTo>
                  <a:cubicBezTo>
                    <a:pt x="1461" y="616"/>
                    <a:pt x="1470" y="615"/>
                    <a:pt x="1480" y="615"/>
                  </a:cubicBezTo>
                  <a:close/>
                  <a:moveTo>
                    <a:pt x="481" y="971"/>
                  </a:moveTo>
                  <a:cubicBezTo>
                    <a:pt x="502" y="971"/>
                    <a:pt x="522" y="971"/>
                    <a:pt x="543" y="972"/>
                  </a:cubicBezTo>
                  <a:cubicBezTo>
                    <a:pt x="609" y="977"/>
                    <a:pt x="670" y="987"/>
                    <a:pt x="730" y="997"/>
                  </a:cubicBezTo>
                  <a:cubicBezTo>
                    <a:pt x="730" y="1000"/>
                    <a:pt x="730" y="1000"/>
                    <a:pt x="730" y="1000"/>
                  </a:cubicBezTo>
                  <a:cubicBezTo>
                    <a:pt x="730" y="1000"/>
                    <a:pt x="730" y="1000"/>
                    <a:pt x="730" y="1003"/>
                  </a:cubicBezTo>
                  <a:cubicBezTo>
                    <a:pt x="624" y="1028"/>
                    <a:pt x="513" y="1058"/>
                    <a:pt x="401" y="1073"/>
                  </a:cubicBezTo>
                  <a:cubicBezTo>
                    <a:pt x="376" y="1076"/>
                    <a:pt x="349" y="1077"/>
                    <a:pt x="323" y="1077"/>
                  </a:cubicBezTo>
                  <a:cubicBezTo>
                    <a:pt x="296" y="1077"/>
                    <a:pt x="269" y="1076"/>
                    <a:pt x="244" y="1073"/>
                  </a:cubicBezTo>
                  <a:cubicBezTo>
                    <a:pt x="224" y="1073"/>
                    <a:pt x="209" y="1068"/>
                    <a:pt x="193" y="1063"/>
                  </a:cubicBezTo>
                  <a:cubicBezTo>
                    <a:pt x="178" y="1053"/>
                    <a:pt x="168" y="1038"/>
                    <a:pt x="168" y="1023"/>
                  </a:cubicBezTo>
                  <a:cubicBezTo>
                    <a:pt x="163" y="997"/>
                    <a:pt x="183" y="987"/>
                    <a:pt x="204" y="987"/>
                  </a:cubicBezTo>
                  <a:cubicBezTo>
                    <a:pt x="295" y="979"/>
                    <a:pt x="389" y="971"/>
                    <a:pt x="481" y="971"/>
                  </a:cubicBezTo>
                  <a:close/>
                  <a:moveTo>
                    <a:pt x="786" y="1078"/>
                  </a:moveTo>
                  <a:cubicBezTo>
                    <a:pt x="781" y="1175"/>
                    <a:pt x="766" y="1271"/>
                    <a:pt x="741" y="1367"/>
                  </a:cubicBezTo>
                  <a:cubicBezTo>
                    <a:pt x="725" y="1413"/>
                    <a:pt x="710" y="1458"/>
                    <a:pt x="695" y="1504"/>
                  </a:cubicBezTo>
                  <a:cubicBezTo>
                    <a:pt x="685" y="1529"/>
                    <a:pt x="675" y="1560"/>
                    <a:pt x="665" y="1585"/>
                  </a:cubicBezTo>
                  <a:cubicBezTo>
                    <a:pt x="654" y="1605"/>
                    <a:pt x="639" y="1631"/>
                    <a:pt x="624" y="1646"/>
                  </a:cubicBezTo>
                  <a:cubicBezTo>
                    <a:pt x="619" y="1651"/>
                    <a:pt x="609" y="1661"/>
                    <a:pt x="604" y="1661"/>
                  </a:cubicBezTo>
                  <a:cubicBezTo>
                    <a:pt x="600" y="1662"/>
                    <a:pt x="596" y="1663"/>
                    <a:pt x="593" y="1663"/>
                  </a:cubicBezTo>
                  <a:cubicBezTo>
                    <a:pt x="565" y="1663"/>
                    <a:pt x="537" y="1633"/>
                    <a:pt x="528" y="1610"/>
                  </a:cubicBezTo>
                  <a:cubicBezTo>
                    <a:pt x="513" y="1575"/>
                    <a:pt x="528" y="1545"/>
                    <a:pt x="533" y="1509"/>
                  </a:cubicBezTo>
                  <a:cubicBezTo>
                    <a:pt x="548" y="1463"/>
                    <a:pt x="563" y="1423"/>
                    <a:pt x="589" y="1377"/>
                  </a:cubicBezTo>
                  <a:cubicBezTo>
                    <a:pt x="629" y="1291"/>
                    <a:pt x="690" y="1210"/>
                    <a:pt x="751" y="1129"/>
                  </a:cubicBezTo>
                  <a:cubicBezTo>
                    <a:pt x="761" y="1114"/>
                    <a:pt x="776" y="1099"/>
                    <a:pt x="786" y="1078"/>
                  </a:cubicBezTo>
                  <a:close/>
                  <a:moveTo>
                    <a:pt x="889" y="1074"/>
                  </a:moveTo>
                  <a:lnTo>
                    <a:pt x="889" y="1074"/>
                  </a:lnTo>
                  <a:cubicBezTo>
                    <a:pt x="1030" y="1170"/>
                    <a:pt x="1166" y="1282"/>
                    <a:pt x="1247" y="1433"/>
                  </a:cubicBezTo>
                  <a:cubicBezTo>
                    <a:pt x="1267" y="1469"/>
                    <a:pt x="1288" y="1509"/>
                    <a:pt x="1298" y="1555"/>
                  </a:cubicBezTo>
                  <a:cubicBezTo>
                    <a:pt x="1303" y="1580"/>
                    <a:pt x="1313" y="1615"/>
                    <a:pt x="1298" y="1641"/>
                  </a:cubicBezTo>
                  <a:cubicBezTo>
                    <a:pt x="1284" y="1663"/>
                    <a:pt x="1264" y="1677"/>
                    <a:pt x="1238" y="1677"/>
                  </a:cubicBezTo>
                  <a:cubicBezTo>
                    <a:pt x="1235" y="1677"/>
                    <a:pt x="1231" y="1677"/>
                    <a:pt x="1227" y="1676"/>
                  </a:cubicBezTo>
                  <a:cubicBezTo>
                    <a:pt x="1212" y="1671"/>
                    <a:pt x="1201" y="1666"/>
                    <a:pt x="1186" y="1656"/>
                  </a:cubicBezTo>
                  <a:cubicBezTo>
                    <a:pt x="1156" y="1626"/>
                    <a:pt x="1131" y="1580"/>
                    <a:pt x="1105" y="1545"/>
                  </a:cubicBezTo>
                  <a:cubicBezTo>
                    <a:pt x="1075" y="1499"/>
                    <a:pt x="1050" y="1453"/>
                    <a:pt x="1029" y="1403"/>
                  </a:cubicBezTo>
                  <a:cubicBezTo>
                    <a:pt x="984" y="1312"/>
                    <a:pt x="938" y="1220"/>
                    <a:pt x="908" y="1129"/>
                  </a:cubicBezTo>
                  <a:cubicBezTo>
                    <a:pt x="903" y="1120"/>
                    <a:pt x="898" y="1082"/>
                    <a:pt x="889" y="1074"/>
                  </a:cubicBezTo>
                  <a:close/>
                  <a:moveTo>
                    <a:pt x="1005" y="1"/>
                  </a:moveTo>
                  <a:cubicBezTo>
                    <a:pt x="908" y="1"/>
                    <a:pt x="842" y="199"/>
                    <a:pt x="822" y="268"/>
                  </a:cubicBezTo>
                  <a:cubicBezTo>
                    <a:pt x="791" y="390"/>
                    <a:pt x="781" y="511"/>
                    <a:pt x="786" y="633"/>
                  </a:cubicBezTo>
                  <a:cubicBezTo>
                    <a:pt x="710" y="486"/>
                    <a:pt x="594" y="364"/>
                    <a:pt x="437" y="359"/>
                  </a:cubicBezTo>
                  <a:cubicBezTo>
                    <a:pt x="432" y="359"/>
                    <a:pt x="427" y="359"/>
                    <a:pt x="422" y="359"/>
                  </a:cubicBezTo>
                  <a:cubicBezTo>
                    <a:pt x="350" y="359"/>
                    <a:pt x="274" y="395"/>
                    <a:pt x="274" y="476"/>
                  </a:cubicBezTo>
                  <a:cubicBezTo>
                    <a:pt x="274" y="597"/>
                    <a:pt x="421" y="729"/>
                    <a:pt x="502" y="800"/>
                  </a:cubicBezTo>
                  <a:cubicBezTo>
                    <a:pt x="543" y="835"/>
                    <a:pt x="583" y="866"/>
                    <a:pt x="629" y="896"/>
                  </a:cubicBezTo>
                  <a:cubicBezTo>
                    <a:pt x="579" y="892"/>
                    <a:pt x="529" y="889"/>
                    <a:pt x="478" y="889"/>
                  </a:cubicBezTo>
                  <a:cubicBezTo>
                    <a:pt x="416" y="889"/>
                    <a:pt x="354" y="893"/>
                    <a:pt x="290" y="901"/>
                  </a:cubicBezTo>
                  <a:cubicBezTo>
                    <a:pt x="209" y="911"/>
                    <a:pt x="1" y="957"/>
                    <a:pt x="82" y="1094"/>
                  </a:cubicBezTo>
                  <a:cubicBezTo>
                    <a:pt x="116" y="1152"/>
                    <a:pt x="192" y="1170"/>
                    <a:pt x="273" y="1170"/>
                  </a:cubicBezTo>
                  <a:cubicBezTo>
                    <a:pt x="361" y="1170"/>
                    <a:pt x="455" y="1150"/>
                    <a:pt x="513" y="1139"/>
                  </a:cubicBezTo>
                  <a:cubicBezTo>
                    <a:pt x="558" y="1129"/>
                    <a:pt x="604" y="1119"/>
                    <a:pt x="654" y="1109"/>
                  </a:cubicBezTo>
                  <a:lnTo>
                    <a:pt x="654" y="1109"/>
                  </a:lnTo>
                  <a:cubicBezTo>
                    <a:pt x="599" y="1180"/>
                    <a:pt x="553" y="1256"/>
                    <a:pt x="513" y="1337"/>
                  </a:cubicBezTo>
                  <a:cubicBezTo>
                    <a:pt x="467" y="1428"/>
                    <a:pt x="406" y="1570"/>
                    <a:pt x="447" y="1676"/>
                  </a:cubicBezTo>
                  <a:cubicBezTo>
                    <a:pt x="470" y="1733"/>
                    <a:pt x="519" y="1761"/>
                    <a:pt x="570" y="1761"/>
                  </a:cubicBezTo>
                  <a:cubicBezTo>
                    <a:pt x="597" y="1761"/>
                    <a:pt x="625" y="1753"/>
                    <a:pt x="649" y="1737"/>
                  </a:cubicBezTo>
                  <a:cubicBezTo>
                    <a:pt x="766" y="1661"/>
                    <a:pt x="791" y="1469"/>
                    <a:pt x="822" y="1347"/>
                  </a:cubicBezTo>
                  <a:cubicBezTo>
                    <a:pt x="832" y="1306"/>
                    <a:pt x="842" y="1261"/>
                    <a:pt x="852" y="1220"/>
                  </a:cubicBezTo>
                  <a:cubicBezTo>
                    <a:pt x="913" y="1372"/>
                    <a:pt x="979" y="1545"/>
                    <a:pt x="1090" y="1661"/>
                  </a:cubicBezTo>
                  <a:cubicBezTo>
                    <a:pt x="1133" y="1707"/>
                    <a:pt x="1200" y="1743"/>
                    <a:pt x="1261" y="1743"/>
                  </a:cubicBezTo>
                  <a:cubicBezTo>
                    <a:pt x="1308" y="1743"/>
                    <a:pt x="1352" y="1721"/>
                    <a:pt x="1379" y="1666"/>
                  </a:cubicBezTo>
                  <a:cubicBezTo>
                    <a:pt x="1445" y="1539"/>
                    <a:pt x="1318" y="1357"/>
                    <a:pt x="1237" y="1261"/>
                  </a:cubicBezTo>
                  <a:cubicBezTo>
                    <a:pt x="1166" y="1170"/>
                    <a:pt x="1075" y="1094"/>
                    <a:pt x="979" y="1028"/>
                  </a:cubicBezTo>
                  <a:cubicBezTo>
                    <a:pt x="1039" y="1008"/>
                    <a:pt x="1100" y="992"/>
                    <a:pt x="1161" y="972"/>
                  </a:cubicBezTo>
                  <a:cubicBezTo>
                    <a:pt x="1303" y="921"/>
                    <a:pt x="1556" y="851"/>
                    <a:pt x="1622" y="699"/>
                  </a:cubicBezTo>
                  <a:cubicBezTo>
                    <a:pt x="1672" y="593"/>
                    <a:pt x="1590" y="529"/>
                    <a:pt x="1495" y="529"/>
                  </a:cubicBezTo>
                  <a:cubicBezTo>
                    <a:pt x="1485" y="529"/>
                    <a:pt x="1475" y="530"/>
                    <a:pt x="1465" y="531"/>
                  </a:cubicBezTo>
                  <a:cubicBezTo>
                    <a:pt x="1313" y="547"/>
                    <a:pt x="1156" y="623"/>
                    <a:pt x="1024" y="709"/>
                  </a:cubicBezTo>
                  <a:cubicBezTo>
                    <a:pt x="1039" y="673"/>
                    <a:pt x="1055" y="633"/>
                    <a:pt x="1065" y="597"/>
                  </a:cubicBezTo>
                  <a:cubicBezTo>
                    <a:pt x="1095" y="496"/>
                    <a:pt x="1115" y="395"/>
                    <a:pt x="1120" y="293"/>
                  </a:cubicBezTo>
                  <a:cubicBezTo>
                    <a:pt x="1120" y="222"/>
                    <a:pt x="1136" y="96"/>
                    <a:pt x="1080" y="40"/>
                  </a:cubicBezTo>
                  <a:cubicBezTo>
                    <a:pt x="1053" y="12"/>
                    <a:pt x="1028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4643990" y="3916766"/>
              <a:ext cx="147768" cy="155360"/>
            </a:xfrm>
            <a:custGeom>
              <a:avLst/>
              <a:gdLst/>
              <a:ahLst/>
              <a:cxnLst/>
              <a:rect l="l" t="t" r="r" b="b"/>
              <a:pathLst>
                <a:path w="1674" h="1760" extrusionOk="0">
                  <a:moveTo>
                    <a:pt x="981" y="92"/>
                  </a:moveTo>
                  <a:cubicBezTo>
                    <a:pt x="987" y="92"/>
                    <a:pt x="993" y="94"/>
                    <a:pt x="998" y="100"/>
                  </a:cubicBezTo>
                  <a:cubicBezTo>
                    <a:pt x="1019" y="115"/>
                    <a:pt x="1029" y="141"/>
                    <a:pt x="1029" y="161"/>
                  </a:cubicBezTo>
                  <a:cubicBezTo>
                    <a:pt x="1044" y="282"/>
                    <a:pt x="1024" y="394"/>
                    <a:pt x="998" y="516"/>
                  </a:cubicBezTo>
                  <a:cubicBezTo>
                    <a:pt x="968" y="627"/>
                    <a:pt x="917" y="723"/>
                    <a:pt x="862" y="814"/>
                  </a:cubicBezTo>
                  <a:cubicBezTo>
                    <a:pt x="847" y="713"/>
                    <a:pt x="852" y="607"/>
                    <a:pt x="862" y="505"/>
                  </a:cubicBezTo>
                  <a:cubicBezTo>
                    <a:pt x="867" y="445"/>
                    <a:pt x="882" y="384"/>
                    <a:pt x="892" y="328"/>
                  </a:cubicBezTo>
                  <a:cubicBezTo>
                    <a:pt x="907" y="257"/>
                    <a:pt x="928" y="191"/>
                    <a:pt x="948" y="120"/>
                  </a:cubicBezTo>
                  <a:cubicBezTo>
                    <a:pt x="955" y="106"/>
                    <a:pt x="967" y="92"/>
                    <a:pt x="981" y="92"/>
                  </a:cubicBezTo>
                  <a:close/>
                  <a:moveTo>
                    <a:pt x="442" y="436"/>
                  </a:moveTo>
                  <a:cubicBezTo>
                    <a:pt x="532" y="436"/>
                    <a:pt x="633" y="547"/>
                    <a:pt x="674" y="607"/>
                  </a:cubicBezTo>
                  <a:cubicBezTo>
                    <a:pt x="730" y="688"/>
                    <a:pt x="765" y="784"/>
                    <a:pt x="781" y="880"/>
                  </a:cubicBezTo>
                  <a:cubicBezTo>
                    <a:pt x="781" y="885"/>
                    <a:pt x="781" y="890"/>
                    <a:pt x="781" y="890"/>
                  </a:cubicBezTo>
                  <a:cubicBezTo>
                    <a:pt x="705" y="845"/>
                    <a:pt x="634" y="794"/>
                    <a:pt x="563" y="733"/>
                  </a:cubicBezTo>
                  <a:cubicBezTo>
                    <a:pt x="512" y="693"/>
                    <a:pt x="279" y="485"/>
                    <a:pt x="416" y="440"/>
                  </a:cubicBezTo>
                  <a:cubicBezTo>
                    <a:pt x="424" y="437"/>
                    <a:pt x="433" y="436"/>
                    <a:pt x="442" y="436"/>
                  </a:cubicBezTo>
                  <a:close/>
                  <a:moveTo>
                    <a:pt x="1480" y="615"/>
                  </a:moveTo>
                  <a:cubicBezTo>
                    <a:pt x="1507" y="615"/>
                    <a:pt x="1541" y="622"/>
                    <a:pt x="1541" y="652"/>
                  </a:cubicBezTo>
                  <a:cubicBezTo>
                    <a:pt x="1541" y="688"/>
                    <a:pt x="1495" y="723"/>
                    <a:pt x="1465" y="738"/>
                  </a:cubicBezTo>
                  <a:cubicBezTo>
                    <a:pt x="1454" y="743"/>
                    <a:pt x="1444" y="754"/>
                    <a:pt x="1434" y="759"/>
                  </a:cubicBezTo>
                  <a:cubicBezTo>
                    <a:pt x="1272" y="850"/>
                    <a:pt x="1090" y="906"/>
                    <a:pt x="907" y="951"/>
                  </a:cubicBezTo>
                  <a:cubicBezTo>
                    <a:pt x="902" y="951"/>
                    <a:pt x="897" y="951"/>
                    <a:pt x="887" y="946"/>
                  </a:cubicBezTo>
                  <a:cubicBezTo>
                    <a:pt x="912" y="880"/>
                    <a:pt x="983" y="835"/>
                    <a:pt x="1054" y="789"/>
                  </a:cubicBezTo>
                  <a:cubicBezTo>
                    <a:pt x="1135" y="733"/>
                    <a:pt x="1221" y="693"/>
                    <a:pt x="1313" y="657"/>
                  </a:cubicBezTo>
                  <a:cubicBezTo>
                    <a:pt x="1358" y="642"/>
                    <a:pt x="1409" y="627"/>
                    <a:pt x="1454" y="617"/>
                  </a:cubicBezTo>
                  <a:cubicBezTo>
                    <a:pt x="1461" y="615"/>
                    <a:pt x="1470" y="615"/>
                    <a:pt x="1480" y="615"/>
                  </a:cubicBezTo>
                  <a:close/>
                  <a:moveTo>
                    <a:pt x="476" y="970"/>
                  </a:moveTo>
                  <a:cubicBezTo>
                    <a:pt x="498" y="970"/>
                    <a:pt x="520" y="970"/>
                    <a:pt x="543" y="971"/>
                  </a:cubicBezTo>
                  <a:cubicBezTo>
                    <a:pt x="603" y="976"/>
                    <a:pt x="669" y="982"/>
                    <a:pt x="730" y="997"/>
                  </a:cubicBezTo>
                  <a:cubicBezTo>
                    <a:pt x="730" y="997"/>
                    <a:pt x="730" y="997"/>
                    <a:pt x="730" y="1002"/>
                  </a:cubicBezTo>
                  <a:cubicBezTo>
                    <a:pt x="624" y="1027"/>
                    <a:pt x="512" y="1058"/>
                    <a:pt x="401" y="1068"/>
                  </a:cubicBezTo>
                  <a:cubicBezTo>
                    <a:pt x="361" y="1071"/>
                    <a:pt x="324" y="1075"/>
                    <a:pt x="287" y="1075"/>
                  </a:cubicBezTo>
                  <a:cubicBezTo>
                    <a:pt x="271" y="1075"/>
                    <a:pt x="255" y="1074"/>
                    <a:pt x="239" y="1073"/>
                  </a:cubicBezTo>
                  <a:cubicBezTo>
                    <a:pt x="223" y="1068"/>
                    <a:pt x="208" y="1068"/>
                    <a:pt x="193" y="1058"/>
                  </a:cubicBezTo>
                  <a:cubicBezTo>
                    <a:pt x="178" y="1052"/>
                    <a:pt x="168" y="1037"/>
                    <a:pt x="163" y="1022"/>
                  </a:cubicBezTo>
                  <a:cubicBezTo>
                    <a:pt x="163" y="997"/>
                    <a:pt x="183" y="987"/>
                    <a:pt x="203" y="982"/>
                  </a:cubicBezTo>
                  <a:cubicBezTo>
                    <a:pt x="293" y="977"/>
                    <a:pt x="384" y="970"/>
                    <a:pt x="476" y="970"/>
                  </a:cubicBezTo>
                  <a:close/>
                  <a:moveTo>
                    <a:pt x="786" y="1078"/>
                  </a:moveTo>
                  <a:lnTo>
                    <a:pt x="786" y="1078"/>
                  </a:lnTo>
                  <a:cubicBezTo>
                    <a:pt x="781" y="1174"/>
                    <a:pt x="760" y="1270"/>
                    <a:pt x="735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4" y="1529"/>
                    <a:pt x="674" y="1554"/>
                    <a:pt x="659" y="1584"/>
                  </a:cubicBezTo>
                  <a:cubicBezTo>
                    <a:pt x="649" y="1605"/>
                    <a:pt x="639" y="1630"/>
                    <a:pt x="624" y="1645"/>
                  </a:cubicBezTo>
                  <a:cubicBezTo>
                    <a:pt x="619" y="1650"/>
                    <a:pt x="608" y="1655"/>
                    <a:pt x="603" y="1660"/>
                  </a:cubicBezTo>
                  <a:cubicBezTo>
                    <a:pt x="599" y="1662"/>
                    <a:pt x="595" y="1662"/>
                    <a:pt x="591" y="1662"/>
                  </a:cubicBezTo>
                  <a:cubicBezTo>
                    <a:pt x="561" y="1662"/>
                    <a:pt x="536" y="1632"/>
                    <a:pt x="527" y="1610"/>
                  </a:cubicBezTo>
                  <a:cubicBezTo>
                    <a:pt x="512" y="1574"/>
                    <a:pt x="527" y="1544"/>
                    <a:pt x="532" y="1508"/>
                  </a:cubicBezTo>
                  <a:cubicBezTo>
                    <a:pt x="548" y="1463"/>
                    <a:pt x="563" y="1417"/>
                    <a:pt x="583" y="1377"/>
                  </a:cubicBezTo>
                  <a:cubicBezTo>
                    <a:pt x="629" y="1285"/>
                    <a:pt x="689" y="1209"/>
                    <a:pt x="750" y="1128"/>
                  </a:cubicBezTo>
                  <a:cubicBezTo>
                    <a:pt x="760" y="1113"/>
                    <a:pt x="776" y="1093"/>
                    <a:pt x="786" y="1078"/>
                  </a:cubicBezTo>
                  <a:close/>
                  <a:moveTo>
                    <a:pt x="888" y="1074"/>
                  </a:moveTo>
                  <a:lnTo>
                    <a:pt x="888" y="1074"/>
                  </a:lnTo>
                  <a:cubicBezTo>
                    <a:pt x="1030" y="1170"/>
                    <a:pt x="1161" y="1276"/>
                    <a:pt x="1247" y="1432"/>
                  </a:cubicBezTo>
                  <a:cubicBezTo>
                    <a:pt x="1267" y="1468"/>
                    <a:pt x="1287" y="1508"/>
                    <a:pt x="1297" y="1549"/>
                  </a:cubicBezTo>
                  <a:cubicBezTo>
                    <a:pt x="1302" y="1579"/>
                    <a:pt x="1307" y="1610"/>
                    <a:pt x="1292" y="1640"/>
                  </a:cubicBezTo>
                  <a:cubicBezTo>
                    <a:pt x="1283" y="1658"/>
                    <a:pt x="1262" y="1676"/>
                    <a:pt x="1236" y="1676"/>
                  </a:cubicBezTo>
                  <a:cubicBezTo>
                    <a:pt x="1233" y="1676"/>
                    <a:pt x="1230" y="1676"/>
                    <a:pt x="1226" y="1676"/>
                  </a:cubicBezTo>
                  <a:cubicBezTo>
                    <a:pt x="1211" y="1670"/>
                    <a:pt x="1201" y="1660"/>
                    <a:pt x="1186" y="1650"/>
                  </a:cubicBezTo>
                  <a:cubicBezTo>
                    <a:pt x="1156" y="1620"/>
                    <a:pt x="1130" y="1579"/>
                    <a:pt x="1105" y="1544"/>
                  </a:cubicBezTo>
                  <a:cubicBezTo>
                    <a:pt x="1074" y="1498"/>
                    <a:pt x="1049" y="1448"/>
                    <a:pt x="1029" y="1402"/>
                  </a:cubicBezTo>
                  <a:cubicBezTo>
                    <a:pt x="983" y="1311"/>
                    <a:pt x="938" y="1220"/>
                    <a:pt x="902" y="1128"/>
                  </a:cubicBezTo>
                  <a:cubicBezTo>
                    <a:pt x="902" y="1119"/>
                    <a:pt x="898" y="1082"/>
                    <a:pt x="888" y="1074"/>
                  </a:cubicBezTo>
                  <a:close/>
                  <a:moveTo>
                    <a:pt x="1004" y="0"/>
                  </a:moveTo>
                  <a:cubicBezTo>
                    <a:pt x="906" y="0"/>
                    <a:pt x="838" y="198"/>
                    <a:pt x="821" y="267"/>
                  </a:cubicBezTo>
                  <a:cubicBezTo>
                    <a:pt x="791" y="389"/>
                    <a:pt x="776" y="510"/>
                    <a:pt x="781" y="632"/>
                  </a:cubicBezTo>
                  <a:cubicBezTo>
                    <a:pt x="710" y="485"/>
                    <a:pt x="593" y="358"/>
                    <a:pt x="436" y="353"/>
                  </a:cubicBezTo>
                  <a:cubicBezTo>
                    <a:pt x="360" y="353"/>
                    <a:pt x="274" y="389"/>
                    <a:pt x="274" y="475"/>
                  </a:cubicBezTo>
                  <a:cubicBezTo>
                    <a:pt x="269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895"/>
                  </a:cubicBezTo>
                  <a:cubicBezTo>
                    <a:pt x="579" y="891"/>
                    <a:pt x="527" y="888"/>
                    <a:pt x="476" y="888"/>
                  </a:cubicBezTo>
                  <a:cubicBezTo>
                    <a:pt x="414" y="888"/>
                    <a:pt x="351" y="892"/>
                    <a:pt x="289" y="900"/>
                  </a:cubicBezTo>
                  <a:cubicBezTo>
                    <a:pt x="208" y="911"/>
                    <a:pt x="1" y="956"/>
                    <a:pt x="82" y="1088"/>
                  </a:cubicBezTo>
                  <a:cubicBezTo>
                    <a:pt x="117" y="1149"/>
                    <a:pt x="197" y="1166"/>
                    <a:pt x="282" y="1166"/>
                  </a:cubicBezTo>
                  <a:cubicBezTo>
                    <a:pt x="367" y="1166"/>
                    <a:pt x="456" y="1149"/>
                    <a:pt x="512" y="1139"/>
                  </a:cubicBezTo>
                  <a:cubicBezTo>
                    <a:pt x="558" y="1128"/>
                    <a:pt x="603" y="1118"/>
                    <a:pt x="649" y="1108"/>
                  </a:cubicBezTo>
                  <a:lnTo>
                    <a:pt x="649" y="1108"/>
                  </a:lnTo>
                  <a:cubicBezTo>
                    <a:pt x="598" y="1179"/>
                    <a:pt x="553" y="1255"/>
                    <a:pt x="512" y="1336"/>
                  </a:cubicBezTo>
                  <a:cubicBezTo>
                    <a:pt x="467" y="1427"/>
                    <a:pt x="401" y="1569"/>
                    <a:pt x="446" y="1676"/>
                  </a:cubicBezTo>
                  <a:cubicBezTo>
                    <a:pt x="470" y="1732"/>
                    <a:pt x="517" y="1760"/>
                    <a:pt x="568" y="1760"/>
                  </a:cubicBezTo>
                  <a:cubicBezTo>
                    <a:pt x="595" y="1760"/>
                    <a:pt x="623" y="1752"/>
                    <a:pt x="649" y="1736"/>
                  </a:cubicBezTo>
                  <a:cubicBezTo>
                    <a:pt x="760" y="1660"/>
                    <a:pt x="791" y="1463"/>
                    <a:pt x="821" y="1346"/>
                  </a:cubicBezTo>
                  <a:cubicBezTo>
                    <a:pt x="831" y="1306"/>
                    <a:pt x="841" y="1260"/>
                    <a:pt x="852" y="1220"/>
                  </a:cubicBezTo>
                  <a:cubicBezTo>
                    <a:pt x="907" y="1372"/>
                    <a:pt x="978" y="1539"/>
                    <a:pt x="1090" y="1660"/>
                  </a:cubicBezTo>
                  <a:cubicBezTo>
                    <a:pt x="1130" y="1706"/>
                    <a:pt x="1197" y="1742"/>
                    <a:pt x="1259" y="1742"/>
                  </a:cubicBezTo>
                  <a:cubicBezTo>
                    <a:pt x="1307" y="1742"/>
                    <a:pt x="1352" y="1721"/>
                    <a:pt x="1378" y="1665"/>
                  </a:cubicBezTo>
                  <a:cubicBezTo>
                    <a:pt x="1444" y="1539"/>
                    <a:pt x="1318" y="1351"/>
                    <a:pt x="1237" y="1260"/>
                  </a:cubicBezTo>
                  <a:cubicBezTo>
                    <a:pt x="1161" y="1169"/>
                    <a:pt x="1069" y="1093"/>
                    <a:pt x="978" y="1027"/>
                  </a:cubicBezTo>
                  <a:cubicBezTo>
                    <a:pt x="1039" y="1007"/>
                    <a:pt x="1100" y="987"/>
                    <a:pt x="1156" y="966"/>
                  </a:cubicBezTo>
                  <a:cubicBezTo>
                    <a:pt x="1302" y="921"/>
                    <a:pt x="1551" y="850"/>
                    <a:pt x="1622" y="698"/>
                  </a:cubicBezTo>
                  <a:cubicBezTo>
                    <a:pt x="1674" y="589"/>
                    <a:pt x="1585" y="525"/>
                    <a:pt x="1486" y="525"/>
                  </a:cubicBezTo>
                  <a:cubicBezTo>
                    <a:pt x="1479" y="525"/>
                    <a:pt x="1472" y="525"/>
                    <a:pt x="1465" y="526"/>
                  </a:cubicBezTo>
                  <a:cubicBezTo>
                    <a:pt x="1313" y="546"/>
                    <a:pt x="1156" y="617"/>
                    <a:pt x="1019" y="703"/>
                  </a:cubicBezTo>
                  <a:cubicBezTo>
                    <a:pt x="1039" y="667"/>
                    <a:pt x="1049" y="632"/>
                    <a:pt x="1064" y="597"/>
                  </a:cubicBezTo>
                  <a:cubicBezTo>
                    <a:pt x="1095" y="495"/>
                    <a:pt x="1110" y="394"/>
                    <a:pt x="1115" y="293"/>
                  </a:cubicBezTo>
                  <a:cubicBezTo>
                    <a:pt x="1120" y="222"/>
                    <a:pt x="1135" y="95"/>
                    <a:pt x="1080" y="39"/>
                  </a:cubicBezTo>
                  <a:cubicBezTo>
                    <a:pt x="1053" y="12"/>
                    <a:pt x="1028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5179712" y="3961520"/>
              <a:ext cx="147327" cy="155713"/>
            </a:xfrm>
            <a:custGeom>
              <a:avLst/>
              <a:gdLst/>
              <a:ahLst/>
              <a:cxnLst/>
              <a:rect l="l" t="t" r="r" b="b"/>
              <a:pathLst>
                <a:path w="1669" h="1764" extrusionOk="0">
                  <a:moveTo>
                    <a:pt x="978" y="95"/>
                  </a:moveTo>
                  <a:cubicBezTo>
                    <a:pt x="984" y="95"/>
                    <a:pt x="992" y="98"/>
                    <a:pt x="998" y="105"/>
                  </a:cubicBezTo>
                  <a:cubicBezTo>
                    <a:pt x="1013" y="115"/>
                    <a:pt x="1023" y="140"/>
                    <a:pt x="1028" y="160"/>
                  </a:cubicBezTo>
                  <a:cubicBezTo>
                    <a:pt x="1039" y="282"/>
                    <a:pt x="1023" y="399"/>
                    <a:pt x="993" y="515"/>
                  </a:cubicBezTo>
                  <a:cubicBezTo>
                    <a:pt x="968" y="632"/>
                    <a:pt x="917" y="728"/>
                    <a:pt x="856" y="819"/>
                  </a:cubicBezTo>
                  <a:cubicBezTo>
                    <a:pt x="846" y="718"/>
                    <a:pt x="846" y="611"/>
                    <a:pt x="861" y="505"/>
                  </a:cubicBezTo>
                  <a:cubicBezTo>
                    <a:pt x="866" y="449"/>
                    <a:pt x="876" y="388"/>
                    <a:pt x="892" y="333"/>
                  </a:cubicBezTo>
                  <a:cubicBezTo>
                    <a:pt x="907" y="262"/>
                    <a:pt x="927" y="191"/>
                    <a:pt x="947" y="125"/>
                  </a:cubicBezTo>
                  <a:cubicBezTo>
                    <a:pt x="951" y="108"/>
                    <a:pt x="964" y="95"/>
                    <a:pt x="978" y="95"/>
                  </a:cubicBezTo>
                  <a:close/>
                  <a:moveTo>
                    <a:pt x="440" y="441"/>
                  </a:moveTo>
                  <a:cubicBezTo>
                    <a:pt x="527" y="441"/>
                    <a:pt x="627" y="551"/>
                    <a:pt x="669" y="611"/>
                  </a:cubicBezTo>
                  <a:cubicBezTo>
                    <a:pt x="725" y="692"/>
                    <a:pt x="760" y="789"/>
                    <a:pt x="775" y="885"/>
                  </a:cubicBezTo>
                  <a:cubicBezTo>
                    <a:pt x="775" y="885"/>
                    <a:pt x="775" y="890"/>
                    <a:pt x="780" y="895"/>
                  </a:cubicBezTo>
                  <a:cubicBezTo>
                    <a:pt x="704" y="844"/>
                    <a:pt x="628" y="794"/>
                    <a:pt x="562" y="738"/>
                  </a:cubicBezTo>
                  <a:cubicBezTo>
                    <a:pt x="512" y="692"/>
                    <a:pt x="279" y="485"/>
                    <a:pt x="416" y="444"/>
                  </a:cubicBezTo>
                  <a:cubicBezTo>
                    <a:pt x="424" y="442"/>
                    <a:pt x="432" y="441"/>
                    <a:pt x="440" y="441"/>
                  </a:cubicBezTo>
                  <a:close/>
                  <a:moveTo>
                    <a:pt x="1473" y="615"/>
                  </a:moveTo>
                  <a:cubicBezTo>
                    <a:pt x="1500" y="615"/>
                    <a:pt x="1536" y="624"/>
                    <a:pt x="1540" y="652"/>
                  </a:cubicBezTo>
                  <a:cubicBezTo>
                    <a:pt x="1540" y="692"/>
                    <a:pt x="1489" y="723"/>
                    <a:pt x="1464" y="743"/>
                  </a:cubicBezTo>
                  <a:cubicBezTo>
                    <a:pt x="1454" y="748"/>
                    <a:pt x="1444" y="753"/>
                    <a:pt x="1434" y="758"/>
                  </a:cubicBezTo>
                  <a:cubicBezTo>
                    <a:pt x="1272" y="854"/>
                    <a:pt x="1089" y="910"/>
                    <a:pt x="907" y="956"/>
                  </a:cubicBezTo>
                  <a:cubicBezTo>
                    <a:pt x="902" y="956"/>
                    <a:pt x="892" y="951"/>
                    <a:pt x="887" y="951"/>
                  </a:cubicBezTo>
                  <a:cubicBezTo>
                    <a:pt x="912" y="885"/>
                    <a:pt x="978" y="839"/>
                    <a:pt x="1049" y="794"/>
                  </a:cubicBezTo>
                  <a:cubicBezTo>
                    <a:pt x="1135" y="738"/>
                    <a:pt x="1221" y="692"/>
                    <a:pt x="1312" y="662"/>
                  </a:cubicBezTo>
                  <a:cubicBezTo>
                    <a:pt x="1358" y="642"/>
                    <a:pt x="1403" y="627"/>
                    <a:pt x="1454" y="616"/>
                  </a:cubicBezTo>
                  <a:cubicBezTo>
                    <a:pt x="1459" y="615"/>
                    <a:pt x="1466" y="615"/>
                    <a:pt x="1473" y="615"/>
                  </a:cubicBezTo>
                  <a:close/>
                  <a:moveTo>
                    <a:pt x="448" y="974"/>
                  </a:moveTo>
                  <a:cubicBezTo>
                    <a:pt x="477" y="974"/>
                    <a:pt x="507" y="975"/>
                    <a:pt x="537" y="976"/>
                  </a:cubicBezTo>
                  <a:cubicBezTo>
                    <a:pt x="603" y="976"/>
                    <a:pt x="669" y="986"/>
                    <a:pt x="730" y="1001"/>
                  </a:cubicBezTo>
                  <a:cubicBezTo>
                    <a:pt x="623" y="1032"/>
                    <a:pt x="512" y="1062"/>
                    <a:pt x="400" y="1072"/>
                  </a:cubicBezTo>
                  <a:cubicBezTo>
                    <a:pt x="372" y="1075"/>
                    <a:pt x="346" y="1076"/>
                    <a:pt x="319" y="1076"/>
                  </a:cubicBezTo>
                  <a:cubicBezTo>
                    <a:pt x="293" y="1076"/>
                    <a:pt x="266" y="1075"/>
                    <a:pt x="238" y="1072"/>
                  </a:cubicBezTo>
                  <a:cubicBezTo>
                    <a:pt x="223" y="1072"/>
                    <a:pt x="208" y="1072"/>
                    <a:pt x="193" y="1062"/>
                  </a:cubicBezTo>
                  <a:cubicBezTo>
                    <a:pt x="177" y="1057"/>
                    <a:pt x="167" y="1042"/>
                    <a:pt x="162" y="1027"/>
                  </a:cubicBezTo>
                  <a:cubicBezTo>
                    <a:pt x="157" y="1001"/>
                    <a:pt x="177" y="986"/>
                    <a:pt x="203" y="986"/>
                  </a:cubicBezTo>
                  <a:cubicBezTo>
                    <a:pt x="284" y="979"/>
                    <a:pt x="366" y="974"/>
                    <a:pt x="448" y="974"/>
                  </a:cubicBezTo>
                  <a:close/>
                  <a:moveTo>
                    <a:pt x="785" y="1082"/>
                  </a:moveTo>
                  <a:lnTo>
                    <a:pt x="785" y="1082"/>
                  </a:lnTo>
                  <a:cubicBezTo>
                    <a:pt x="780" y="1179"/>
                    <a:pt x="760" y="1275"/>
                    <a:pt x="735" y="1366"/>
                  </a:cubicBezTo>
                  <a:cubicBezTo>
                    <a:pt x="725" y="1412"/>
                    <a:pt x="709" y="1457"/>
                    <a:pt x="689" y="1503"/>
                  </a:cubicBezTo>
                  <a:cubicBezTo>
                    <a:pt x="679" y="1528"/>
                    <a:pt x="674" y="1559"/>
                    <a:pt x="659" y="1584"/>
                  </a:cubicBezTo>
                  <a:cubicBezTo>
                    <a:pt x="649" y="1609"/>
                    <a:pt x="638" y="1629"/>
                    <a:pt x="618" y="1650"/>
                  </a:cubicBezTo>
                  <a:cubicBezTo>
                    <a:pt x="613" y="1655"/>
                    <a:pt x="608" y="1660"/>
                    <a:pt x="598" y="1660"/>
                  </a:cubicBezTo>
                  <a:cubicBezTo>
                    <a:pt x="594" y="1661"/>
                    <a:pt x="590" y="1662"/>
                    <a:pt x="586" y="1662"/>
                  </a:cubicBezTo>
                  <a:cubicBezTo>
                    <a:pt x="560" y="1662"/>
                    <a:pt x="536" y="1636"/>
                    <a:pt x="527" y="1614"/>
                  </a:cubicBezTo>
                  <a:cubicBezTo>
                    <a:pt x="512" y="1579"/>
                    <a:pt x="522" y="1548"/>
                    <a:pt x="532" y="1513"/>
                  </a:cubicBezTo>
                  <a:cubicBezTo>
                    <a:pt x="542" y="1467"/>
                    <a:pt x="562" y="1422"/>
                    <a:pt x="583" y="1381"/>
                  </a:cubicBezTo>
                  <a:cubicBezTo>
                    <a:pt x="628" y="1290"/>
                    <a:pt x="684" y="1209"/>
                    <a:pt x="745" y="1133"/>
                  </a:cubicBezTo>
                  <a:cubicBezTo>
                    <a:pt x="760" y="1113"/>
                    <a:pt x="770" y="1098"/>
                    <a:pt x="785" y="1082"/>
                  </a:cubicBezTo>
                  <a:close/>
                  <a:moveTo>
                    <a:pt x="887" y="1072"/>
                  </a:moveTo>
                  <a:lnTo>
                    <a:pt x="887" y="1072"/>
                  </a:lnTo>
                  <a:cubicBezTo>
                    <a:pt x="1028" y="1174"/>
                    <a:pt x="1160" y="1280"/>
                    <a:pt x="1246" y="1432"/>
                  </a:cubicBezTo>
                  <a:cubicBezTo>
                    <a:pt x="1267" y="1472"/>
                    <a:pt x="1282" y="1513"/>
                    <a:pt x="1292" y="1553"/>
                  </a:cubicBezTo>
                  <a:cubicBezTo>
                    <a:pt x="1302" y="1584"/>
                    <a:pt x="1307" y="1614"/>
                    <a:pt x="1292" y="1640"/>
                  </a:cubicBezTo>
                  <a:cubicBezTo>
                    <a:pt x="1283" y="1662"/>
                    <a:pt x="1259" y="1676"/>
                    <a:pt x="1236" y="1676"/>
                  </a:cubicBezTo>
                  <a:cubicBezTo>
                    <a:pt x="1233" y="1676"/>
                    <a:pt x="1229" y="1676"/>
                    <a:pt x="1226" y="1675"/>
                  </a:cubicBezTo>
                  <a:cubicBezTo>
                    <a:pt x="1211" y="1675"/>
                    <a:pt x="1196" y="1665"/>
                    <a:pt x="1185" y="1655"/>
                  </a:cubicBezTo>
                  <a:cubicBezTo>
                    <a:pt x="1150" y="1624"/>
                    <a:pt x="1125" y="1584"/>
                    <a:pt x="1104" y="1543"/>
                  </a:cubicBezTo>
                  <a:cubicBezTo>
                    <a:pt x="1074" y="1503"/>
                    <a:pt x="1049" y="1452"/>
                    <a:pt x="1023" y="1407"/>
                  </a:cubicBezTo>
                  <a:cubicBezTo>
                    <a:pt x="983" y="1315"/>
                    <a:pt x="937" y="1224"/>
                    <a:pt x="902" y="1128"/>
                  </a:cubicBezTo>
                  <a:cubicBezTo>
                    <a:pt x="897" y="1118"/>
                    <a:pt x="892" y="1077"/>
                    <a:pt x="887" y="1072"/>
                  </a:cubicBezTo>
                  <a:close/>
                  <a:moveTo>
                    <a:pt x="1003" y="0"/>
                  </a:moveTo>
                  <a:cubicBezTo>
                    <a:pt x="903" y="0"/>
                    <a:pt x="837" y="201"/>
                    <a:pt x="821" y="267"/>
                  </a:cubicBezTo>
                  <a:cubicBezTo>
                    <a:pt x="790" y="388"/>
                    <a:pt x="775" y="510"/>
                    <a:pt x="780" y="632"/>
                  </a:cubicBezTo>
                  <a:cubicBezTo>
                    <a:pt x="709" y="490"/>
                    <a:pt x="593" y="363"/>
                    <a:pt x="436" y="358"/>
                  </a:cubicBezTo>
                  <a:cubicBezTo>
                    <a:pt x="432" y="358"/>
                    <a:pt x="427" y="358"/>
                    <a:pt x="423" y="358"/>
                  </a:cubicBezTo>
                  <a:cubicBezTo>
                    <a:pt x="350" y="358"/>
                    <a:pt x="273" y="398"/>
                    <a:pt x="269" y="480"/>
                  </a:cubicBezTo>
                  <a:cubicBezTo>
                    <a:pt x="269" y="596"/>
                    <a:pt x="421" y="728"/>
                    <a:pt x="502" y="799"/>
                  </a:cubicBezTo>
                  <a:cubicBezTo>
                    <a:pt x="537" y="834"/>
                    <a:pt x="583" y="870"/>
                    <a:pt x="623" y="900"/>
                  </a:cubicBezTo>
                  <a:cubicBezTo>
                    <a:pt x="567" y="892"/>
                    <a:pt x="512" y="889"/>
                    <a:pt x="456" y="889"/>
                  </a:cubicBezTo>
                  <a:cubicBezTo>
                    <a:pt x="400" y="889"/>
                    <a:pt x="345" y="892"/>
                    <a:pt x="289" y="900"/>
                  </a:cubicBezTo>
                  <a:cubicBezTo>
                    <a:pt x="208" y="915"/>
                    <a:pt x="0" y="961"/>
                    <a:pt x="81" y="1093"/>
                  </a:cubicBezTo>
                  <a:cubicBezTo>
                    <a:pt x="115" y="1151"/>
                    <a:pt x="191" y="1169"/>
                    <a:pt x="272" y="1169"/>
                  </a:cubicBezTo>
                  <a:cubicBezTo>
                    <a:pt x="359" y="1169"/>
                    <a:pt x="452" y="1149"/>
                    <a:pt x="507" y="1138"/>
                  </a:cubicBezTo>
                  <a:cubicBezTo>
                    <a:pt x="557" y="1133"/>
                    <a:pt x="603" y="1123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47" y="1255"/>
                    <a:pt x="507" y="1336"/>
                  </a:cubicBezTo>
                  <a:cubicBezTo>
                    <a:pt x="461" y="1432"/>
                    <a:pt x="400" y="1574"/>
                    <a:pt x="446" y="1680"/>
                  </a:cubicBezTo>
                  <a:cubicBezTo>
                    <a:pt x="465" y="1735"/>
                    <a:pt x="512" y="1763"/>
                    <a:pt x="562" y="1763"/>
                  </a:cubicBezTo>
                  <a:cubicBezTo>
                    <a:pt x="591" y="1763"/>
                    <a:pt x="621" y="1754"/>
                    <a:pt x="649" y="1736"/>
                  </a:cubicBezTo>
                  <a:cubicBezTo>
                    <a:pt x="760" y="1665"/>
                    <a:pt x="790" y="1467"/>
                    <a:pt x="821" y="1351"/>
                  </a:cubicBezTo>
                  <a:cubicBezTo>
                    <a:pt x="831" y="1305"/>
                    <a:pt x="841" y="1265"/>
                    <a:pt x="846" y="1219"/>
                  </a:cubicBezTo>
                  <a:cubicBezTo>
                    <a:pt x="907" y="1376"/>
                    <a:pt x="978" y="1543"/>
                    <a:pt x="1089" y="1665"/>
                  </a:cubicBezTo>
                  <a:cubicBezTo>
                    <a:pt x="1129" y="1710"/>
                    <a:pt x="1196" y="1745"/>
                    <a:pt x="1257" y="1745"/>
                  </a:cubicBezTo>
                  <a:cubicBezTo>
                    <a:pt x="1306" y="1745"/>
                    <a:pt x="1351" y="1723"/>
                    <a:pt x="1378" y="1670"/>
                  </a:cubicBezTo>
                  <a:cubicBezTo>
                    <a:pt x="1439" y="1538"/>
                    <a:pt x="1312" y="1356"/>
                    <a:pt x="1236" y="1260"/>
                  </a:cubicBezTo>
                  <a:cubicBezTo>
                    <a:pt x="1160" y="1174"/>
                    <a:pt x="1069" y="1098"/>
                    <a:pt x="973" y="1027"/>
                  </a:cubicBezTo>
                  <a:cubicBezTo>
                    <a:pt x="1034" y="1011"/>
                    <a:pt x="1094" y="991"/>
                    <a:pt x="1155" y="971"/>
                  </a:cubicBezTo>
                  <a:cubicBezTo>
                    <a:pt x="1302" y="920"/>
                    <a:pt x="1550" y="854"/>
                    <a:pt x="1621" y="702"/>
                  </a:cubicBezTo>
                  <a:cubicBezTo>
                    <a:pt x="1668" y="594"/>
                    <a:pt x="1579" y="529"/>
                    <a:pt x="1485" y="529"/>
                  </a:cubicBezTo>
                  <a:cubicBezTo>
                    <a:pt x="1478" y="529"/>
                    <a:pt x="1471" y="530"/>
                    <a:pt x="1464" y="530"/>
                  </a:cubicBezTo>
                  <a:cubicBezTo>
                    <a:pt x="1312" y="551"/>
                    <a:pt x="1150" y="621"/>
                    <a:pt x="1018" y="708"/>
                  </a:cubicBezTo>
                  <a:cubicBezTo>
                    <a:pt x="1034" y="672"/>
                    <a:pt x="1049" y="637"/>
                    <a:pt x="1059" y="596"/>
                  </a:cubicBezTo>
                  <a:cubicBezTo>
                    <a:pt x="1094" y="500"/>
                    <a:pt x="1110" y="399"/>
                    <a:pt x="1115" y="292"/>
                  </a:cubicBezTo>
                  <a:cubicBezTo>
                    <a:pt x="1120" y="221"/>
                    <a:pt x="1135" y="100"/>
                    <a:pt x="1079" y="39"/>
                  </a:cubicBezTo>
                  <a:cubicBezTo>
                    <a:pt x="1052" y="12"/>
                    <a:pt x="1026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5058515" y="2012744"/>
              <a:ext cx="86419" cy="119521"/>
            </a:xfrm>
            <a:custGeom>
              <a:avLst/>
              <a:gdLst/>
              <a:ahLst/>
              <a:cxnLst/>
              <a:rect l="l" t="t" r="r" b="b"/>
              <a:pathLst>
                <a:path w="979" h="1354" extrusionOk="0">
                  <a:moveTo>
                    <a:pt x="681" y="1"/>
                  </a:moveTo>
                  <a:cubicBezTo>
                    <a:pt x="635" y="1"/>
                    <a:pt x="588" y="11"/>
                    <a:pt x="547" y="30"/>
                  </a:cubicBezTo>
                  <a:cubicBezTo>
                    <a:pt x="365" y="111"/>
                    <a:pt x="188" y="324"/>
                    <a:pt x="127" y="511"/>
                  </a:cubicBezTo>
                  <a:cubicBezTo>
                    <a:pt x="61" y="719"/>
                    <a:pt x="0" y="977"/>
                    <a:pt x="46" y="1195"/>
                  </a:cubicBezTo>
                  <a:cubicBezTo>
                    <a:pt x="56" y="1231"/>
                    <a:pt x="71" y="1276"/>
                    <a:pt x="97" y="1302"/>
                  </a:cubicBezTo>
                  <a:cubicBezTo>
                    <a:pt x="131" y="1340"/>
                    <a:pt x="180" y="1353"/>
                    <a:pt x="228" y="1353"/>
                  </a:cubicBezTo>
                  <a:cubicBezTo>
                    <a:pt x="237" y="1353"/>
                    <a:pt x="245" y="1353"/>
                    <a:pt x="254" y="1352"/>
                  </a:cubicBezTo>
                  <a:cubicBezTo>
                    <a:pt x="380" y="1342"/>
                    <a:pt x="487" y="1266"/>
                    <a:pt x="578" y="1185"/>
                  </a:cubicBezTo>
                  <a:cubicBezTo>
                    <a:pt x="780" y="993"/>
                    <a:pt x="932" y="739"/>
                    <a:pt x="968" y="461"/>
                  </a:cubicBezTo>
                  <a:cubicBezTo>
                    <a:pt x="978" y="375"/>
                    <a:pt x="978" y="288"/>
                    <a:pt x="953" y="212"/>
                  </a:cubicBezTo>
                  <a:cubicBezTo>
                    <a:pt x="927" y="131"/>
                    <a:pt x="872" y="55"/>
                    <a:pt x="796" y="25"/>
                  </a:cubicBezTo>
                  <a:cubicBezTo>
                    <a:pt x="760" y="9"/>
                    <a:pt x="721" y="1"/>
                    <a:pt x="681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4732527" y="2012744"/>
              <a:ext cx="86419" cy="119521"/>
            </a:xfrm>
            <a:custGeom>
              <a:avLst/>
              <a:gdLst/>
              <a:ahLst/>
              <a:cxnLst/>
              <a:rect l="l" t="t" r="r" b="b"/>
              <a:pathLst>
                <a:path w="979" h="1354" extrusionOk="0">
                  <a:moveTo>
                    <a:pt x="298" y="1"/>
                  </a:moveTo>
                  <a:cubicBezTo>
                    <a:pt x="258" y="1"/>
                    <a:pt x="218" y="9"/>
                    <a:pt x="183" y="25"/>
                  </a:cubicBezTo>
                  <a:cubicBezTo>
                    <a:pt x="107" y="55"/>
                    <a:pt x="51" y="131"/>
                    <a:pt x="26" y="212"/>
                  </a:cubicBezTo>
                  <a:cubicBezTo>
                    <a:pt x="1" y="288"/>
                    <a:pt x="1" y="375"/>
                    <a:pt x="11" y="461"/>
                  </a:cubicBezTo>
                  <a:cubicBezTo>
                    <a:pt x="46" y="739"/>
                    <a:pt x="198" y="993"/>
                    <a:pt x="401" y="1185"/>
                  </a:cubicBezTo>
                  <a:cubicBezTo>
                    <a:pt x="492" y="1266"/>
                    <a:pt x="598" y="1342"/>
                    <a:pt x="725" y="1352"/>
                  </a:cubicBezTo>
                  <a:cubicBezTo>
                    <a:pt x="733" y="1353"/>
                    <a:pt x="742" y="1353"/>
                    <a:pt x="750" y="1353"/>
                  </a:cubicBezTo>
                  <a:cubicBezTo>
                    <a:pt x="799" y="1353"/>
                    <a:pt x="848" y="1340"/>
                    <a:pt x="882" y="1302"/>
                  </a:cubicBezTo>
                  <a:cubicBezTo>
                    <a:pt x="907" y="1276"/>
                    <a:pt x="922" y="1231"/>
                    <a:pt x="933" y="1195"/>
                  </a:cubicBezTo>
                  <a:cubicBezTo>
                    <a:pt x="978" y="977"/>
                    <a:pt x="917" y="719"/>
                    <a:pt x="852" y="511"/>
                  </a:cubicBezTo>
                  <a:cubicBezTo>
                    <a:pt x="791" y="324"/>
                    <a:pt x="613" y="111"/>
                    <a:pt x="431" y="30"/>
                  </a:cubicBezTo>
                  <a:cubicBezTo>
                    <a:pt x="390" y="11"/>
                    <a:pt x="344" y="1"/>
                    <a:pt x="298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4771896" y="1802040"/>
              <a:ext cx="328727" cy="457075"/>
            </a:xfrm>
            <a:custGeom>
              <a:avLst/>
              <a:gdLst/>
              <a:ahLst/>
              <a:cxnLst/>
              <a:rect l="l" t="t" r="r" b="b"/>
              <a:pathLst>
                <a:path w="3724" h="5178" extrusionOk="0">
                  <a:moveTo>
                    <a:pt x="1788" y="1"/>
                  </a:moveTo>
                  <a:cubicBezTo>
                    <a:pt x="1519" y="1"/>
                    <a:pt x="1250" y="38"/>
                    <a:pt x="998" y="127"/>
                  </a:cubicBezTo>
                  <a:cubicBezTo>
                    <a:pt x="563" y="284"/>
                    <a:pt x="86" y="634"/>
                    <a:pt x="51" y="1130"/>
                  </a:cubicBezTo>
                  <a:cubicBezTo>
                    <a:pt x="0" y="1789"/>
                    <a:pt x="81" y="2498"/>
                    <a:pt x="188" y="3152"/>
                  </a:cubicBezTo>
                  <a:cubicBezTo>
                    <a:pt x="337" y="4104"/>
                    <a:pt x="928" y="5177"/>
                    <a:pt x="1959" y="5177"/>
                  </a:cubicBezTo>
                  <a:cubicBezTo>
                    <a:pt x="2085" y="5177"/>
                    <a:pt x="2217" y="5161"/>
                    <a:pt x="2356" y="5127"/>
                  </a:cubicBezTo>
                  <a:cubicBezTo>
                    <a:pt x="3050" y="4960"/>
                    <a:pt x="3445" y="4352"/>
                    <a:pt x="3567" y="3678"/>
                  </a:cubicBezTo>
                  <a:cubicBezTo>
                    <a:pt x="3668" y="3091"/>
                    <a:pt x="3724" y="2407"/>
                    <a:pt x="3713" y="1814"/>
                  </a:cubicBezTo>
                  <a:cubicBezTo>
                    <a:pt x="3708" y="1323"/>
                    <a:pt x="3577" y="735"/>
                    <a:pt x="3187" y="401"/>
                  </a:cubicBezTo>
                  <a:cubicBezTo>
                    <a:pt x="2933" y="178"/>
                    <a:pt x="2594" y="82"/>
                    <a:pt x="2260" y="36"/>
                  </a:cubicBezTo>
                  <a:cubicBezTo>
                    <a:pt x="2104" y="14"/>
                    <a:pt x="1946" y="1"/>
                    <a:pt x="1788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4763863" y="1770527"/>
              <a:ext cx="407819" cy="276999"/>
            </a:xfrm>
            <a:custGeom>
              <a:avLst/>
              <a:gdLst/>
              <a:ahLst/>
              <a:cxnLst/>
              <a:rect l="l" t="t" r="r" b="b"/>
              <a:pathLst>
                <a:path w="4620" h="3138" extrusionOk="0">
                  <a:moveTo>
                    <a:pt x="1759" y="0"/>
                  </a:moveTo>
                  <a:cubicBezTo>
                    <a:pt x="1710" y="0"/>
                    <a:pt x="1661" y="1"/>
                    <a:pt x="1611" y="3"/>
                  </a:cubicBezTo>
                  <a:cubicBezTo>
                    <a:pt x="1393" y="8"/>
                    <a:pt x="1160" y="39"/>
                    <a:pt x="983" y="165"/>
                  </a:cubicBezTo>
                  <a:cubicBezTo>
                    <a:pt x="0" y="864"/>
                    <a:pt x="2964" y="2622"/>
                    <a:pt x="3475" y="2891"/>
                  </a:cubicBezTo>
                  <a:cubicBezTo>
                    <a:pt x="3718" y="3014"/>
                    <a:pt x="3986" y="3138"/>
                    <a:pt x="4255" y="3138"/>
                  </a:cubicBezTo>
                  <a:cubicBezTo>
                    <a:pt x="4306" y="3138"/>
                    <a:pt x="4356" y="3133"/>
                    <a:pt x="4407" y="3124"/>
                  </a:cubicBezTo>
                  <a:cubicBezTo>
                    <a:pt x="4443" y="3119"/>
                    <a:pt x="4473" y="3108"/>
                    <a:pt x="4498" y="3083"/>
                  </a:cubicBezTo>
                  <a:cubicBezTo>
                    <a:pt x="4524" y="3058"/>
                    <a:pt x="4529" y="3017"/>
                    <a:pt x="4539" y="2982"/>
                  </a:cubicBezTo>
                  <a:cubicBezTo>
                    <a:pt x="4620" y="2435"/>
                    <a:pt x="4362" y="1888"/>
                    <a:pt x="4048" y="1432"/>
                  </a:cubicBezTo>
                  <a:cubicBezTo>
                    <a:pt x="3835" y="1123"/>
                    <a:pt x="3597" y="834"/>
                    <a:pt x="3338" y="565"/>
                  </a:cubicBezTo>
                  <a:cubicBezTo>
                    <a:pt x="3212" y="439"/>
                    <a:pt x="3075" y="312"/>
                    <a:pt x="2923" y="226"/>
                  </a:cubicBezTo>
                  <a:cubicBezTo>
                    <a:pt x="2741" y="125"/>
                    <a:pt x="2533" y="79"/>
                    <a:pt x="2330" y="44"/>
                  </a:cubicBezTo>
                  <a:cubicBezTo>
                    <a:pt x="2141" y="15"/>
                    <a:pt x="1951" y="0"/>
                    <a:pt x="1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4751770" y="1776529"/>
              <a:ext cx="166394" cy="250341"/>
            </a:xfrm>
            <a:custGeom>
              <a:avLst/>
              <a:gdLst/>
              <a:ahLst/>
              <a:cxnLst/>
              <a:rect l="l" t="t" r="r" b="b"/>
              <a:pathLst>
                <a:path w="1885" h="2836" extrusionOk="0">
                  <a:moveTo>
                    <a:pt x="1388" y="1"/>
                  </a:moveTo>
                  <a:cubicBezTo>
                    <a:pt x="1292" y="1"/>
                    <a:pt x="1195" y="18"/>
                    <a:pt x="1110" y="47"/>
                  </a:cubicBezTo>
                  <a:cubicBezTo>
                    <a:pt x="618" y="219"/>
                    <a:pt x="299" y="710"/>
                    <a:pt x="152" y="1212"/>
                  </a:cubicBezTo>
                  <a:cubicBezTo>
                    <a:pt x="36" y="1617"/>
                    <a:pt x="0" y="2048"/>
                    <a:pt x="61" y="2468"/>
                  </a:cubicBezTo>
                  <a:cubicBezTo>
                    <a:pt x="71" y="2544"/>
                    <a:pt x="86" y="2625"/>
                    <a:pt x="132" y="2686"/>
                  </a:cubicBezTo>
                  <a:cubicBezTo>
                    <a:pt x="198" y="2790"/>
                    <a:pt x="322" y="2835"/>
                    <a:pt x="447" y="2835"/>
                  </a:cubicBezTo>
                  <a:cubicBezTo>
                    <a:pt x="486" y="2835"/>
                    <a:pt x="525" y="2831"/>
                    <a:pt x="563" y="2823"/>
                  </a:cubicBezTo>
                  <a:cubicBezTo>
                    <a:pt x="958" y="2736"/>
                    <a:pt x="1196" y="2341"/>
                    <a:pt x="1363" y="1972"/>
                  </a:cubicBezTo>
                  <a:cubicBezTo>
                    <a:pt x="1576" y="1511"/>
                    <a:pt x="1758" y="1029"/>
                    <a:pt x="1814" y="523"/>
                  </a:cubicBezTo>
                  <a:cubicBezTo>
                    <a:pt x="1834" y="330"/>
                    <a:pt x="1885" y="183"/>
                    <a:pt x="1697" y="77"/>
                  </a:cubicBezTo>
                  <a:cubicBezTo>
                    <a:pt x="1606" y="23"/>
                    <a:pt x="1497" y="1"/>
                    <a:pt x="138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4849663" y="2311279"/>
              <a:ext cx="171337" cy="323960"/>
            </a:xfrm>
            <a:custGeom>
              <a:avLst/>
              <a:gdLst/>
              <a:ahLst/>
              <a:cxnLst/>
              <a:rect l="l" t="t" r="r" b="b"/>
              <a:pathLst>
                <a:path w="1941" h="3670" extrusionOk="0">
                  <a:moveTo>
                    <a:pt x="1533" y="1"/>
                  </a:moveTo>
                  <a:cubicBezTo>
                    <a:pt x="1527" y="1"/>
                    <a:pt x="1521" y="1"/>
                    <a:pt x="1515" y="1"/>
                  </a:cubicBezTo>
                  <a:lnTo>
                    <a:pt x="203" y="82"/>
                  </a:lnTo>
                  <a:cubicBezTo>
                    <a:pt x="87" y="88"/>
                    <a:pt x="1" y="189"/>
                    <a:pt x="6" y="305"/>
                  </a:cubicBezTo>
                  <a:lnTo>
                    <a:pt x="198" y="3471"/>
                  </a:lnTo>
                  <a:cubicBezTo>
                    <a:pt x="208" y="3582"/>
                    <a:pt x="295" y="3670"/>
                    <a:pt x="404" y="3670"/>
                  </a:cubicBezTo>
                  <a:cubicBezTo>
                    <a:pt x="409" y="3670"/>
                    <a:pt x="415" y="3669"/>
                    <a:pt x="421" y="3669"/>
                  </a:cubicBezTo>
                  <a:lnTo>
                    <a:pt x="1738" y="3588"/>
                  </a:lnTo>
                  <a:cubicBezTo>
                    <a:pt x="1850" y="3583"/>
                    <a:pt x="1941" y="3481"/>
                    <a:pt x="1931" y="3365"/>
                  </a:cubicBezTo>
                  <a:lnTo>
                    <a:pt x="1738" y="199"/>
                  </a:lnTo>
                  <a:cubicBezTo>
                    <a:pt x="1733" y="88"/>
                    <a:pt x="1642" y="1"/>
                    <a:pt x="15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4953383" y="2339968"/>
              <a:ext cx="25599" cy="25599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148" y="1"/>
                  </a:moveTo>
                  <a:cubicBezTo>
                    <a:pt x="67" y="1"/>
                    <a:pt x="1" y="66"/>
                    <a:pt x="1" y="148"/>
                  </a:cubicBezTo>
                  <a:cubicBezTo>
                    <a:pt x="1" y="224"/>
                    <a:pt x="67" y="289"/>
                    <a:pt x="148" y="289"/>
                  </a:cubicBezTo>
                  <a:cubicBezTo>
                    <a:pt x="224" y="289"/>
                    <a:pt x="290" y="224"/>
                    <a:pt x="290" y="148"/>
                  </a:cubicBezTo>
                  <a:cubicBezTo>
                    <a:pt x="290" y="66"/>
                    <a:pt x="224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4602855" y="2458252"/>
              <a:ext cx="357768" cy="547025"/>
            </a:xfrm>
            <a:custGeom>
              <a:avLst/>
              <a:gdLst/>
              <a:ahLst/>
              <a:cxnLst/>
              <a:rect l="l" t="t" r="r" b="b"/>
              <a:pathLst>
                <a:path w="4053" h="6197" extrusionOk="0">
                  <a:moveTo>
                    <a:pt x="3672" y="0"/>
                  </a:moveTo>
                  <a:cubicBezTo>
                    <a:pt x="3666" y="0"/>
                    <a:pt x="3659" y="1"/>
                    <a:pt x="3653" y="3"/>
                  </a:cubicBezTo>
                  <a:cubicBezTo>
                    <a:pt x="3374" y="89"/>
                    <a:pt x="3116" y="251"/>
                    <a:pt x="2918" y="469"/>
                  </a:cubicBezTo>
                  <a:lnTo>
                    <a:pt x="2888" y="38"/>
                  </a:lnTo>
                  <a:cubicBezTo>
                    <a:pt x="2422" y="525"/>
                    <a:pt x="2042" y="1259"/>
                    <a:pt x="1860" y="1903"/>
                  </a:cubicBezTo>
                  <a:cubicBezTo>
                    <a:pt x="1779" y="2196"/>
                    <a:pt x="1566" y="2455"/>
                    <a:pt x="1419" y="2718"/>
                  </a:cubicBezTo>
                  <a:cubicBezTo>
                    <a:pt x="1074" y="3321"/>
                    <a:pt x="760" y="3949"/>
                    <a:pt x="487" y="4587"/>
                  </a:cubicBezTo>
                  <a:cubicBezTo>
                    <a:pt x="421" y="4749"/>
                    <a:pt x="360" y="4906"/>
                    <a:pt x="310" y="5074"/>
                  </a:cubicBezTo>
                  <a:cubicBezTo>
                    <a:pt x="310" y="5074"/>
                    <a:pt x="1" y="6006"/>
                    <a:pt x="841" y="6183"/>
                  </a:cubicBezTo>
                  <a:cubicBezTo>
                    <a:pt x="881" y="6192"/>
                    <a:pt x="920" y="6197"/>
                    <a:pt x="959" y="6197"/>
                  </a:cubicBezTo>
                  <a:cubicBezTo>
                    <a:pt x="1029" y="6197"/>
                    <a:pt x="1097" y="6182"/>
                    <a:pt x="1166" y="6153"/>
                  </a:cubicBezTo>
                  <a:cubicBezTo>
                    <a:pt x="1490" y="6021"/>
                    <a:pt x="1687" y="5661"/>
                    <a:pt x="1824" y="5352"/>
                  </a:cubicBezTo>
                  <a:cubicBezTo>
                    <a:pt x="1931" y="5109"/>
                    <a:pt x="1991" y="4836"/>
                    <a:pt x="2062" y="4577"/>
                  </a:cubicBezTo>
                  <a:cubicBezTo>
                    <a:pt x="2209" y="4005"/>
                    <a:pt x="2356" y="3437"/>
                    <a:pt x="2478" y="2860"/>
                  </a:cubicBezTo>
                  <a:cubicBezTo>
                    <a:pt x="2503" y="2749"/>
                    <a:pt x="2523" y="2632"/>
                    <a:pt x="2574" y="2526"/>
                  </a:cubicBezTo>
                  <a:cubicBezTo>
                    <a:pt x="2635" y="2399"/>
                    <a:pt x="2726" y="2353"/>
                    <a:pt x="2832" y="2272"/>
                  </a:cubicBezTo>
                  <a:cubicBezTo>
                    <a:pt x="2949" y="2181"/>
                    <a:pt x="3015" y="2039"/>
                    <a:pt x="3070" y="1908"/>
                  </a:cubicBezTo>
                  <a:cubicBezTo>
                    <a:pt x="3080" y="1872"/>
                    <a:pt x="3131" y="1578"/>
                    <a:pt x="3141" y="1573"/>
                  </a:cubicBezTo>
                  <a:cubicBezTo>
                    <a:pt x="3288" y="1528"/>
                    <a:pt x="3693" y="1280"/>
                    <a:pt x="3815" y="1183"/>
                  </a:cubicBezTo>
                  <a:cubicBezTo>
                    <a:pt x="3866" y="1143"/>
                    <a:pt x="3916" y="1062"/>
                    <a:pt x="3861" y="1026"/>
                  </a:cubicBezTo>
                  <a:cubicBezTo>
                    <a:pt x="3849" y="1019"/>
                    <a:pt x="3833" y="1014"/>
                    <a:pt x="3817" y="1014"/>
                  </a:cubicBezTo>
                  <a:cubicBezTo>
                    <a:pt x="3811" y="1014"/>
                    <a:pt x="3805" y="1015"/>
                    <a:pt x="3800" y="1016"/>
                  </a:cubicBezTo>
                  <a:cubicBezTo>
                    <a:pt x="3703" y="1016"/>
                    <a:pt x="3389" y="1123"/>
                    <a:pt x="3298" y="1158"/>
                  </a:cubicBezTo>
                  <a:cubicBezTo>
                    <a:pt x="3460" y="1092"/>
                    <a:pt x="3881" y="864"/>
                    <a:pt x="4012" y="753"/>
                  </a:cubicBezTo>
                  <a:cubicBezTo>
                    <a:pt x="4053" y="717"/>
                    <a:pt x="4048" y="651"/>
                    <a:pt x="4002" y="626"/>
                  </a:cubicBezTo>
                  <a:cubicBezTo>
                    <a:pt x="3992" y="616"/>
                    <a:pt x="3977" y="616"/>
                    <a:pt x="3962" y="616"/>
                  </a:cubicBezTo>
                  <a:cubicBezTo>
                    <a:pt x="3805" y="641"/>
                    <a:pt x="3410" y="834"/>
                    <a:pt x="3258" y="905"/>
                  </a:cubicBezTo>
                  <a:cubicBezTo>
                    <a:pt x="3384" y="844"/>
                    <a:pt x="3769" y="580"/>
                    <a:pt x="3871" y="484"/>
                  </a:cubicBezTo>
                  <a:cubicBezTo>
                    <a:pt x="3916" y="444"/>
                    <a:pt x="3957" y="368"/>
                    <a:pt x="3911" y="327"/>
                  </a:cubicBezTo>
                  <a:cubicBezTo>
                    <a:pt x="3898" y="318"/>
                    <a:pt x="3879" y="314"/>
                    <a:pt x="3859" y="314"/>
                  </a:cubicBezTo>
                  <a:cubicBezTo>
                    <a:pt x="3848" y="314"/>
                    <a:pt x="3836" y="315"/>
                    <a:pt x="3825" y="317"/>
                  </a:cubicBezTo>
                  <a:cubicBezTo>
                    <a:pt x="3688" y="332"/>
                    <a:pt x="3364" y="510"/>
                    <a:pt x="3192" y="616"/>
                  </a:cubicBezTo>
                  <a:cubicBezTo>
                    <a:pt x="3374" y="494"/>
                    <a:pt x="3536" y="347"/>
                    <a:pt x="3683" y="180"/>
                  </a:cubicBezTo>
                  <a:cubicBezTo>
                    <a:pt x="3703" y="160"/>
                    <a:pt x="3724" y="130"/>
                    <a:pt x="3739" y="94"/>
                  </a:cubicBezTo>
                  <a:cubicBezTo>
                    <a:pt x="3761" y="49"/>
                    <a:pt x="3720" y="0"/>
                    <a:pt x="36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4965917" y="2439097"/>
              <a:ext cx="358298" cy="561678"/>
            </a:xfrm>
            <a:custGeom>
              <a:avLst/>
              <a:gdLst/>
              <a:ahLst/>
              <a:cxnLst/>
              <a:rect l="l" t="t" r="r" b="b"/>
              <a:pathLst>
                <a:path w="4059" h="6363" extrusionOk="0">
                  <a:moveTo>
                    <a:pt x="796" y="1"/>
                  </a:moveTo>
                  <a:cubicBezTo>
                    <a:pt x="785" y="1"/>
                    <a:pt x="774" y="4"/>
                    <a:pt x="766" y="12"/>
                  </a:cubicBezTo>
                  <a:cubicBezTo>
                    <a:pt x="761" y="17"/>
                    <a:pt x="761" y="33"/>
                    <a:pt x="756" y="43"/>
                  </a:cubicBezTo>
                  <a:cubicBezTo>
                    <a:pt x="756" y="98"/>
                    <a:pt x="776" y="154"/>
                    <a:pt x="801" y="210"/>
                  </a:cubicBezTo>
                  <a:cubicBezTo>
                    <a:pt x="842" y="296"/>
                    <a:pt x="887" y="377"/>
                    <a:pt x="938" y="453"/>
                  </a:cubicBezTo>
                  <a:cubicBezTo>
                    <a:pt x="776" y="326"/>
                    <a:pt x="593" y="230"/>
                    <a:pt x="401" y="169"/>
                  </a:cubicBezTo>
                  <a:cubicBezTo>
                    <a:pt x="395" y="168"/>
                    <a:pt x="388" y="167"/>
                    <a:pt x="382" y="167"/>
                  </a:cubicBezTo>
                  <a:cubicBezTo>
                    <a:pt x="335" y="167"/>
                    <a:pt x="297" y="216"/>
                    <a:pt x="320" y="261"/>
                  </a:cubicBezTo>
                  <a:cubicBezTo>
                    <a:pt x="330" y="296"/>
                    <a:pt x="355" y="321"/>
                    <a:pt x="376" y="347"/>
                  </a:cubicBezTo>
                  <a:cubicBezTo>
                    <a:pt x="517" y="514"/>
                    <a:pt x="685" y="661"/>
                    <a:pt x="862" y="782"/>
                  </a:cubicBezTo>
                  <a:cubicBezTo>
                    <a:pt x="690" y="676"/>
                    <a:pt x="366" y="499"/>
                    <a:pt x="229" y="478"/>
                  </a:cubicBezTo>
                  <a:cubicBezTo>
                    <a:pt x="219" y="478"/>
                    <a:pt x="208" y="478"/>
                    <a:pt x="199" y="478"/>
                  </a:cubicBezTo>
                  <a:cubicBezTo>
                    <a:pt x="179" y="478"/>
                    <a:pt x="160" y="480"/>
                    <a:pt x="143" y="494"/>
                  </a:cubicBezTo>
                  <a:cubicBezTo>
                    <a:pt x="97" y="534"/>
                    <a:pt x="138" y="610"/>
                    <a:pt x="183" y="651"/>
                  </a:cubicBezTo>
                  <a:cubicBezTo>
                    <a:pt x="284" y="747"/>
                    <a:pt x="669" y="1005"/>
                    <a:pt x="801" y="1071"/>
                  </a:cubicBezTo>
                  <a:cubicBezTo>
                    <a:pt x="644" y="1000"/>
                    <a:pt x="249" y="808"/>
                    <a:pt x="97" y="782"/>
                  </a:cubicBezTo>
                  <a:cubicBezTo>
                    <a:pt x="82" y="782"/>
                    <a:pt x="67" y="782"/>
                    <a:pt x="51" y="792"/>
                  </a:cubicBezTo>
                  <a:cubicBezTo>
                    <a:pt x="11" y="818"/>
                    <a:pt x="1" y="884"/>
                    <a:pt x="41" y="919"/>
                  </a:cubicBezTo>
                  <a:cubicBezTo>
                    <a:pt x="177" y="1030"/>
                    <a:pt x="588" y="1256"/>
                    <a:pt x="752" y="1323"/>
                  </a:cubicBezTo>
                  <a:lnTo>
                    <a:pt x="752" y="1323"/>
                  </a:lnTo>
                  <a:cubicBezTo>
                    <a:pt x="662" y="1286"/>
                    <a:pt x="349" y="1182"/>
                    <a:pt x="254" y="1182"/>
                  </a:cubicBezTo>
                  <a:cubicBezTo>
                    <a:pt x="249" y="1181"/>
                    <a:pt x="243" y="1180"/>
                    <a:pt x="238" y="1180"/>
                  </a:cubicBezTo>
                  <a:cubicBezTo>
                    <a:pt x="223" y="1180"/>
                    <a:pt x="208" y="1185"/>
                    <a:pt x="193" y="1193"/>
                  </a:cubicBezTo>
                  <a:cubicBezTo>
                    <a:pt x="143" y="1228"/>
                    <a:pt x="188" y="1309"/>
                    <a:pt x="239" y="1350"/>
                  </a:cubicBezTo>
                  <a:cubicBezTo>
                    <a:pt x="360" y="1446"/>
                    <a:pt x="766" y="1694"/>
                    <a:pt x="913" y="1740"/>
                  </a:cubicBezTo>
                  <a:cubicBezTo>
                    <a:pt x="923" y="1745"/>
                    <a:pt x="973" y="2039"/>
                    <a:pt x="989" y="2074"/>
                  </a:cubicBezTo>
                  <a:cubicBezTo>
                    <a:pt x="1039" y="2206"/>
                    <a:pt x="1110" y="2348"/>
                    <a:pt x="1227" y="2439"/>
                  </a:cubicBezTo>
                  <a:cubicBezTo>
                    <a:pt x="1328" y="2515"/>
                    <a:pt x="1419" y="2565"/>
                    <a:pt x="1480" y="2692"/>
                  </a:cubicBezTo>
                  <a:cubicBezTo>
                    <a:pt x="1531" y="2798"/>
                    <a:pt x="1556" y="2915"/>
                    <a:pt x="1581" y="3026"/>
                  </a:cubicBezTo>
                  <a:cubicBezTo>
                    <a:pt x="1698" y="3604"/>
                    <a:pt x="1845" y="4171"/>
                    <a:pt x="1997" y="4744"/>
                  </a:cubicBezTo>
                  <a:cubicBezTo>
                    <a:pt x="2062" y="5002"/>
                    <a:pt x="2123" y="5275"/>
                    <a:pt x="2235" y="5519"/>
                  </a:cubicBezTo>
                  <a:cubicBezTo>
                    <a:pt x="2366" y="5828"/>
                    <a:pt x="2564" y="6187"/>
                    <a:pt x="2893" y="6319"/>
                  </a:cubicBezTo>
                  <a:cubicBezTo>
                    <a:pt x="2962" y="6348"/>
                    <a:pt x="3028" y="6363"/>
                    <a:pt x="3096" y="6363"/>
                  </a:cubicBezTo>
                  <a:cubicBezTo>
                    <a:pt x="3134" y="6363"/>
                    <a:pt x="3173" y="6358"/>
                    <a:pt x="3212" y="6349"/>
                  </a:cubicBezTo>
                  <a:cubicBezTo>
                    <a:pt x="4058" y="6172"/>
                    <a:pt x="3744" y="5240"/>
                    <a:pt x="3744" y="5240"/>
                  </a:cubicBezTo>
                  <a:cubicBezTo>
                    <a:pt x="3699" y="5073"/>
                    <a:pt x="3633" y="4911"/>
                    <a:pt x="3567" y="4754"/>
                  </a:cubicBezTo>
                  <a:cubicBezTo>
                    <a:pt x="3293" y="4115"/>
                    <a:pt x="2979" y="3487"/>
                    <a:pt x="2640" y="2885"/>
                  </a:cubicBezTo>
                  <a:cubicBezTo>
                    <a:pt x="2488" y="2621"/>
                    <a:pt x="2275" y="2363"/>
                    <a:pt x="2194" y="2069"/>
                  </a:cubicBezTo>
                  <a:cubicBezTo>
                    <a:pt x="2083" y="1669"/>
                    <a:pt x="1895" y="1289"/>
                    <a:pt x="1662" y="944"/>
                  </a:cubicBezTo>
                  <a:cubicBezTo>
                    <a:pt x="1450" y="625"/>
                    <a:pt x="1186" y="195"/>
                    <a:pt x="842" y="12"/>
                  </a:cubicBezTo>
                  <a:cubicBezTo>
                    <a:pt x="827" y="6"/>
                    <a:pt x="811" y="1"/>
                    <a:pt x="7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5377353" y="1574475"/>
              <a:ext cx="695852" cy="1071452"/>
            </a:xfrm>
            <a:custGeom>
              <a:avLst/>
              <a:gdLst/>
              <a:ahLst/>
              <a:cxnLst/>
              <a:rect l="l" t="t" r="r" b="b"/>
              <a:pathLst>
                <a:path w="7883" h="12138" extrusionOk="0">
                  <a:moveTo>
                    <a:pt x="638" y="0"/>
                  </a:moveTo>
                  <a:cubicBezTo>
                    <a:pt x="289" y="0"/>
                    <a:pt x="0" y="289"/>
                    <a:pt x="0" y="639"/>
                  </a:cubicBezTo>
                  <a:lnTo>
                    <a:pt x="0" y="11494"/>
                  </a:lnTo>
                  <a:cubicBezTo>
                    <a:pt x="0" y="11849"/>
                    <a:pt x="289" y="12137"/>
                    <a:pt x="638" y="12137"/>
                  </a:cubicBezTo>
                  <a:lnTo>
                    <a:pt x="7244" y="12137"/>
                  </a:lnTo>
                  <a:cubicBezTo>
                    <a:pt x="7593" y="12137"/>
                    <a:pt x="7882" y="11849"/>
                    <a:pt x="7882" y="11494"/>
                  </a:cubicBezTo>
                  <a:lnTo>
                    <a:pt x="7882" y="639"/>
                  </a:lnTo>
                  <a:cubicBezTo>
                    <a:pt x="7882" y="289"/>
                    <a:pt x="7593" y="0"/>
                    <a:pt x="7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5377353" y="1574475"/>
              <a:ext cx="695852" cy="119433"/>
            </a:xfrm>
            <a:custGeom>
              <a:avLst/>
              <a:gdLst/>
              <a:ahLst/>
              <a:cxnLst/>
              <a:rect l="l" t="t" r="r" b="b"/>
              <a:pathLst>
                <a:path w="7883" h="1353" extrusionOk="0">
                  <a:moveTo>
                    <a:pt x="638" y="0"/>
                  </a:moveTo>
                  <a:cubicBezTo>
                    <a:pt x="289" y="0"/>
                    <a:pt x="0" y="289"/>
                    <a:pt x="0" y="639"/>
                  </a:cubicBezTo>
                  <a:lnTo>
                    <a:pt x="0" y="1353"/>
                  </a:lnTo>
                  <a:lnTo>
                    <a:pt x="7882" y="1353"/>
                  </a:lnTo>
                  <a:lnTo>
                    <a:pt x="7882" y="639"/>
                  </a:lnTo>
                  <a:cubicBezTo>
                    <a:pt x="7882" y="289"/>
                    <a:pt x="7593" y="0"/>
                    <a:pt x="72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5627692" y="2569827"/>
              <a:ext cx="195082" cy="29130"/>
            </a:xfrm>
            <a:custGeom>
              <a:avLst/>
              <a:gdLst/>
              <a:ahLst/>
              <a:cxnLst/>
              <a:rect l="l" t="t" r="r" b="b"/>
              <a:pathLst>
                <a:path w="2210" h="330" extrusionOk="0">
                  <a:moveTo>
                    <a:pt x="153" y="0"/>
                  </a:moveTo>
                  <a:cubicBezTo>
                    <a:pt x="67" y="0"/>
                    <a:pt x="1" y="71"/>
                    <a:pt x="1" y="157"/>
                  </a:cubicBezTo>
                  <a:lnTo>
                    <a:pt x="1" y="178"/>
                  </a:lnTo>
                  <a:cubicBezTo>
                    <a:pt x="1" y="264"/>
                    <a:pt x="67" y="330"/>
                    <a:pt x="153" y="330"/>
                  </a:cubicBezTo>
                  <a:lnTo>
                    <a:pt x="2058" y="330"/>
                  </a:lnTo>
                  <a:cubicBezTo>
                    <a:pt x="2139" y="330"/>
                    <a:pt x="2209" y="264"/>
                    <a:pt x="2209" y="178"/>
                  </a:cubicBezTo>
                  <a:lnTo>
                    <a:pt x="2209" y="157"/>
                  </a:lnTo>
                  <a:cubicBezTo>
                    <a:pt x="2209" y="71"/>
                    <a:pt x="2139" y="0"/>
                    <a:pt x="20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5445763" y="1757815"/>
              <a:ext cx="559030" cy="719068"/>
            </a:xfrm>
            <a:custGeom>
              <a:avLst/>
              <a:gdLst/>
              <a:ahLst/>
              <a:cxnLst/>
              <a:rect l="l" t="t" r="r" b="b"/>
              <a:pathLst>
                <a:path w="6333" h="8146" extrusionOk="0">
                  <a:moveTo>
                    <a:pt x="0" y="0"/>
                  </a:moveTo>
                  <a:lnTo>
                    <a:pt x="0" y="8146"/>
                  </a:lnTo>
                  <a:lnTo>
                    <a:pt x="6332" y="8146"/>
                  </a:lnTo>
                  <a:lnTo>
                    <a:pt x="6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5496696" y="1820400"/>
              <a:ext cx="457075" cy="457075"/>
            </a:xfrm>
            <a:custGeom>
              <a:avLst/>
              <a:gdLst/>
              <a:ahLst/>
              <a:cxnLst/>
              <a:rect l="l" t="t" r="r" b="b"/>
              <a:pathLst>
                <a:path w="5178" h="5178" extrusionOk="0">
                  <a:moveTo>
                    <a:pt x="1525" y="411"/>
                  </a:moveTo>
                  <a:lnTo>
                    <a:pt x="1525" y="411"/>
                  </a:lnTo>
                  <a:cubicBezTo>
                    <a:pt x="1515" y="446"/>
                    <a:pt x="1500" y="487"/>
                    <a:pt x="1485" y="527"/>
                  </a:cubicBezTo>
                  <a:cubicBezTo>
                    <a:pt x="1434" y="684"/>
                    <a:pt x="1343" y="968"/>
                    <a:pt x="1262" y="1338"/>
                  </a:cubicBezTo>
                  <a:lnTo>
                    <a:pt x="517" y="1338"/>
                  </a:lnTo>
                  <a:cubicBezTo>
                    <a:pt x="755" y="938"/>
                    <a:pt x="1105" y="618"/>
                    <a:pt x="1525" y="411"/>
                  </a:cubicBezTo>
                  <a:close/>
                  <a:moveTo>
                    <a:pt x="2488" y="168"/>
                  </a:moveTo>
                  <a:lnTo>
                    <a:pt x="2488" y="1338"/>
                  </a:lnTo>
                  <a:lnTo>
                    <a:pt x="1429" y="1338"/>
                  </a:lnTo>
                  <a:cubicBezTo>
                    <a:pt x="1551" y="796"/>
                    <a:pt x="1698" y="411"/>
                    <a:pt x="1738" y="320"/>
                  </a:cubicBezTo>
                  <a:cubicBezTo>
                    <a:pt x="1976" y="233"/>
                    <a:pt x="2230" y="178"/>
                    <a:pt x="2488" y="168"/>
                  </a:cubicBezTo>
                  <a:close/>
                  <a:moveTo>
                    <a:pt x="2655" y="168"/>
                  </a:moveTo>
                  <a:cubicBezTo>
                    <a:pt x="2974" y="178"/>
                    <a:pt x="3273" y="244"/>
                    <a:pt x="3552" y="365"/>
                  </a:cubicBezTo>
                  <a:cubicBezTo>
                    <a:pt x="3587" y="477"/>
                    <a:pt x="3688" y="836"/>
                    <a:pt x="3780" y="1338"/>
                  </a:cubicBezTo>
                  <a:lnTo>
                    <a:pt x="2655" y="1338"/>
                  </a:lnTo>
                  <a:lnTo>
                    <a:pt x="2655" y="168"/>
                  </a:lnTo>
                  <a:close/>
                  <a:moveTo>
                    <a:pt x="3749" y="461"/>
                  </a:moveTo>
                  <a:lnTo>
                    <a:pt x="3749" y="461"/>
                  </a:lnTo>
                  <a:cubicBezTo>
                    <a:pt x="4124" y="669"/>
                    <a:pt x="4443" y="973"/>
                    <a:pt x="4661" y="1338"/>
                  </a:cubicBezTo>
                  <a:lnTo>
                    <a:pt x="3947" y="1338"/>
                  </a:lnTo>
                  <a:cubicBezTo>
                    <a:pt x="3881" y="953"/>
                    <a:pt x="3800" y="644"/>
                    <a:pt x="3749" y="461"/>
                  </a:cubicBezTo>
                  <a:close/>
                  <a:moveTo>
                    <a:pt x="1227" y="1500"/>
                  </a:moveTo>
                  <a:cubicBezTo>
                    <a:pt x="1166" y="1794"/>
                    <a:pt x="1115" y="2123"/>
                    <a:pt x="1095" y="2478"/>
                  </a:cubicBezTo>
                  <a:cubicBezTo>
                    <a:pt x="1095" y="2483"/>
                    <a:pt x="1095" y="2488"/>
                    <a:pt x="1095" y="2493"/>
                  </a:cubicBezTo>
                  <a:lnTo>
                    <a:pt x="168" y="2493"/>
                  </a:lnTo>
                  <a:cubicBezTo>
                    <a:pt x="183" y="2138"/>
                    <a:pt x="274" y="1799"/>
                    <a:pt x="426" y="1500"/>
                  </a:cubicBezTo>
                  <a:close/>
                  <a:moveTo>
                    <a:pt x="2488" y="1500"/>
                  </a:moveTo>
                  <a:lnTo>
                    <a:pt x="2488" y="2493"/>
                  </a:lnTo>
                  <a:lnTo>
                    <a:pt x="1257" y="2493"/>
                  </a:lnTo>
                  <a:cubicBezTo>
                    <a:pt x="1272" y="2310"/>
                    <a:pt x="1287" y="2143"/>
                    <a:pt x="1313" y="1986"/>
                  </a:cubicBezTo>
                  <a:cubicBezTo>
                    <a:pt x="1333" y="1814"/>
                    <a:pt x="1363" y="1652"/>
                    <a:pt x="1394" y="1500"/>
                  </a:cubicBezTo>
                  <a:close/>
                  <a:moveTo>
                    <a:pt x="3805" y="1500"/>
                  </a:moveTo>
                  <a:cubicBezTo>
                    <a:pt x="3851" y="1799"/>
                    <a:pt x="3891" y="2133"/>
                    <a:pt x="3901" y="2493"/>
                  </a:cubicBezTo>
                  <a:lnTo>
                    <a:pt x="2655" y="2493"/>
                  </a:lnTo>
                  <a:lnTo>
                    <a:pt x="2655" y="1500"/>
                  </a:lnTo>
                  <a:close/>
                  <a:moveTo>
                    <a:pt x="4752" y="1500"/>
                  </a:moveTo>
                  <a:cubicBezTo>
                    <a:pt x="4904" y="1799"/>
                    <a:pt x="4995" y="2138"/>
                    <a:pt x="5011" y="2493"/>
                  </a:cubicBezTo>
                  <a:lnTo>
                    <a:pt x="4068" y="2493"/>
                  </a:lnTo>
                  <a:cubicBezTo>
                    <a:pt x="4053" y="2133"/>
                    <a:pt x="4018" y="1799"/>
                    <a:pt x="3972" y="1500"/>
                  </a:cubicBezTo>
                  <a:close/>
                  <a:moveTo>
                    <a:pt x="1085" y="2655"/>
                  </a:moveTo>
                  <a:cubicBezTo>
                    <a:pt x="1069" y="3055"/>
                    <a:pt x="1095" y="3430"/>
                    <a:pt x="1161" y="3774"/>
                  </a:cubicBezTo>
                  <a:lnTo>
                    <a:pt x="477" y="3774"/>
                  </a:lnTo>
                  <a:cubicBezTo>
                    <a:pt x="289" y="3445"/>
                    <a:pt x="178" y="3060"/>
                    <a:pt x="168" y="2655"/>
                  </a:cubicBezTo>
                  <a:close/>
                  <a:moveTo>
                    <a:pt x="2488" y="2655"/>
                  </a:moveTo>
                  <a:lnTo>
                    <a:pt x="2488" y="3774"/>
                  </a:lnTo>
                  <a:lnTo>
                    <a:pt x="1328" y="3774"/>
                  </a:lnTo>
                  <a:cubicBezTo>
                    <a:pt x="1257" y="3394"/>
                    <a:pt x="1237" y="3014"/>
                    <a:pt x="1252" y="2655"/>
                  </a:cubicBezTo>
                  <a:close/>
                  <a:moveTo>
                    <a:pt x="3906" y="2655"/>
                  </a:moveTo>
                  <a:cubicBezTo>
                    <a:pt x="3916" y="3014"/>
                    <a:pt x="3896" y="3394"/>
                    <a:pt x="3835" y="3774"/>
                  </a:cubicBezTo>
                  <a:lnTo>
                    <a:pt x="2655" y="3774"/>
                  </a:lnTo>
                  <a:lnTo>
                    <a:pt x="2655" y="2655"/>
                  </a:lnTo>
                  <a:close/>
                  <a:moveTo>
                    <a:pt x="5011" y="2655"/>
                  </a:moveTo>
                  <a:cubicBezTo>
                    <a:pt x="5000" y="3060"/>
                    <a:pt x="4889" y="3445"/>
                    <a:pt x="4702" y="3774"/>
                  </a:cubicBezTo>
                  <a:lnTo>
                    <a:pt x="4002" y="3774"/>
                  </a:lnTo>
                  <a:cubicBezTo>
                    <a:pt x="4058" y="3394"/>
                    <a:pt x="4078" y="3014"/>
                    <a:pt x="4073" y="2655"/>
                  </a:cubicBezTo>
                  <a:close/>
                  <a:moveTo>
                    <a:pt x="4600" y="3941"/>
                  </a:moveTo>
                  <a:cubicBezTo>
                    <a:pt x="4387" y="4256"/>
                    <a:pt x="4104" y="4519"/>
                    <a:pt x="3769" y="4701"/>
                  </a:cubicBezTo>
                  <a:cubicBezTo>
                    <a:pt x="3861" y="4453"/>
                    <a:pt x="3926" y="4200"/>
                    <a:pt x="3972" y="3941"/>
                  </a:cubicBezTo>
                  <a:close/>
                  <a:moveTo>
                    <a:pt x="1196" y="3941"/>
                  </a:moveTo>
                  <a:cubicBezTo>
                    <a:pt x="1262" y="4230"/>
                    <a:pt x="1358" y="4504"/>
                    <a:pt x="1485" y="4747"/>
                  </a:cubicBezTo>
                  <a:cubicBezTo>
                    <a:pt x="1120" y="4559"/>
                    <a:pt x="806" y="4281"/>
                    <a:pt x="578" y="3941"/>
                  </a:cubicBezTo>
                  <a:close/>
                  <a:moveTo>
                    <a:pt x="2488" y="3941"/>
                  </a:moveTo>
                  <a:lnTo>
                    <a:pt x="2488" y="5010"/>
                  </a:lnTo>
                  <a:cubicBezTo>
                    <a:pt x="2224" y="5000"/>
                    <a:pt x="1976" y="4950"/>
                    <a:pt x="1738" y="4858"/>
                  </a:cubicBezTo>
                  <a:cubicBezTo>
                    <a:pt x="1561" y="4570"/>
                    <a:pt x="1444" y="4261"/>
                    <a:pt x="1368" y="3941"/>
                  </a:cubicBezTo>
                  <a:close/>
                  <a:moveTo>
                    <a:pt x="3805" y="3941"/>
                  </a:moveTo>
                  <a:cubicBezTo>
                    <a:pt x="3749" y="4235"/>
                    <a:pt x="3668" y="4529"/>
                    <a:pt x="3552" y="4813"/>
                  </a:cubicBezTo>
                  <a:cubicBezTo>
                    <a:pt x="3278" y="4934"/>
                    <a:pt x="2974" y="5005"/>
                    <a:pt x="2655" y="5010"/>
                  </a:cubicBezTo>
                  <a:lnTo>
                    <a:pt x="2655" y="3941"/>
                  </a:lnTo>
                  <a:close/>
                  <a:moveTo>
                    <a:pt x="2589" y="0"/>
                  </a:moveTo>
                  <a:cubicBezTo>
                    <a:pt x="2260" y="0"/>
                    <a:pt x="1946" y="61"/>
                    <a:pt x="1657" y="178"/>
                  </a:cubicBezTo>
                  <a:lnTo>
                    <a:pt x="1657" y="173"/>
                  </a:lnTo>
                  <a:cubicBezTo>
                    <a:pt x="1647" y="178"/>
                    <a:pt x="1642" y="178"/>
                    <a:pt x="1637" y="183"/>
                  </a:cubicBezTo>
                  <a:cubicBezTo>
                    <a:pt x="679" y="563"/>
                    <a:pt x="1" y="1500"/>
                    <a:pt x="1" y="2589"/>
                  </a:cubicBezTo>
                  <a:cubicBezTo>
                    <a:pt x="1" y="4017"/>
                    <a:pt x="1161" y="5177"/>
                    <a:pt x="2589" y="5177"/>
                  </a:cubicBezTo>
                  <a:cubicBezTo>
                    <a:pt x="4018" y="5177"/>
                    <a:pt x="5178" y="4017"/>
                    <a:pt x="5178" y="2589"/>
                  </a:cubicBezTo>
                  <a:cubicBezTo>
                    <a:pt x="5178" y="1160"/>
                    <a:pt x="4018" y="0"/>
                    <a:pt x="2589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5405070" y="2142769"/>
              <a:ext cx="640417" cy="145473"/>
            </a:xfrm>
            <a:custGeom>
              <a:avLst/>
              <a:gdLst/>
              <a:ahLst/>
              <a:cxnLst/>
              <a:rect l="l" t="t" r="r" b="b"/>
              <a:pathLst>
                <a:path w="7255" h="1648" extrusionOk="0">
                  <a:moveTo>
                    <a:pt x="0" y="1"/>
                  </a:moveTo>
                  <a:lnTo>
                    <a:pt x="172" y="1647"/>
                  </a:lnTo>
                  <a:lnTo>
                    <a:pt x="7117" y="1647"/>
                  </a:lnTo>
                  <a:lnTo>
                    <a:pt x="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5510555" y="2269792"/>
              <a:ext cx="416823" cy="144943"/>
            </a:xfrm>
            <a:custGeom>
              <a:avLst/>
              <a:gdLst/>
              <a:ahLst/>
              <a:cxnLst/>
              <a:rect l="l" t="t" r="r" b="b"/>
              <a:pathLst>
                <a:path w="4722" h="1642" extrusionOk="0">
                  <a:moveTo>
                    <a:pt x="1" y="0"/>
                  </a:moveTo>
                  <a:lnTo>
                    <a:pt x="112" y="1642"/>
                  </a:lnTo>
                  <a:lnTo>
                    <a:pt x="4636" y="1642"/>
                  </a:lnTo>
                  <a:lnTo>
                    <a:pt x="47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5484603" y="2184345"/>
              <a:ext cx="54641" cy="66293"/>
            </a:xfrm>
            <a:custGeom>
              <a:avLst/>
              <a:gdLst/>
              <a:ahLst/>
              <a:cxnLst/>
              <a:rect l="l" t="t" r="r" b="b"/>
              <a:pathLst>
                <a:path w="619" h="751" extrusionOk="0">
                  <a:moveTo>
                    <a:pt x="305" y="133"/>
                  </a:moveTo>
                  <a:cubicBezTo>
                    <a:pt x="335" y="133"/>
                    <a:pt x="355" y="138"/>
                    <a:pt x="371" y="153"/>
                  </a:cubicBezTo>
                  <a:cubicBezTo>
                    <a:pt x="386" y="168"/>
                    <a:pt x="396" y="188"/>
                    <a:pt x="396" y="214"/>
                  </a:cubicBezTo>
                  <a:cubicBezTo>
                    <a:pt x="396" y="239"/>
                    <a:pt x="386" y="259"/>
                    <a:pt x="371" y="269"/>
                  </a:cubicBezTo>
                  <a:cubicBezTo>
                    <a:pt x="355" y="284"/>
                    <a:pt x="335" y="290"/>
                    <a:pt x="305" y="290"/>
                  </a:cubicBezTo>
                  <a:lnTo>
                    <a:pt x="193" y="290"/>
                  </a:lnTo>
                  <a:lnTo>
                    <a:pt x="193" y="133"/>
                  </a:lnTo>
                  <a:close/>
                  <a:moveTo>
                    <a:pt x="310" y="421"/>
                  </a:moveTo>
                  <a:cubicBezTo>
                    <a:pt x="350" y="421"/>
                    <a:pt x="376" y="431"/>
                    <a:pt x="396" y="447"/>
                  </a:cubicBezTo>
                  <a:cubicBezTo>
                    <a:pt x="416" y="462"/>
                    <a:pt x="426" y="487"/>
                    <a:pt x="426" y="518"/>
                  </a:cubicBezTo>
                  <a:cubicBezTo>
                    <a:pt x="426" y="553"/>
                    <a:pt x="416" y="578"/>
                    <a:pt x="396" y="593"/>
                  </a:cubicBezTo>
                  <a:cubicBezTo>
                    <a:pt x="376" y="609"/>
                    <a:pt x="345" y="619"/>
                    <a:pt x="310" y="619"/>
                  </a:cubicBezTo>
                  <a:lnTo>
                    <a:pt x="193" y="619"/>
                  </a:lnTo>
                  <a:lnTo>
                    <a:pt x="193" y="421"/>
                  </a:lnTo>
                  <a:close/>
                  <a:moveTo>
                    <a:pt x="1" y="1"/>
                  </a:moveTo>
                  <a:lnTo>
                    <a:pt x="1" y="751"/>
                  </a:lnTo>
                  <a:lnTo>
                    <a:pt x="325" y="751"/>
                  </a:lnTo>
                  <a:cubicBezTo>
                    <a:pt x="421" y="751"/>
                    <a:pt x="497" y="730"/>
                    <a:pt x="548" y="695"/>
                  </a:cubicBezTo>
                  <a:cubicBezTo>
                    <a:pt x="594" y="659"/>
                    <a:pt x="619" y="609"/>
                    <a:pt x="619" y="533"/>
                  </a:cubicBezTo>
                  <a:cubicBezTo>
                    <a:pt x="619" y="487"/>
                    <a:pt x="609" y="447"/>
                    <a:pt x="583" y="416"/>
                  </a:cubicBezTo>
                  <a:cubicBezTo>
                    <a:pt x="563" y="381"/>
                    <a:pt x="528" y="360"/>
                    <a:pt x="487" y="350"/>
                  </a:cubicBezTo>
                  <a:cubicBezTo>
                    <a:pt x="523" y="335"/>
                    <a:pt x="548" y="320"/>
                    <a:pt x="563" y="295"/>
                  </a:cubicBezTo>
                  <a:cubicBezTo>
                    <a:pt x="578" y="264"/>
                    <a:pt x="588" y="234"/>
                    <a:pt x="588" y="198"/>
                  </a:cubicBezTo>
                  <a:cubicBezTo>
                    <a:pt x="588" y="127"/>
                    <a:pt x="563" y="82"/>
                    <a:pt x="518" y="46"/>
                  </a:cubicBezTo>
                  <a:cubicBezTo>
                    <a:pt x="472" y="16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5545422" y="2184345"/>
              <a:ext cx="59584" cy="66293"/>
            </a:xfrm>
            <a:custGeom>
              <a:avLst/>
              <a:gdLst/>
              <a:ahLst/>
              <a:cxnLst/>
              <a:rect l="l" t="t" r="r" b="b"/>
              <a:pathLst>
                <a:path w="675" h="751" extrusionOk="0">
                  <a:moveTo>
                    <a:pt x="274" y="143"/>
                  </a:moveTo>
                  <a:cubicBezTo>
                    <a:pt x="315" y="143"/>
                    <a:pt x="340" y="148"/>
                    <a:pt x="360" y="163"/>
                  </a:cubicBezTo>
                  <a:cubicBezTo>
                    <a:pt x="376" y="178"/>
                    <a:pt x="386" y="203"/>
                    <a:pt x="386" y="234"/>
                  </a:cubicBezTo>
                  <a:cubicBezTo>
                    <a:pt x="386" y="269"/>
                    <a:pt x="376" y="295"/>
                    <a:pt x="360" y="310"/>
                  </a:cubicBezTo>
                  <a:cubicBezTo>
                    <a:pt x="340" y="325"/>
                    <a:pt x="315" y="335"/>
                    <a:pt x="274" y="335"/>
                  </a:cubicBezTo>
                  <a:lnTo>
                    <a:pt x="193" y="335"/>
                  </a:lnTo>
                  <a:lnTo>
                    <a:pt x="193" y="143"/>
                  </a:lnTo>
                  <a:close/>
                  <a:moveTo>
                    <a:pt x="1" y="1"/>
                  </a:moveTo>
                  <a:lnTo>
                    <a:pt x="1" y="751"/>
                  </a:lnTo>
                  <a:lnTo>
                    <a:pt x="193" y="751"/>
                  </a:lnTo>
                  <a:lnTo>
                    <a:pt x="193" y="467"/>
                  </a:lnTo>
                  <a:lnTo>
                    <a:pt x="244" y="467"/>
                  </a:lnTo>
                  <a:cubicBezTo>
                    <a:pt x="279" y="467"/>
                    <a:pt x="305" y="472"/>
                    <a:pt x="320" y="487"/>
                  </a:cubicBezTo>
                  <a:cubicBezTo>
                    <a:pt x="340" y="502"/>
                    <a:pt x="360" y="528"/>
                    <a:pt x="376" y="563"/>
                  </a:cubicBezTo>
                  <a:lnTo>
                    <a:pt x="467" y="751"/>
                  </a:lnTo>
                  <a:lnTo>
                    <a:pt x="675" y="751"/>
                  </a:lnTo>
                  <a:lnTo>
                    <a:pt x="568" y="538"/>
                  </a:lnTo>
                  <a:cubicBezTo>
                    <a:pt x="548" y="492"/>
                    <a:pt x="528" y="462"/>
                    <a:pt x="507" y="442"/>
                  </a:cubicBezTo>
                  <a:cubicBezTo>
                    <a:pt x="487" y="421"/>
                    <a:pt x="462" y="406"/>
                    <a:pt x="436" y="401"/>
                  </a:cubicBezTo>
                  <a:cubicBezTo>
                    <a:pt x="482" y="386"/>
                    <a:pt x="517" y="360"/>
                    <a:pt x="543" y="330"/>
                  </a:cubicBezTo>
                  <a:cubicBezTo>
                    <a:pt x="568" y="300"/>
                    <a:pt x="578" y="259"/>
                    <a:pt x="578" y="209"/>
                  </a:cubicBezTo>
                  <a:cubicBezTo>
                    <a:pt x="578" y="138"/>
                    <a:pt x="558" y="82"/>
                    <a:pt x="507" y="51"/>
                  </a:cubicBezTo>
                  <a:cubicBezTo>
                    <a:pt x="462" y="16"/>
                    <a:pt x="39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5605359" y="2184345"/>
              <a:ext cx="47049" cy="66293"/>
            </a:xfrm>
            <a:custGeom>
              <a:avLst/>
              <a:gdLst/>
              <a:ahLst/>
              <a:cxnLst/>
              <a:rect l="l" t="t" r="r" b="b"/>
              <a:pathLst>
                <a:path w="533" h="751" extrusionOk="0">
                  <a:moveTo>
                    <a:pt x="1" y="1"/>
                  </a:moveTo>
                  <a:lnTo>
                    <a:pt x="1" y="751"/>
                  </a:lnTo>
                  <a:lnTo>
                    <a:pt x="532" y="751"/>
                  </a:lnTo>
                  <a:lnTo>
                    <a:pt x="532" y="604"/>
                  </a:lnTo>
                  <a:lnTo>
                    <a:pt x="193" y="604"/>
                  </a:lnTo>
                  <a:lnTo>
                    <a:pt x="193" y="431"/>
                  </a:lnTo>
                  <a:lnTo>
                    <a:pt x="502" y="431"/>
                  </a:lnTo>
                  <a:lnTo>
                    <a:pt x="502" y="284"/>
                  </a:lnTo>
                  <a:lnTo>
                    <a:pt x="193" y="284"/>
                  </a:lnTo>
                  <a:lnTo>
                    <a:pt x="193" y="148"/>
                  </a:lnTo>
                  <a:lnTo>
                    <a:pt x="522" y="148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5653202" y="2184345"/>
              <a:ext cx="69382" cy="66293"/>
            </a:xfrm>
            <a:custGeom>
              <a:avLst/>
              <a:gdLst/>
              <a:ahLst/>
              <a:cxnLst/>
              <a:rect l="l" t="t" r="r" b="b"/>
              <a:pathLst>
                <a:path w="786" h="751" extrusionOk="0">
                  <a:moveTo>
                    <a:pt x="396" y="178"/>
                  </a:moveTo>
                  <a:lnTo>
                    <a:pt x="497" y="472"/>
                  </a:lnTo>
                  <a:lnTo>
                    <a:pt x="289" y="472"/>
                  </a:lnTo>
                  <a:lnTo>
                    <a:pt x="396" y="178"/>
                  </a:lnTo>
                  <a:close/>
                  <a:moveTo>
                    <a:pt x="279" y="1"/>
                  </a:moveTo>
                  <a:lnTo>
                    <a:pt x="1" y="751"/>
                  </a:lnTo>
                  <a:lnTo>
                    <a:pt x="198" y="751"/>
                  </a:lnTo>
                  <a:lnTo>
                    <a:pt x="244" y="614"/>
                  </a:lnTo>
                  <a:lnTo>
                    <a:pt x="548" y="614"/>
                  </a:lnTo>
                  <a:lnTo>
                    <a:pt x="593" y="751"/>
                  </a:lnTo>
                  <a:lnTo>
                    <a:pt x="786" y="751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5727880" y="2184345"/>
              <a:ext cx="64969" cy="66293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1" y="1"/>
                  </a:moveTo>
                  <a:lnTo>
                    <a:pt x="1" y="751"/>
                  </a:lnTo>
                  <a:lnTo>
                    <a:pt x="193" y="751"/>
                  </a:lnTo>
                  <a:lnTo>
                    <a:pt x="193" y="457"/>
                  </a:lnTo>
                  <a:lnTo>
                    <a:pt x="492" y="751"/>
                  </a:lnTo>
                  <a:lnTo>
                    <a:pt x="735" y="751"/>
                  </a:lnTo>
                  <a:lnTo>
                    <a:pt x="335" y="355"/>
                  </a:lnTo>
                  <a:lnTo>
                    <a:pt x="700" y="1"/>
                  </a:lnTo>
                  <a:lnTo>
                    <a:pt x="472" y="1"/>
                  </a:lnTo>
                  <a:lnTo>
                    <a:pt x="193" y="274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5788258" y="2184345"/>
              <a:ext cx="17478" cy="66293"/>
            </a:xfrm>
            <a:custGeom>
              <a:avLst/>
              <a:gdLst/>
              <a:ahLst/>
              <a:cxnLst/>
              <a:rect l="l" t="t" r="r" b="b"/>
              <a:pathLst>
                <a:path w="198" h="751" extrusionOk="0">
                  <a:moveTo>
                    <a:pt x="0" y="1"/>
                  </a:moveTo>
                  <a:lnTo>
                    <a:pt x="0" y="751"/>
                  </a:lnTo>
                  <a:lnTo>
                    <a:pt x="198" y="75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5821360" y="2184345"/>
              <a:ext cx="59496" cy="66293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0" y="1"/>
                  </a:moveTo>
                  <a:lnTo>
                    <a:pt x="0" y="751"/>
                  </a:lnTo>
                  <a:lnTo>
                    <a:pt x="183" y="751"/>
                  </a:lnTo>
                  <a:lnTo>
                    <a:pt x="183" y="234"/>
                  </a:lnTo>
                  <a:lnTo>
                    <a:pt x="456" y="751"/>
                  </a:lnTo>
                  <a:lnTo>
                    <a:pt x="674" y="751"/>
                  </a:lnTo>
                  <a:lnTo>
                    <a:pt x="674" y="1"/>
                  </a:lnTo>
                  <a:lnTo>
                    <a:pt x="487" y="1"/>
                  </a:lnTo>
                  <a:lnTo>
                    <a:pt x="487" y="51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5888447" y="2183021"/>
              <a:ext cx="63556" cy="68941"/>
            </a:xfrm>
            <a:custGeom>
              <a:avLst/>
              <a:gdLst/>
              <a:ahLst/>
              <a:cxnLst/>
              <a:rect l="l" t="t" r="r" b="b"/>
              <a:pathLst>
                <a:path w="720" h="781" extrusionOk="0">
                  <a:moveTo>
                    <a:pt x="415" y="1"/>
                  </a:moveTo>
                  <a:cubicBezTo>
                    <a:pt x="289" y="1"/>
                    <a:pt x="188" y="36"/>
                    <a:pt x="112" y="107"/>
                  </a:cubicBezTo>
                  <a:cubicBezTo>
                    <a:pt x="41" y="178"/>
                    <a:pt x="0" y="269"/>
                    <a:pt x="0" y="391"/>
                  </a:cubicBezTo>
                  <a:cubicBezTo>
                    <a:pt x="0" y="512"/>
                    <a:pt x="41" y="603"/>
                    <a:pt x="112" y="674"/>
                  </a:cubicBezTo>
                  <a:cubicBezTo>
                    <a:pt x="182" y="745"/>
                    <a:pt x="284" y="781"/>
                    <a:pt x="405" y="781"/>
                  </a:cubicBezTo>
                  <a:cubicBezTo>
                    <a:pt x="461" y="781"/>
                    <a:pt x="517" y="771"/>
                    <a:pt x="567" y="760"/>
                  </a:cubicBezTo>
                  <a:cubicBezTo>
                    <a:pt x="618" y="750"/>
                    <a:pt x="669" y="730"/>
                    <a:pt x="719" y="710"/>
                  </a:cubicBezTo>
                  <a:lnTo>
                    <a:pt x="719" y="350"/>
                  </a:lnTo>
                  <a:lnTo>
                    <a:pt x="415" y="350"/>
                  </a:lnTo>
                  <a:lnTo>
                    <a:pt x="415" y="477"/>
                  </a:lnTo>
                  <a:lnTo>
                    <a:pt x="537" y="477"/>
                  </a:lnTo>
                  <a:lnTo>
                    <a:pt x="537" y="624"/>
                  </a:lnTo>
                  <a:cubicBezTo>
                    <a:pt x="522" y="629"/>
                    <a:pt x="507" y="634"/>
                    <a:pt x="486" y="634"/>
                  </a:cubicBezTo>
                  <a:cubicBezTo>
                    <a:pt x="471" y="639"/>
                    <a:pt x="451" y="639"/>
                    <a:pt x="431" y="639"/>
                  </a:cubicBezTo>
                  <a:cubicBezTo>
                    <a:pt x="360" y="639"/>
                    <a:pt x="304" y="619"/>
                    <a:pt x="264" y="573"/>
                  </a:cubicBezTo>
                  <a:cubicBezTo>
                    <a:pt x="223" y="533"/>
                    <a:pt x="203" y="472"/>
                    <a:pt x="203" y="391"/>
                  </a:cubicBezTo>
                  <a:cubicBezTo>
                    <a:pt x="203" y="310"/>
                    <a:pt x="223" y="249"/>
                    <a:pt x="264" y="208"/>
                  </a:cubicBezTo>
                  <a:cubicBezTo>
                    <a:pt x="304" y="163"/>
                    <a:pt x="365" y="142"/>
                    <a:pt x="441" y="142"/>
                  </a:cubicBezTo>
                  <a:cubicBezTo>
                    <a:pt x="481" y="142"/>
                    <a:pt x="522" y="148"/>
                    <a:pt x="567" y="158"/>
                  </a:cubicBezTo>
                  <a:cubicBezTo>
                    <a:pt x="608" y="173"/>
                    <a:pt x="649" y="188"/>
                    <a:pt x="689" y="213"/>
                  </a:cubicBezTo>
                  <a:lnTo>
                    <a:pt x="689" y="56"/>
                  </a:lnTo>
                  <a:cubicBezTo>
                    <a:pt x="649" y="41"/>
                    <a:pt x="608" y="26"/>
                    <a:pt x="562" y="16"/>
                  </a:cubicBezTo>
                  <a:cubicBezTo>
                    <a:pt x="517" y="6"/>
                    <a:pt x="466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5578083" y="2305542"/>
              <a:ext cx="83682" cy="76091"/>
            </a:xfrm>
            <a:custGeom>
              <a:avLst/>
              <a:gdLst/>
              <a:ahLst/>
              <a:cxnLst/>
              <a:rect l="l" t="t" r="r" b="b"/>
              <a:pathLst>
                <a:path w="948" h="862" extrusionOk="0">
                  <a:moveTo>
                    <a:pt x="173" y="1"/>
                  </a:moveTo>
                  <a:lnTo>
                    <a:pt x="1" y="862"/>
                  </a:lnTo>
                  <a:lnTo>
                    <a:pt x="208" y="862"/>
                  </a:lnTo>
                  <a:lnTo>
                    <a:pt x="330" y="269"/>
                  </a:lnTo>
                  <a:lnTo>
                    <a:pt x="522" y="862"/>
                  </a:lnTo>
                  <a:lnTo>
                    <a:pt x="771" y="862"/>
                  </a:lnTo>
                  <a:lnTo>
                    <a:pt x="948" y="1"/>
                  </a:lnTo>
                  <a:lnTo>
                    <a:pt x="735" y="1"/>
                  </a:lnTo>
                  <a:lnTo>
                    <a:pt x="619" y="5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5652761" y="2305542"/>
              <a:ext cx="68499" cy="76091"/>
            </a:xfrm>
            <a:custGeom>
              <a:avLst/>
              <a:gdLst/>
              <a:ahLst/>
              <a:cxnLst/>
              <a:rect l="l" t="t" r="r" b="b"/>
              <a:pathLst>
                <a:path w="776" h="862" extrusionOk="0">
                  <a:moveTo>
                    <a:pt x="173" y="1"/>
                  </a:moveTo>
                  <a:lnTo>
                    <a:pt x="1" y="862"/>
                  </a:lnTo>
                  <a:lnTo>
                    <a:pt x="613" y="862"/>
                  </a:lnTo>
                  <a:lnTo>
                    <a:pt x="649" y="695"/>
                  </a:lnTo>
                  <a:lnTo>
                    <a:pt x="254" y="695"/>
                  </a:lnTo>
                  <a:lnTo>
                    <a:pt x="294" y="497"/>
                  </a:lnTo>
                  <a:lnTo>
                    <a:pt x="649" y="497"/>
                  </a:lnTo>
                  <a:lnTo>
                    <a:pt x="684" y="330"/>
                  </a:lnTo>
                  <a:lnTo>
                    <a:pt x="330" y="330"/>
                  </a:lnTo>
                  <a:lnTo>
                    <a:pt x="360" y="168"/>
                  </a:lnTo>
                  <a:lnTo>
                    <a:pt x="740" y="16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5719848" y="2305542"/>
              <a:ext cx="108752" cy="76091"/>
            </a:xfrm>
            <a:custGeom>
              <a:avLst/>
              <a:gdLst/>
              <a:ahLst/>
              <a:cxnLst/>
              <a:rect l="l" t="t" r="r" b="b"/>
              <a:pathLst>
                <a:path w="1232" h="862" extrusionOk="0">
                  <a:moveTo>
                    <a:pt x="0" y="1"/>
                  </a:moveTo>
                  <a:lnTo>
                    <a:pt x="31" y="862"/>
                  </a:lnTo>
                  <a:lnTo>
                    <a:pt x="289" y="862"/>
                  </a:lnTo>
                  <a:lnTo>
                    <a:pt x="573" y="203"/>
                  </a:lnTo>
                  <a:lnTo>
                    <a:pt x="598" y="862"/>
                  </a:lnTo>
                  <a:lnTo>
                    <a:pt x="856" y="862"/>
                  </a:lnTo>
                  <a:lnTo>
                    <a:pt x="1231" y="1"/>
                  </a:lnTo>
                  <a:lnTo>
                    <a:pt x="1024" y="1"/>
                  </a:lnTo>
                  <a:lnTo>
                    <a:pt x="745" y="624"/>
                  </a:lnTo>
                  <a:lnTo>
                    <a:pt x="725" y="1"/>
                  </a:lnTo>
                  <a:lnTo>
                    <a:pt x="512" y="1"/>
                  </a:lnTo>
                  <a:lnTo>
                    <a:pt x="238" y="62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5804765" y="2304218"/>
              <a:ext cx="68499" cy="78739"/>
            </a:xfrm>
            <a:custGeom>
              <a:avLst/>
              <a:gdLst/>
              <a:ahLst/>
              <a:cxnLst/>
              <a:rect l="l" t="t" r="r" b="b"/>
              <a:pathLst>
                <a:path w="776" h="892" extrusionOk="0">
                  <a:moveTo>
                    <a:pt x="482" y="0"/>
                  </a:moveTo>
                  <a:cubicBezTo>
                    <a:pt x="376" y="0"/>
                    <a:pt x="295" y="21"/>
                    <a:pt x="229" y="66"/>
                  </a:cubicBezTo>
                  <a:cubicBezTo>
                    <a:pt x="163" y="112"/>
                    <a:pt x="122" y="178"/>
                    <a:pt x="107" y="264"/>
                  </a:cubicBezTo>
                  <a:cubicBezTo>
                    <a:pt x="92" y="335"/>
                    <a:pt x="102" y="390"/>
                    <a:pt x="133" y="431"/>
                  </a:cubicBezTo>
                  <a:cubicBezTo>
                    <a:pt x="163" y="471"/>
                    <a:pt x="224" y="497"/>
                    <a:pt x="305" y="517"/>
                  </a:cubicBezTo>
                  <a:lnTo>
                    <a:pt x="386" y="537"/>
                  </a:lnTo>
                  <a:cubicBezTo>
                    <a:pt x="436" y="547"/>
                    <a:pt x="467" y="563"/>
                    <a:pt x="482" y="578"/>
                  </a:cubicBezTo>
                  <a:cubicBezTo>
                    <a:pt x="497" y="593"/>
                    <a:pt x="502" y="613"/>
                    <a:pt x="497" y="639"/>
                  </a:cubicBezTo>
                  <a:cubicBezTo>
                    <a:pt x="492" y="669"/>
                    <a:pt x="472" y="689"/>
                    <a:pt x="447" y="710"/>
                  </a:cubicBezTo>
                  <a:cubicBezTo>
                    <a:pt x="416" y="725"/>
                    <a:pt x="376" y="730"/>
                    <a:pt x="330" y="730"/>
                  </a:cubicBezTo>
                  <a:cubicBezTo>
                    <a:pt x="279" y="730"/>
                    <a:pt x="234" y="725"/>
                    <a:pt x="183" y="710"/>
                  </a:cubicBezTo>
                  <a:cubicBezTo>
                    <a:pt x="138" y="694"/>
                    <a:pt x="87" y="674"/>
                    <a:pt x="36" y="644"/>
                  </a:cubicBezTo>
                  <a:lnTo>
                    <a:pt x="1" y="831"/>
                  </a:lnTo>
                  <a:cubicBezTo>
                    <a:pt x="52" y="851"/>
                    <a:pt x="102" y="867"/>
                    <a:pt x="158" y="877"/>
                  </a:cubicBezTo>
                  <a:cubicBezTo>
                    <a:pt x="209" y="887"/>
                    <a:pt x="264" y="892"/>
                    <a:pt x="315" y="892"/>
                  </a:cubicBezTo>
                  <a:cubicBezTo>
                    <a:pt x="431" y="892"/>
                    <a:pt x="523" y="872"/>
                    <a:pt x="588" y="826"/>
                  </a:cubicBezTo>
                  <a:cubicBezTo>
                    <a:pt x="654" y="775"/>
                    <a:pt x="700" y="705"/>
                    <a:pt x="715" y="613"/>
                  </a:cubicBezTo>
                  <a:cubicBezTo>
                    <a:pt x="730" y="537"/>
                    <a:pt x="720" y="482"/>
                    <a:pt x="690" y="446"/>
                  </a:cubicBezTo>
                  <a:cubicBezTo>
                    <a:pt x="659" y="406"/>
                    <a:pt x="594" y="375"/>
                    <a:pt x="502" y="355"/>
                  </a:cubicBezTo>
                  <a:lnTo>
                    <a:pt x="411" y="335"/>
                  </a:lnTo>
                  <a:cubicBezTo>
                    <a:pt x="371" y="330"/>
                    <a:pt x="340" y="314"/>
                    <a:pt x="325" y="304"/>
                  </a:cubicBezTo>
                  <a:cubicBezTo>
                    <a:pt x="310" y="289"/>
                    <a:pt x="305" y="274"/>
                    <a:pt x="310" y="249"/>
                  </a:cubicBezTo>
                  <a:cubicBezTo>
                    <a:pt x="315" y="218"/>
                    <a:pt x="335" y="198"/>
                    <a:pt x="361" y="183"/>
                  </a:cubicBezTo>
                  <a:cubicBezTo>
                    <a:pt x="391" y="168"/>
                    <a:pt x="431" y="157"/>
                    <a:pt x="482" y="157"/>
                  </a:cubicBezTo>
                  <a:cubicBezTo>
                    <a:pt x="523" y="157"/>
                    <a:pt x="568" y="162"/>
                    <a:pt x="609" y="178"/>
                  </a:cubicBezTo>
                  <a:cubicBezTo>
                    <a:pt x="654" y="188"/>
                    <a:pt x="695" y="203"/>
                    <a:pt x="740" y="223"/>
                  </a:cubicBezTo>
                  <a:lnTo>
                    <a:pt x="776" y="41"/>
                  </a:lnTo>
                  <a:cubicBezTo>
                    <a:pt x="725" y="26"/>
                    <a:pt x="675" y="16"/>
                    <a:pt x="624" y="11"/>
                  </a:cubicBezTo>
                  <a:cubicBezTo>
                    <a:pt x="578" y="0"/>
                    <a:pt x="528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5022323" y="2098986"/>
              <a:ext cx="385927" cy="316192"/>
            </a:xfrm>
            <a:custGeom>
              <a:avLst/>
              <a:gdLst/>
              <a:ahLst/>
              <a:cxnLst/>
              <a:rect l="l" t="t" r="r" b="b"/>
              <a:pathLst>
                <a:path w="4372" h="3582" extrusionOk="0">
                  <a:moveTo>
                    <a:pt x="4169" y="0"/>
                  </a:moveTo>
                  <a:lnTo>
                    <a:pt x="0" y="3582"/>
                  </a:lnTo>
                  <a:lnTo>
                    <a:pt x="4372" y="2857"/>
                  </a:lnTo>
                  <a:lnTo>
                    <a:pt x="4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4238910" y="2604165"/>
              <a:ext cx="164628" cy="827378"/>
            </a:xfrm>
            <a:custGeom>
              <a:avLst/>
              <a:gdLst/>
              <a:ahLst/>
              <a:cxnLst/>
              <a:rect l="l" t="t" r="r" b="b"/>
              <a:pathLst>
                <a:path w="1865" h="9373" extrusionOk="0">
                  <a:moveTo>
                    <a:pt x="783" y="0"/>
                  </a:moveTo>
                  <a:cubicBezTo>
                    <a:pt x="522" y="0"/>
                    <a:pt x="275" y="57"/>
                    <a:pt x="172" y="174"/>
                  </a:cubicBezTo>
                  <a:cubicBezTo>
                    <a:pt x="132" y="219"/>
                    <a:pt x="127" y="285"/>
                    <a:pt x="127" y="346"/>
                  </a:cubicBezTo>
                  <a:cubicBezTo>
                    <a:pt x="51" y="2225"/>
                    <a:pt x="172" y="4110"/>
                    <a:pt x="492" y="5964"/>
                  </a:cubicBezTo>
                  <a:cubicBezTo>
                    <a:pt x="573" y="6445"/>
                    <a:pt x="659" y="6982"/>
                    <a:pt x="390" y="7397"/>
                  </a:cubicBezTo>
                  <a:cubicBezTo>
                    <a:pt x="258" y="7605"/>
                    <a:pt x="31" y="7777"/>
                    <a:pt x="0" y="8025"/>
                  </a:cubicBezTo>
                  <a:cubicBezTo>
                    <a:pt x="19" y="8026"/>
                    <a:pt x="38" y="8027"/>
                    <a:pt x="57" y="8027"/>
                  </a:cubicBezTo>
                  <a:cubicBezTo>
                    <a:pt x="226" y="8027"/>
                    <a:pt x="397" y="7986"/>
                    <a:pt x="552" y="7909"/>
                  </a:cubicBezTo>
                  <a:lnTo>
                    <a:pt x="552" y="7909"/>
                  </a:lnTo>
                  <a:cubicBezTo>
                    <a:pt x="385" y="8380"/>
                    <a:pt x="370" y="8897"/>
                    <a:pt x="507" y="9373"/>
                  </a:cubicBezTo>
                  <a:cubicBezTo>
                    <a:pt x="659" y="9337"/>
                    <a:pt x="740" y="9170"/>
                    <a:pt x="795" y="9023"/>
                  </a:cubicBezTo>
                  <a:cubicBezTo>
                    <a:pt x="1089" y="8248"/>
                    <a:pt x="1307" y="7448"/>
                    <a:pt x="1459" y="6637"/>
                  </a:cubicBezTo>
                  <a:cubicBezTo>
                    <a:pt x="1733" y="5204"/>
                    <a:pt x="1809" y="3735"/>
                    <a:pt x="1763" y="2281"/>
                  </a:cubicBezTo>
                  <a:cubicBezTo>
                    <a:pt x="1743" y="1754"/>
                    <a:pt x="1864" y="726"/>
                    <a:pt x="1581" y="270"/>
                  </a:cubicBezTo>
                  <a:cubicBezTo>
                    <a:pt x="1467" y="92"/>
                    <a:pt x="1114" y="0"/>
                    <a:pt x="783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3730464" y="4402879"/>
              <a:ext cx="239307" cy="225448"/>
            </a:xfrm>
            <a:custGeom>
              <a:avLst/>
              <a:gdLst/>
              <a:ahLst/>
              <a:cxnLst/>
              <a:rect l="l" t="t" r="r" b="b"/>
              <a:pathLst>
                <a:path w="2711" h="2554" extrusionOk="0">
                  <a:moveTo>
                    <a:pt x="2116" y="1"/>
                  </a:moveTo>
                  <a:cubicBezTo>
                    <a:pt x="1813" y="1"/>
                    <a:pt x="1515" y="106"/>
                    <a:pt x="1262" y="277"/>
                  </a:cubicBezTo>
                  <a:cubicBezTo>
                    <a:pt x="902" y="515"/>
                    <a:pt x="634" y="1037"/>
                    <a:pt x="401" y="1396"/>
                  </a:cubicBezTo>
                  <a:cubicBezTo>
                    <a:pt x="279" y="1589"/>
                    <a:pt x="163" y="1781"/>
                    <a:pt x="87" y="1989"/>
                  </a:cubicBezTo>
                  <a:cubicBezTo>
                    <a:pt x="26" y="2156"/>
                    <a:pt x="1" y="2369"/>
                    <a:pt x="137" y="2480"/>
                  </a:cubicBezTo>
                  <a:cubicBezTo>
                    <a:pt x="198" y="2531"/>
                    <a:pt x="279" y="2546"/>
                    <a:pt x="360" y="2551"/>
                  </a:cubicBezTo>
                  <a:cubicBezTo>
                    <a:pt x="381" y="2553"/>
                    <a:pt x="403" y="2553"/>
                    <a:pt x="424" y="2553"/>
                  </a:cubicBezTo>
                  <a:cubicBezTo>
                    <a:pt x="635" y="2553"/>
                    <a:pt x="841" y="2487"/>
                    <a:pt x="1034" y="2399"/>
                  </a:cubicBezTo>
                  <a:cubicBezTo>
                    <a:pt x="1520" y="2186"/>
                    <a:pt x="1966" y="1872"/>
                    <a:pt x="2336" y="1487"/>
                  </a:cubicBezTo>
                  <a:cubicBezTo>
                    <a:pt x="2437" y="1376"/>
                    <a:pt x="2538" y="1254"/>
                    <a:pt x="2599" y="1118"/>
                  </a:cubicBezTo>
                  <a:cubicBezTo>
                    <a:pt x="2711" y="874"/>
                    <a:pt x="2706" y="601"/>
                    <a:pt x="2695" y="332"/>
                  </a:cubicBezTo>
                  <a:cubicBezTo>
                    <a:pt x="2695" y="277"/>
                    <a:pt x="2695" y="221"/>
                    <a:pt x="2665" y="175"/>
                  </a:cubicBezTo>
                  <a:cubicBezTo>
                    <a:pt x="2630" y="110"/>
                    <a:pt x="2554" y="74"/>
                    <a:pt x="2478" y="54"/>
                  </a:cubicBezTo>
                  <a:cubicBezTo>
                    <a:pt x="2358" y="18"/>
                    <a:pt x="2236" y="1"/>
                    <a:pt x="2116" y="1"/>
                  </a:cubicBezTo>
                  <a:close/>
                </a:path>
              </a:pathLst>
            </a:custGeom>
            <a:solidFill>
              <a:srgbClr val="B7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4090437" y="4402879"/>
              <a:ext cx="239307" cy="225448"/>
            </a:xfrm>
            <a:custGeom>
              <a:avLst/>
              <a:gdLst/>
              <a:ahLst/>
              <a:cxnLst/>
              <a:rect l="l" t="t" r="r" b="b"/>
              <a:pathLst>
                <a:path w="2711" h="2554" extrusionOk="0">
                  <a:moveTo>
                    <a:pt x="599" y="1"/>
                  </a:moveTo>
                  <a:cubicBezTo>
                    <a:pt x="479" y="1"/>
                    <a:pt x="358" y="18"/>
                    <a:pt x="238" y="54"/>
                  </a:cubicBezTo>
                  <a:cubicBezTo>
                    <a:pt x="162" y="74"/>
                    <a:pt x="86" y="110"/>
                    <a:pt x="46" y="175"/>
                  </a:cubicBezTo>
                  <a:cubicBezTo>
                    <a:pt x="21" y="221"/>
                    <a:pt x="21" y="277"/>
                    <a:pt x="16" y="332"/>
                  </a:cubicBezTo>
                  <a:cubicBezTo>
                    <a:pt x="10" y="601"/>
                    <a:pt x="0" y="874"/>
                    <a:pt x="112" y="1118"/>
                  </a:cubicBezTo>
                  <a:cubicBezTo>
                    <a:pt x="178" y="1254"/>
                    <a:pt x="279" y="1376"/>
                    <a:pt x="380" y="1487"/>
                  </a:cubicBezTo>
                  <a:cubicBezTo>
                    <a:pt x="750" y="1872"/>
                    <a:pt x="1191" y="2186"/>
                    <a:pt x="1682" y="2399"/>
                  </a:cubicBezTo>
                  <a:cubicBezTo>
                    <a:pt x="1875" y="2487"/>
                    <a:pt x="2081" y="2553"/>
                    <a:pt x="2292" y="2553"/>
                  </a:cubicBezTo>
                  <a:cubicBezTo>
                    <a:pt x="2313" y="2553"/>
                    <a:pt x="2335" y="2553"/>
                    <a:pt x="2356" y="2551"/>
                  </a:cubicBezTo>
                  <a:cubicBezTo>
                    <a:pt x="2432" y="2546"/>
                    <a:pt x="2518" y="2531"/>
                    <a:pt x="2579" y="2480"/>
                  </a:cubicBezTo>
                  <a:cubicBezTo>
                    <a:pt x="2710" y="2369"/>
                    <a:pt x="2690" y="2156"/>
                    <a:pt x="2629" y="1989"/>
                  </a:cubicBezTo>
                  <a:cubicBezTo>
                    <a:pt x="2553" y="1781"/>
                    <a:pt x="2437" y="1589"/>
                    <a:pt x="2315" y="1396"/>
                  </a:cubicBezTo>
                  <a:cubicBezTo>
                    <a:pt x="2082" y="1037"/>
                    <a:pt x="1814" y="515"/>
                    <a:pt x="1454" y="277"/>
                  </a:cubicBezTo>
                  <a:cubicBezTo>
                    <a:pt x="1197" y="106"/>
                    <a:pt x="901" y="1"/>
                    <a:pt x="599" y="1"/>
                  </a:cubicBezTo>
                  <a:close/>
                </a:path>
              </a:pathLst>
            </a:custGeom>
            <a:solidFill>
              <a:srgbClr val="B7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3761801" y="2999093"/>
              <a:ext cx="521867" cy="1492423"/>
            </a:xfrm>
            <a:custGeom>
              <a:avLst/>
              <a:gdLst/>
              <a:ahLst/>
              <a:cxnLst/>
              <a:rect l="l" t="t" r="r" b="b"/>
              <a:pathLst>
                <a:path w="5912" h="16907" extrusionOk="0">
                  <a:moveTo>
                    <a:pt x="46" y="0"/>
                  </a:moveTo>
                  <a:cubicBezTo>
                    <a:pt x="46" y="0"/>
                    <a:pt x="96" y="9640"/>
                    <a:pt x="0" y="16727"/>
                  </a:cubicBezTo>
                  <a:cubicBezTo>
                    <a:pt x="0" y="16727"/>
                    <a:pt x="518" y="16907"/>
                    <a:pt x="1250" y="16907"/>
                  </a:cubicBezTo>
                  <a:cubicBezTo>
                    <a:pt x="1617" y="16907"/>
                    <a:pt x="2037" y="16862"/>
                    <a:pt x="2472" y="16727"/>
                  </a:cubicBezTo>
                  <a:lnTo>
                    <a:pt x="2857" y="4792"/>
                  </a:lnTo>
                  <a:lnTo>
                    <a:pt x="3055" y="4792"/>
                  </a:lnTo>
                  <a:lnTo>
                    <a:pt x="3440" y="16727"/>
                  </a:lnTo>
                  <a:cubicBezTo>
                    <a:pt x="3877" y="16862"/>
                    <a:pt x="4297" y="16907"/>
                    <a:pt x="4664" y="16907"/>
                  </a:cubicBezTo>
                  <a:cubicBezTo>
                    <a:pt x="5396" y="16907"/>
                    <a:pt x="5912" y="16727"/>
                    <a:pt x="5912" y="16727"/>
                  </a:cubicBezTo>
                  <a:cubicBezTo>
                    <a:pt x="5815" y="9640"/>
                    <a:pt x="5866" y="0"/>
                    <a:pt x="5866" y="0"/>
                  </a:cubicBezTo>
                  <a:lnTo>
                    <a:pt x="5866" y="0"/>
                  </a:lnTo>
                  <a:lnTo>
                    <a:pt x="2958" y="13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3861018" y="2333259"/>
              <a:ext cx="285826" cy="912208"/>
            </a:xfrm>
            <a:custGeom>
              <a:avLst/>
              <a:gdLst/>
              <a:ahLst/>
              <a:cxnLst/>
              <a:rect l="l" t="t" r="r" b="b"/>
              <a:pathLst>
                <a:path w="3238" h="10334" extrusionOk="0">
                  <a:moveTo>
                    <a:pt x="796" y="1"/>
                  </a:moveTo>
                  <a:lnTo>
                    <a:pt x="1" y="10147"/>
                  </a:lnTo>
                  <a:cubicBezTo>
                    <a:pt x="877" y="10287"/>
                    <a:pt x="1529" y="10334"/>
                    <a:pt x="2008" y="10334"/>
                  </a:cubicBezTo>
                  <a:cubicBezTo>
                    <a:pt x="2967" y="10334"/>
                    <a:pt x="3238" y="10147"/>
                    <a:pt x="3238" y="10147"/>
                  </a:cubicBezTo>
                  <a:lnTo>
                    <a:pt x="281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3822179" y="2510244"/>
              <a:ext cx="382308" cy="52522"/>
            </a:xfrm>
            <a:custGeom>
              <a:avLst/>
              <a:gdLst/>
              <a:ahLst/>
              <a:cxnLst/>
              <a:rect l="l" t="t" r="r" b="b"/>
              <a:pathLst>
                <a:path w="4331" h="595" extrusionOk="0">
                  <a:moveTo>
                    <a:pt x="4194" y="1"/>
                  </a:moveTo>
                  <a:cubicBezTo>
                    <a:pt x="4189" y="1"/>
                    <a:pt x="4184" y="1"/>
                    <a:pt x="4179" y="2"/>
                  </a:cubicBezTo>
                  <a:cubicBezTo>
                    <a:pt x="3495" y="83"/>
                    <a:pt x="2832" y="265"/>
                    <a:pt x="2143" y="326"/>
                  </a:cubicBezTo>
                  <a:cubicBezTo>
                    <a:pt x="1710" y="361"/>
                    <a:pt x="1273" y="390"/>
                    <a:pt x="838" y="390"/>
                  </a:cubicBezTo>
                  <a:cubicBezTo>
                    <a:pt x="585" y="390"/>
                    <a:pt x="332" y="380"/>
                    <a:pt x="81" y="356"/>
                  </a:cubicBezTo>
                  <a:cubicBezTo>
                    <a:pt x="79" y="356"/>
                    <a:pt x="78" y="356"/>
                    <a:pt x="76" y="356"/>
                  </a:cubicBezTo>
                  <a:cubicBezTo>
                    <a:pt x="0" y="356"/>
                    <a:pt x="2" y="473"/>
                    <a:pt x="81" y="483"/>
                  </a:cubicBezTo>
                  <a:cubicBezTo>
                    <a:pt x="618" y="545"/>
                    <a:pt x="1150" y="595"/>
                    <a:pt x="1686" y="595"/>
                  </a:cubicBezTo>
                  <a:cubicBezTo>
                    <a:pt x="1853" y="595"/>
                    <a:pt x="2020" y="590"/>
                    <a:pt x="2188" y="579"/>
                  </a:cubicBezTo>
                  <a:cubicBezTo>
                    <a:pt x="2852" y="539"/>
                    <a:pt x="3592" y="483"/>
                    <a:pt x="4215" y="245"/>
                  </a:cubicBezTo>
                  <a:cubicBezTo>
                    <a:pt x="4327" y="201"/>
                    <a:pt x="4331" y="1"/>
                    <a:pt x="4194" y="1"/>
                  </a:cubicBezTo>
                  <a:close/>
                </a:path>
              </a:pathLst>
            </a:custGeom>
            <a:solidFill>
              <a:srgbClr val="0CA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3558334" y="2333259"/>
              <a:ext cx="389547" cy="1053179"/>
            </a:xfrm>
            <a:custGeom>
              <a:avLst/>
              <a:gdLst/>
              <a:ahLst/>
              <a:cxnLst/>
              <a:rect l="l" t="t" r="r" b="b"/>
              <a:pathLst>
                <a:path w="4413" h="11931" extrusionOk="0">
                  <a:moveTo>
                    <a:pt x="4225" y="1"/>
                  </a:moveTo>
                  <a:lnTo>
                    <a:pt x="3658" y="183"/>
                  </a:lnTo>
                  <a:lnTo>
                    <a:pt x="3526" y="229"/>
                  </a:lnTo>
                  <a:lnTo>
                    <a:pt x="2422" y="588"/>
                  </a:lnTo>
                  <a:cubicBezTo>
                    <a:pt x="1859" y="776"/>
                    <a:pt x="1378" y="1156"/>
                    <a:pt x="1089" y="1672"/>
                  </a:cubicBezTo>
                  <a:cubicBezTo>
                    <a:pt x="684" y="2387"/>
                    <a:pt x="218" y="3623"/>
                    <a:pt x="0" y="5684"/>
                  </a:cubicBezTo>
                  <a:cubicBezTo>
                    <a:pt x="0" y="5684"/>
                    <a:pt x="308" y="5774"/>
                    <a:pt x="947" y="5774"/>
                  </a:cubicBezTo>
                  <a:cubicBezTo>
                    <a:pt x="1336" y="5774"/>
                    <a:pt x="1847" y="5741"/>
                    <a:pt x="2488" y="5634"/>
                  </a:cubicBezTo>
                  <a:lnTo>
                    <a:pt x="2488" y="5634"/>
                  </a:lnTo>
                  <a:cubicBezTo>
                    <a:pt x="2487" y="5634"/>
                    <a:pt x="1783" y="8597"/>
                    <a:pt x="1642" y="10942"/>
                  </a:cubicBezTo>
                  <a:cubicBezTo>
                    <a:pt x="1642" y="10942"/>
                    <a:pt x="2488" y="11505"/>
                    <a:pt x="4412" y="11930"/>
                  </a:cubicBezTo>
                  <a:lnTo>
                    <a:pt x="4260" y="2614"/>
                  </a:lnTo>
                  <a:lnTo>
                    <a:pt x="4260" y="2457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4093085" y="2333259"/>
              <a:ext cx="389547" cy="1053179"/>
            </a:xfrm>
            <a:custGeom>
              <a:avLst/>
              <a:gdLst/>
              <a:ahLst/>
              <a:cxnLst/>
              <a:rect l="l" t="t" r="r" b="b"/>
              <a:pathLst>
                <a:path w="4413" h="11931" extrusionOk="0">
                  <a:moveTo>
                    <a:pt x="188" y="1"/>
                  </a:moveTo>
                  <a:lnTo>
                    <a:pt x="153" y="2468"/>
                  </a:lnTo>
                  <a:lnTo>
                    <a:pt x="153" y="2630"/>
                  </a:lnTo>
                  <a:lnTo>
                    <a:pt x="1" y="11930"/>
                  </a:lnTo>
                  <a:cubicBezTo>
                    <a:pt x="1926" y="11505"/>
                    <a:pt x="2772" y="10942"/>
                    <a:pt x="2772" y="10942"/>
                  </a:cubicBezTo>
                  <a:cubicBezTo>
                    <a:pt x="2630" y="8597"/>
                    <a:pt x="1926" y="5634"/>
                    <a:pt x="1926" y="5634"/>
                  </a:cubicBezTo>
                  <a:lnTo>
                    <a:pt x="1926" y="5634"/>
                  </a:lnTo>
                  <a:cubicBezTo>
                    <a:pt x="2566" y="5741"/>
                    <a:pt x="3078" y="5774"/>
                    <a:pt x="3467" y="5774"/>
                  </a:cubicBezTo>
                  <a:cubicBezTo>
                    <a:pt x="4106" y="5774"/>
                    <a:pt x="4413" y="5684"/>
                    <a:pt x="4413" y="5684"/>
                  </a:cubicBezTo>
                  <a:cubicBezTo>
                    <a:pt x="4220" y="3861"/>
                    <a:pt x="3835" y="2685"/>
                    <a:pt x="3471" y="1946"/>
                  </a:cubicBezTo>
                  <a:cubicBezTo>
                    <a:pt x="3136" y="1277"/>
                    <a:pt x="2549" y="771"/>
                    <a:pt x="1840" y="538"/>
                  </a:cubicBezTo>
                  <a:lnTo>
                    <a:pt x="826" y="208"/>
                  </a:lnTo>
                  <a:lnTo>
                    <a:pt x="750" y="18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3767097" y="2600193"/>
              <a:ext cx="45107" cy="238512"/>
            </a:xfrm>
            <a:custGeom>
              <a:avLst/>
              <a:gdLst/>
              <a:ahLst/>
              <a:cxnLst/>
              <a:rect l="l" t="t" r="r" b="b"/>
              <a:pathLst>
                <a:path w="511" h="2702" extrusionOk="0">
                  <a:moveTo>
                    <a:pt x="478" y="1"/>
                  </a:moveTo>
                  <a:cubicBezTo>
                    <a:pt x="468" y="1"/>
                    <a:pt x="459" y="7"/>
                    <a:pt x="457" y="21"/>
                  </a:cubicBezTo>
                  <a:cubicBezTo>
                    <a:pt x="366" y="467"/>
                    <a:pt x="249" y="897"/>
                    <a:pt x="178" y="1348"/>
                  </a:cubicBezTo>
                  <a:cubicBezTo>
                    <a:pt x="107" y="1759"/>
                    <a:pt x="1" y="2209"/>
                    <a:pt x="16" y="2630"/>
                  </a:cubicBezTo>
                  <a:cubicBezTo>
                    <a:pt x="16" y="2675"/>
                    <a:pt x="54" y="2702"/>
                    <a:pt x="92" y="2702"/>
                  </a:cubicBezTo>
                  <a:cubicBezTo>
                    <a:pt x="121" y="2702"/>
                    <a:pt x="149" y="2686"/>
                    <a:pt x="158" y="2650"/>
                  </a:cubicBezTo>
                  <a:cubicBezTo>
                    <a:pt x="274" y="2235"/>
                    <a:pt x="290" y="1774"/>
                    <a:pt x="345" y="1348"/>
                  </a:cubicBezTo>
                  <a:cubicBezTo>
                    <a:pt x="406" y="913"/>
                    <a:pt x="437" y="467"/>
                    <a:pt x="508" y="36"/>
                  </a:cubicBezTo>
                  <a:cubicBezTo>
                    <a:pt x="511" y="15"/>
                    <a:pt x="493" y="1"/>
                    <a:pt x="478" y="1"/>
                  </a:cubicBezTo>
                  <a:close/>
                </a:path>
              </a:pathLst>
            </a:custGeom>
            <a:solidFill>
              <a:srgbClr val="2D4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4098470" y="1887134"/>
              <a:ext cx="145826" cy="356180"/>
            </a:xfrm>
            <a:custGeom>
              <a:avLst/>
              <a:gdLst/>
              <a:ahLst/>
              <a:cxnLst/>
              <a:rect l="l" t="t" r="r" b="b"/>
              <a:pathLst>
                <a:path w="1652" h="4035" extrusionOk="0">
                  <a:moveTo>
                    <a:pt x="876" y="1"/>
                  </a:moveTo>
                  <a:cubicBezTo>
                    <a:pt x="828" y="1"/>
                    <a:pt x="779" y="11"/>
                    <a:pt x="730" y="35"/>
                  </a:cubicBezTo>
                  <a:cubicBezTo>
                    <a:pt x="421" y="192"/>
                    <a:pt x="340" y="703"/>
                    <a:pt x="279" y="967"/>
                  </a:cubicBezTo>
                  <a:cubicBezTo>
                    <a:pt x="82" y="1889"/>
                    <a:pt x="1" y="2831"/>
                    <a:pt x="41" y="3768"/>
                  </a:cubicBezTo>
                  <a:cubicBezTo>
                    <a:pt x="46" y="3859"/>
                    <a:pt x="61" y="3966"/>
                    <a:pt x="153" y="4011"/>
                  </a:cubicBezTo>
                  <a:cubicBezTo>
                    <a:pt x="184" y="4029"/>
                    <a:pt x="220" y="4034"/>
                    <a:pt x="258" y="4034"/>
                  </a:cubicBezTo>
                  <a:cubicBezTo>
                    <a:pt x="275" y="4034"/>
                    <a:pt x="292" y="4033"/>
                    <a:pt x="310" y="4031"/>
                  </a:cubicBezTo>
                  <a:cubicBezTo>
                    <a:pt x="522" y="4001"/>
                    <a:pt x="654" y="3829"/>
                    <a:pt x="755" y="3667"/>
                  </a:cubicBezTo>
                  <a:cubicBezTo>
                    <a:pt x="1231" y="2942"/>
                    <a:pt x="1606" y="2152"/>
                    <a:pt x="1637" y="1326"/>
                  </a:cubicBezTo>
                  <a:cubicBezTo>
                    <a:pt x="1652" y="1038"/>
                    <a:pt x="1616" y="744"/>
                    <a:pt x="1475" y="480"/>
                  </a:cubicBezTo>
                  <a:cubicBezTo>
                    <a:pt x="1380" y="309"/>
                    <a:pt x="1138" y="1"/>
                    <a:pt x="8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3760918" y="1807424"/>
              <a:ext cx="273733" cy="454780"/>
            </a:xfrm>
            <a:custGeom>
              <a:avLst/>
              <a:gdLst/>
              <a:ahLst/>
              <a:cxnLst/>
              <a:rect l="l" t="t" r="r" b="b"/>
              <a:pathLst>
                <a:path w="3101" h="5152" extrusionOk="0">
                  <a:moveTo>
                    <a:pt x="1298" y="0"/>
                  </a:moveTo>
                  <a:cubicBezTo>
                    <a:pt x="1141" y="0"/>
                    <a:pt x="977" y="40"/>
                    <a:pt x="811" y="132"/>
                  </a:cubicBezTo>
                  <a:cubicBezTo>
                    <a:pt x="507" y="299"/>
                    <a:pt x="304" y="593"/>
                    <a:pt x="187" y="902"/>
                  </a:cubicBezTo>
                  <a:cubicBezTo>
                    <a:pt x="0" y="1404"/>
                    <a:pt x="20" y="1971"/>
                    <a:pt x="253" y="2462"/>
                  </a:cubicBezTo>
                  <a:cubicBezTo>
                    <a:pt x="280" y="2524"/>
                    <a:pt x="351" y="2591"/>
                    <a:pt x="410" y="2591"/>
                  </a:cubicBezTo>
                  <a:cubicBezTo>
                    <a:pt x="429" y="2591"/>
                    <a:pt x="446" y="2585"/>
                    <a:pt x="461" y="2569"/>
                  </a:cubicBezTo>
                  <a:cubicBezTo>
                    <a:pt x="517" y="3425"/>
                    <a:pt x="572" y="4377"/>
                    <a:pt x="1808" y="4894"/>
                  </a:cubicBezTo>
                  <a:cubicBezTo>
                    <a:pt x="2091" y="5014"/>
                    <a:pt x="2341" y="5152"/>
                    <a:pt x="2632" y="5152"/>
                  </a:cubicBezTo>
                  <a:cubicBezTo>
                    <a:pt x="2685" y="5152"/>
                    <a:pt x="2740" y="5147"/>
                    <a:pt x="2796" y="5137"/>
                  </a:cubicBezTo>
                  <a:cubicBezTo>
                    <a:pt x="3019" y="4757"/>
                    <a:pt x="3075" y="4306"/>
                    <a:pt x="3080" y="3871"/>
                  </a:cubicBezTo>
                  <a:cubicBezTo>
                    <a:pt x="3100" y="2863"/>
                    <a:pt x="2892" y="1849"/>
                    <a:pt x="2482" y="912"/>
                  </a:cubicBezTo>
                  <a:cubicBezTo>
                    <a:pt x="2279" y="452"/>
                    <a:pt x="1827" y="0"/>
                    <a:pt x="12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3955381" y="2265731"/>
              <a:ext cx="130643" cy="166482"/>
            </a:xfrm>
            <a:custGeom>
              <a:avLst/>
              <a:gdLst/>
              <a:ahLst/>
              <a:cxnLst/>
              <a:rect l="l" t="t" r="r" b="b"/>
              <a:pathLst>
                <a:path w="1480" h="1886" extrusionOk="0">
                  <a:moveTo>
                    <a:pt x="1" y="1"/>
                  </a:moveTo>
                  <a:lnTo>
                    <a:pt x="1" y="1146"/>
                  </a:lnTo>
                  <a:cubicBezTo>
                    <a:pt x="1" y="1556"/>
                    <a:pt x="330" y="1885"/>
                    <a:pt x="740" y="1885"/>
                  </a:cubicBezTo>
                  <a:cubicBezTo>
                    <a:pt x="943" y="1885"/>
                    <a:pt x="1125" y="1804"/>
                    <a:pt x="1262" y="1667"/>
                  </a:cubicBezTo>
                  <a:cubicBezTo>
                    <a:pt x="1394" y="1536"/>
                    <a:pt x="1480" y="1348"/>
                    <a:pt x="1480" y="1146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4121244" y="2049024"/>
              <a:ext cx="106104" cy="127112"/>
            </a:xfrm>
            <a:custGeom>
              <a:avLst/>
              <a:gdLst/>
              <a:ahLst/>
              <a:cxnLst/>
              <a:rect l="l" t="t" r="r" b="b"/>
              <a:pathLst>
                <a:path w="1202" h="1440" extrusionOk="0">
                  <a:moveTo>
                    <a:pt x="821" y="1"/>
                  </a:moveTo>
                  <a:cubicBezTo>
                    <a:pt x="775" y="1"/>
                    <a:pt x="728" y="7"/>
                    <a:pt x="685" y="19"/>
                  </a:cubicBezTo>
                  <a:cubicBezTo>
                    <a:pt x="244" y="141"/>
                    <a:pt x="92" y="749"/>
                    <a:pt x="21" y="1108"/>
                  </a:cubicBezTo>
                  <a:cubicBezTo>
                    <a:pt x="1" y="1215"/>
                    <a:pt x="1" y="1351"/>
                    <a:pt x="102" y="1412"/>
                  </a:cubicBezTo>
                  <a:cubicBezTo>
                    <a:pt x="136" y="1432"/>
                    <a:pt x="174" y="1440"/>
                    <a:pt x="212" y="1440"/>
                  </a:cubicBezTo>
                  <a:cubicBezTo>
                    <a:pt x="252" y="1440"/>
                    <a:pt x="293" y="1430"/>
                    <a:pt x="330" y="1417"/>
                  </a:cubicBezTo>
                  <a:cubicBezTo>
                    <a:pt x="573" y="1341"/>
                    <a:pt x="751" y="1159"/>
                    <a:pt x="908" y="977"/>
                  </a:cubicBezTo>
                  <a:cubicBezTo>
                    <a:pt x="1049" y="799"/>
                    <a:pt x="1186" y="607"/>
                    <a:pt x="1196" y="379"/>
                  </a:cubicBezTo>
                  <a:cubicBezTo>
                    <a:pt x="1201" y="288"/>
                    <a:pt x="1176" y="186"/>
                    <a:pt x="1110" y="110"/>
                  </a:cubicBezTo>
                  <a:cubicBezTo>
                    <a:pt x="1039" y="36"/>
                    <a:pt x="930" y="1"/>
                    <a:pt x="821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3797992" y="2040815"/>
              <a:ext cx="93127" cy="128436"/>
            </a:xfrm>
            <a:custGeom>
              <a:avLst/>
              <a:gdLst/>
              <a:ahLst/>
              <a:cxnLst/>
              <a:rect l="l" t="t" r="r" b="b"/>
              <a:pathLst>
                <a:path w="1055" h="1455" extrusionOk="0">
                  <a:moveTo>
                    <a:pt x="352" y="0"/>
                  </a:moveTo>
                  <a:cubicBezTo>
                    <a:pt x="267" y="0"/>
                    <a:pt x="184" y="24"/>
                    <a:pt x="122" y="77"/>
                  </a:cubicBezTo>
                  <a:cubicBezTo>
                    <a:pt x="51" y="143"/>
                    <a:pt x="21" y="239"/>
                    <a:pt x="16" y="325"/>
                  </a:cubicBezTo>
                  <a:cubicBezTo>
                    <a:pt x="0" y="543"/>
                    <a:pt x="112" y="745"/>
                    <a:pt x="228" y="933"/>
                  </a:cubicBezTo>
                  <a:cubicBezTo>
                    <a:pt x="355" y="1125"/>
                    <a:pt x="502" y="1318"/>
                    <a:pt x="725" y="1419"/>
                  </a:cubicBezTo>
                  <a:cubicBezTo>
                    <a:pt x="768" y="1439"/>
                    <a:pt x="817" y="1454"/>
                    <a:pt x="866" y="1454"/>
                  </a:cubicBezTo>
                  <a:cubicBezTo>
                    <a:pt x="892" y="1454"/>
                    <a:pt x="918" y="1450"/>
                    <a:pt x="943" y="1439"/>
                  </a:cubicBezTo>
                  <a:cubicBezTo>
                    <a:pt x="1044" y="1389"/>
                    <a:pt x="1054" y="1262"/>
                    <a:pt x="1049" y="1156"/>
                  </a:cubicBezTo>
                  <a:cubicBezTo>
                    <a:pt x="1019" y="801"/>
                    <a:pt x="938" y="198"/>
                    <a:pt x="532" y="36"/>
                  </a:cubicBezTo>
                  <a:cubicBezTo>
                    <a:pt x="477" y="13"/>
                    <a:pt x="414" y="0"/>
                    <a:pt x="35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3847601" y="1842027"/>
              <a:ext cx="328727" cy="457605"/>
            </a:xfrm>
            <a:custGeom>
              <a:avLst/>
              <a:gdLst/>
              <a:ahLst/>
              <a:cxnLst/>
              <a:rect l="l" t="t" r="r" b="b"/>
              <a:pathLst>
                <a:path w="3724" h="5184" extrusionOk="0">
                  <a:moveTo>
                    <a:pt x="1750" y="1"/>
                  </a:moveTo>
                  <a:cubicBezTo>
                    <a:pt x="1521" y="1"/>
                    <a:pt x="1293" y="29"/>
                    <a:pt x="1075" y="95"/>
                  </a:cubicBezTo>
                  <a:cubicBezTo>
                    <a:pt x="629" y="232"/>
                    <a:pt x="143" y="561"/>
                    <a:pt x="82" y="1052"/>
                  </a:cubicBezTo>
                  <a:cubicBezTo>
                    <a:pt x="1" y="1711"/>
                    <a:pt x="51" y="2420"/>
                    <a:pt x="122" y="3073"/>
                  </a:cubicBezTo>
                  <a:cubicBezTo>
                    <a:pt x="233" y="4057"/>
                    <a:pt x="798" y="5183"/>
                    <a:pt x="1872" y="5183"/>
                  </a:cubicBezTo>
                  <a:cubicBezTo>
                    <a:pt x="1976" y="5183"/>
                    <a:pt x="2085" y="5173"/>
                    <a:pt x="2199" y="5150"/>
                  </a:cubicBezTo>
                  <a:cubicBezTo>
                    <a:pt x="2903" y="5014"/>
                    <a:pt x="3324" y="4426"/>
                    <a:pt x="3476" y="3762"/>
                  </a:cubicBezTo>
                  <a:cubicBezTo>
                    <a:pt x="3607" y="3180"/>
                    <a:pt x="3688" y="2501"/>
                    <a:pt x="3709" y="1903"/>
                  </a:cubicBezTo>
                  <a:cubicBezTo>
                    <a:pt x="3724" y="1412"/>
                    <a:pt x="3623" y="819"/>
                    <a:pt x="3248" y="465"/>
                  </a:cubicBezTo>
                  <a:cubicBezTo>
                    <a:pt x="3005" y="232"/>
                    <a:pt x="2670" y="120"/>
                    <a:pt x="2336" y="59"/>
                  </a:cubicBezTo>
                  <a:cubicBezTo>
                    <a:pt x="2144" y="22"/>
                    <a:pt x="1947" y="1"/>
                    <a:pt x="1750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3849455" y="1770615"/>
              <a:ext cx="396255" cy="264553"/>
            </a:xfrm>
            <a:custGeom>
              <a:avLst/>
              <a:gdLst/>
              <a:ahLst/>
              <a:cxnLst/>
              <a:rect l="l" t="t" r="r" b="b"/>
              <a:pathLst>
                <a:path w="4489" h="2997" extrusionOk="0">
                  <a:moveTo>
                    <a:pt x="1530" y="1"/>
                  </a:moveTo>
                  <a:cubicBezTo>
                    <a:pt x="1380" y="1"/>
                    <a:pt x="1231" y="13"/>
                    <a:pt x="1084" y="43"/>
                  </a:cubicBezTo>
                  <a:cubicBezTo>
                    <a:pt x="724" y="114"/>
                    <a:pt x="380" y="296"/>
                    <a:pt x="152" y="595"/>
                  </a:cubicBezTo>
                  <a:cubicBezTo>
                    <a:pt x="101" y="656"/>
                    <a:pt x="61" y="721"/>
                    <a:pt x="41" y="803"/>
                  </a:cubicBezTo>
                  <a:cubicBezTo>
                    <a:pt x="0" y="955"/>
                    <a:pt x="56" y="1122"/>
                    <a:pt x="132" y="1258"/>
                  </a:cubicBezTo>
                  <a:cubicBezTo>
                    <a:pt x="522" y="1942"/>
                    <a:pt x="1150" y="2545"/>
                    <a:pt x="1915" y="2733"/>
                  </a:cubicBezTo>
                  <a:cubicBezTo>
                    <a:pt x="1998" y="2754"/>
                    <a:pt x="2087" y="2769"/>
                    <a:pt x="2173" y="2769"/>
                  </a:cubicBezTo>
                  <a:cubicBezTo>
                    <a:pt x="2271" y="2769"/>
                    <a:pt x="2366" y="2750"/>
                    <a:pt x="2452" y="2702"/>
                  </a:cubicBezTo>
                  <a:cubicBezTo>
                    <a:pt x="2613" y="2611"/>
                    <a:pt x="2720" y="2384"/>
                    <a:pt x="2630" y="2212"/>
                  </a:cubicBezTo>
                  <a:lnTo>
                    <a:pt x="2630" y="2212"/>
                  </a:lnTo>
                  <a:cubicBezTo>
                    <a:pt x="2843" y="2617"/>
                    <a:pt x="3232" y="2905"/>
                    <a:pt x="3662" y="2981"/>
                  </a:cubicBezTo>
                  <a:cubicBezTo>
                    <a:pt x="3720" y="2991"/>
                    <a:pt x="3779" y="2997"/>
                    <a:pt x="3839" y="2997"/>
                  </a:cubicBezTo>
                  <a:cubicBezTo>
                    <a:pt x="4043" y="2997"/>
                    <a:pt x="4248" y="2930"/>
                    <a:pt x="4361" y="2758"/>
                  </a:cubicBezTo>
                  <a:cubicBezTo>
                    <a:pt x="4432" y="2651"/>
                    <a:pt x="4453" y="2515"/>
                    <a:pt x="4458" y="2383"/>
                  </a:cubicBezTo>
                  <a:cubicBezTo>
                    <a:pt x="4488" y="1775"/>
                    <a:pt x="4184" y="1188"/>
                    <a:pt x="3743" y="792"/>
                  </a:cubicBezTo>
                  <a:cubicBezTo>
                    <a:pt x="3303" y="397"/>
                    <a:pt x="2740" y="179"/>
                    <a:pt x="2168" y="68"/>
                  </a:cubicBezTo>
                  <a:cubicBezTo>
                    <a:pt x="1957" y="26"/>
                    <a:pt x="1743" y="1"/>
                    <a:pt x="15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3801082" y="1812103"/>
              <a:ext cx="131614" cy="273556"/>
            </a:xfrm>
            <a:custGeom>
              <a:avLst/>
              <a:gdLst/>
              <a:ahLst/>
              <a:cxnLst/>
              <a:rect l="l" t="t" r="r" b="b"/>
              <a:pathLst>
                <a:path w="1491" h="3099" extrusionOk="0">
                  <a:moveTo>
                    <a:pt x="900" y="0"/>
                  </a:moveTo>
                  <a:cubicBezTo>
                    <a:pt x="853" y="0"/>
                    <a:pt x="807" y="5"/>
                    <a:pt x="766" y="13"/>
                  </a:cubicBezTo>
                  <a:cubicBezTo>
                    <a:pt x="507" y="69"/>
                    <a:pt x="290" y="267"/>
                    <a:pt x="168" y="500"/>
                  </a:cubicBezTo>
                  <a:cubicBezTo>
                    <a:pt x="47" y="738"/>
                    <a:pt x="6" y="1006"/>
                    <a:pt x="6" y="1275"/>
                  </a:cubicBezTo>
                  <a:cubicBezTo>
                    <a:pt x="1" y="1928"/>
                    <a:pt x="229" y="2582"/>
                    <a:pt x="634" y="3098"/>
                  </a:cubicBezTo>
                  <a:cubicBezTo>
                    <a:pt x="877" y="2896"/>
                    <a:pt x="665" y="2465"/>
                    <a:pt x="832" y="2197"/>
                  </a:cubicBezTo>
                  <a:cubicBezTo>
                    <a:pt x="877" y="2126"/>
                    <a:pt x="938" y="2075"/>
                    <a:pt x="994" y="2019"/>
                  </a:cubicBezTo>
                  <a:cubicBezTo>
                    <a:pt x="1359" y="1675"/>
                    <a:pt x="1490" y="1184"/>
                    <a:pt x="1445" y="692"/>
                  </a:cubicBezTo>
                  <a:cubicBezTo>
                    <a:pt x="1429" y="545"/>
                    <a:pt x="1455" y="327"/>
                    <a:pt x="1369" y="201"/>
                  </a:cubicBezTo>
                  <a:cubicBezTo>
                    <a:pt x="1277" y="61"/>
                    <a:pt x="1076" y="0"/>
                    <a:pt x="9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3958029" y="2311721"/>
              <a:ext cx="170896" cy="323077"/>
            </a:xfrm>
            <a:custGeom>
              <a:avLst/>
              <a:gdLst/>
              <a:ahLst/>
              <a:cxnLst/>
              <a:rect l="l" t="t" r="r" b="b"/>
              <a:pathLst>
                <a:path w="1936" h="3660" extrusionOk="0">
                  <a:moveTo>
                    <a:pt x="459" y="1"/>
                  </a:moveTo>
                  <a:cubicBezTo>
                    <a:pt x="320" y="1"/>
                    <a:pt x="203" y="109"/>
                    <a:pt x="193" y="250"/>
                  </a:cubicBezTo>
                  <a:lnTo>
                    <a:pt x="11" y="3309"/>
                  </a:lnTo>
                  <a:cubicBezTo>
                    <a:pt x="1" y="3456"/>
                    <a:pt x="112" y="3578"/>
                    <a:pt x="259" y="3588"/>
                  </a:cubicBezTo>
                  <a:lnTo>
                    <a:pt x="1465" y="3659"/>
                  </a:lnTo>
                  <a:cubicBezTo>
                    <a:pt x="1471" y="3659"/>
                    <a:pt x="1477" y="3659"/>
                    <a:pt x="1483" y="3659"/>
                  </a:cubicBezTo>
                  <a:cubicBezTo>
                    <a:pt x="1622" y="3659"/>
                    <a:pt x="1734" y="3551"/>
                    <a:pt x="1744" y="3411"/>
                  </a:cubicBezTo>
                  <a:lnTo>
                    <a:pt x="1926" y="351"/>
                  </a:lnTo>
                  <a:cubicBezTo>
                    <a:pt x="1936" y="204"/>
                    <a:pt x="1825" y="77"/>
                    <a:pt x="1678" y="72"/>
                  </a:cubicBezTo>
                  <a:lnTo>
                    <a:pt x="477" y="2"/>
                  </a:lnTo>
                  <a:cubicBezTo>
                    <a:pt x="471" y="1"/>
                    <a:pt x="465" y="1"/>
                    <a:pt x="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4075254" y="2344823"/>
              <a:ext cx="27364" cy="25334"/>
            </a:xfrm>
            <a:custGeom>
              <a:avLst/>
              <a:gdLst/>
              <a:ahLst/>
              <a:cxnLst/>
              <a:rect l="l" t="t" r="r" b="b"/>
              <a:pathLst>
                <a:path w="310" h="287" extrusionOk="0">
                  <a:moveTo>
                    <a:pt x="153" y="0"/>
                  </a:moveTo>
                  <a:cubicBezTo>
                    <a:pt x="81" y="0"/>
                    <a:pt x="20" y="53"/>
                    <a:pt x="10" y="128"/>
                  </a:cubicBezTo>
                  <a:cubicBezTo>
                    <a:pt x="0" y="204"/>
                    <a:pt x="56" y="275"/>
                    <a:pt x="137" y="285"/>
                  </a:cubicBezTo>
                  <a:cubicBezTo>
                    <a:pt x="143" y="286"/>
                    <a:pt x="150" y="286"/>
                    <a:pt x="156" y="286"/>
                  </a:cubicBezTo>
                  <a:cubicBezTo>
                    <a:pt x="229" y="286"/>
                    <a:pt x="290" y="233"/>
                    <a:pt x="299" y="158"/>
                  </a:cubicBezTo>
                  <a:cubicBezTo>
                    <a:pt x="309" y="82"/>
                    <a:pt x="248" y="11"/>
                    <a:pt x="172" y="1"/>
                  </a:cubicBezTo>
                  <a:cubicBezTo>
                    <a:pt x="166" y="1"/>
                    <a:pt x="160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3548448" y="2468227"/>
              <a:ext cx="538462" cy="508097"/>
            </a:xfrm>
            <a:custGeom>
              <a:avLst/>
              <a:gdLst/>
              <a:ahLst/>
              <a:cxnLst/>
              <a:rect l="l" t="t" r="r" b="b"/>
              <a:pathLst>
                <a:path w="6100" h="5756" extrusionOk="0">
                  <a:moveTo>
                    <a:pt x="5469" y="1"/>
                  </a:moveTo>
                  <a:cubicBezTo>
                    <a:pt x="5458" y="1"/>
                    <a:pt x="5447" y="3"/>
                    <a:pt x="5436" y="7"/>
                  </a:cubicBezTo>
                  <a:cubicBezTo>
                    <a:pt x="5355" y="32"/>
                    <a:pt x="5279" y="72"/>
                    <a:pt x="5208" y="118"/>
                  </a:cubicBezTo>
                  <a:cubicBezTo>
                    <a:pt x="5041" y="229"/>
                    <a:pt x="4879" y="356"/>
                    <a:pt x="4737" y="498"/>
                  </a:cubicBezTo>
                  <a:cubicBezTo>
                    <a:pt x="4747" y="336"/>
                    <a:pt x="4763" y="153"/>
                    <a:pt x="4732" y="12"/>
                  </a:cubicBezTo>
                  <a:cubicBezTo>
                    <a:pt x="4418" y="280"/>
                    <a:pt x="4175" y="630"/>
                    <a:pt x="4028" y="1010"/>
                  </a:cubicBezTo>
                  <a:cubicBezTo>
                    <a:pt x="3972" y="1167"/>
                    <a:pt x="3967" y="1303"/>
                    <a:pt x="3846" y="1425"/>
                  </a:cubicBezTo>
                  <a:cubicBezTo>
                    <a:pt x="3815" y="1455"/>
                    <a:pt x="3430" y="1734"/>
                    <a:pt x="3344" y="1774"/>
                  </a:cubicBezTo>
                  <a:lnTo>
                    <a:pt x="3329" y="1774"/>
                  </a:lnTo>
                  <a:cubicBezTo>
                    <a:pt x="2822" y="2088"/>
                    <a:pt x="2336" y="2433"/>
                    <a:pt x="1865" y="2793"/>
                  </a:cubicBezTo>
                  <a:cubicBezTo>
                    <a:pt x="1161" y="3330"/>
                    <a:pt x="1" y="4074"/>
                    <a:pt x="11" y="5052"/>
                  </a:cubicBezTo>
                  <a:cubicBezTo>
                    <a:pt x="16" y="5244"/>
                    <a:pt x="41" y="5452"/>
                    <a:pt x="178" y="5584"/>
                  </a:cubicBezTo>
                  <a:cubicBezTo>
                    <a:pt x="312" y="5707"/>
                    <a:pt x="504" y="5755"/>
                    <a:pt x="706" y="5755"/>
                  </a:cubicBezTo>
                  <a:cubicBezTo>
                    <a:pt x="985" y="5755"/>
                    <a:pt x="1284" y="5663"/>
                    <a:pt x="1475" y="5548"/>
                  </a:cubicBezTo>
                  <a:cubicBezTo>
                    <a:pt x="1860" y="5310"/>
                    <a:pt x="2144" y="4900"/>
                    <a:pt x="2448" y="4566"/>
                  </a:cubicBezTo>
                  <a:lnTo>
                    <a:pt x="3359" y="3557"/>
                  </a:lnTo>
                  <a:cubicBezTo>
                    <a:pt x="3729" y="3152"/>
                    <a:pt x="4099" y="2737"/>
                    <a:pt x="4474" y="2332"/>
                  </a:cubicBezTo>
                  <a:cubicBezTo>
                    <a:pt x="4479" y="2327"/>
                    <a:pt x="4484" y="2321"/>
                    <a:pt x="4484" y="2316"/>
                  </a:cubicBezTo>
                  <a:cubicBezTo>
                    <a:pt x="4504" y="2301"/>
                    <a:pt x="4519" y="2281"/>
                    <a:pt x="4535" y="2266"/>
                  </a:cubicBezTo>
                  <a:lnTo>
                    <a:pt x="4763" y="2058"/>
                  </a:lnTo>
                  <a:cubicBezTo>
                    <a:pt x="4798" y="2023"/>
                    <a:pt x="4833" y="1987"/>
                    <a:pt x="4874" y="1957"/>
                  </a:cubicBezTo>
                  <a:cubicBezTo>
                    <a:pt x="5203" y="1698"/>
                    <a:pt x="5654" y="1582"/>
                    <a:pt x="5973" y="1308"/>
                  </a:cubicBezTo>
                  <a:cubicBezTo>
                    <a:pt x="5999" y="1283"/>
                    <a:pt x="6029" y="1253"/>
                    <a:pt x="6019" y="1217"/>
                  </a:cubicBezTo>
                  <a:cubicBezTo>
                    <a:pt x="6014" y="1172"/>
                    <a:pt x="5953" y="1161"/>
                    <a:pt x="5907" y="1156"/>
                  </a:cubicBezTo>
                  <a:cubicBezTo>
                    <a:pt x="5901" y="1156"/>
                    <a:pt x="5895" y="1156"/>
                    <a:pt x="5889" y="1156"/>
                  </a:cubicBezTo>
                  <a:cubicBezTo>
                    <a:pt x="5709" y="1156"/>
                    <a:pt x="5542" y="1229"/>
                    <a:pt x="5355" y="1293"/>
                  </a:cubicBezTo>
                  <a:cubicBezTo>
                    <a:pt x="5588" y="1182"/>
                    <a:pt x="5806" y="1004"/>
                    <a:pt x="6019" y="858"/>
                  </a:cubicBezTo>
                  <a:cubicBezTo>
                    <a:pt x="6054" y="832"/>
                    <a:pt x="6100" y="787"/>
                    <a:pt x="6075" y="746"/>
                  </a:cubicBezTo>
                  <a:cubicBezTo>
                    <a:pt x="6054" y="721"/>
                    <a:pt x="6019" y="721"/>
                    <a:pt x="5988" y="721"/>
                  </a:cubicBezTo>
                  <a:cubicBezTo>
                    <a:pt x="5730" y="731"/>
                    <a:pt x="5472" y="802"/>
                    <a:pt x="5244" y="923"/>
                  </a:cubicBezTo>
                  <a:cubicBezTo>
                    <a:pt x="5401" y="802"/>
                    <a:pt x="5553" y="680"/>
                    <a:pt x="5710" y="554"/>
                  </a:cubicBezTo>
                  <a:cubicBezTo>
                    <a:pt x="5755" y="513"/>
                    <a:pt x="5811" y="473"/>
                    <a:pt x="5841" y="417"/>
                  </a:cubicBezTo>
                  <a:cubicBezTo>
                    <a:pt x="5879" y="369"/>
                    <a:pt x="5842" y="304"/>
                    <a:pt x="5783" y="304"/>
                  </a:cubicBezTo>
                  <a:cubicBezTo>
                    <a:pt x="5779" y="304"/>
                    <a:pt x="5775" y="305"/>
                    <a:pt x="5771" y="305"/>
                  </a:cubicBezTo>
                  <a:cubicBezTo>
                    <a:pt x="5730" y="310"/>
                    <a:pt x="5690" y="326"/>
                    <a:pt x="5654" y="346"/>
                  </a:cubicBezTo>
                  <a:cubicBezTo>
                    <a:pt x="5431" y="442"/>
                    <a:pt x="5223" y="554"/>
                    <a:pt x="5016" y="680"/>
                  </a:cubicBezTo>
                  <a:cubicBezTo>
                    <a:pt x="5213" y="533"/>
                    <a:pt x="5386" y="361"/>
                    <a:pt x="5527" y="169"/>
                  </a:cubicBezTo>
                  <a:cubicBezTo>
                    <a:pt x="5532" y="158"/>
                    <a:pt x="5538" y="153"/>
                    <a:pt x="5543" y="143"/>
                  </a:cubicBezTo>
                  <a:cubicBezTo>
                    <a:pt x="5587" y="82"/>
                    <a:pt x="5539" y="1"/>
                    <a:pt x="5469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2876875" y="2221507"/>
              <a:ext cx="766029" cy="1179232"/>
            </a:xfrm>
            <a:custGeom>
              <a:avLst/>
              <a:gdLst/>
              <a:ahLst/>
              <a:cxnLst/>
              <a:rect l="l" t="t" r="r" b="b"/>
              <a:pathLst>
                <a:path w="8678" h="13359" extrusionOk="0">
                  <a:moveTo>
                    <a:pt x="704" y="0"/>
                  </a:moveTo>
                  <a:cubicBezTo>
                    <a:pt x="314" y="0"/>
                    <a:pt x="0" y="314"/>
                    <a:pt x="0" y="704"/>
                  </a:cubicBezTo>
                  <a:lnTo>
                    <a:pt x="0" y="12654"/>
                  </a:lnTo>
                  <a:cubicBezTo>
                    <a:pt x="0" y="13044"/>
                    <a:pt x="314" y="13358"/>
                    <a:pt x="704" y="13358"/>
                  </a:cubicBezTo>
                  <a:lnTo>
                    <a:pt x="7974" y="13358"/>
                  </a:lnTo>
                  <a:cubicBezTo>
                    <a:pt x="8359" y="13358"/>
                    <a:pt x="8678" y="13044"/>
                    <a:pt x="8678" y="12654"/>
                  </a:cubicBezTo>
                  <a:lnTo>
                    <a:pt x="8678" y="704"/>
                  </a:lnTo>
                  <a:cubicBezTo>
                    <a:pt x="8678" y="314"/>
                    <a:pt x="8359" y="0"/>
                    <a:pt x="7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2876875" y="2221507"/>
              <a:ext cx="766029" cy="131526"/>
            </a:xfrm>
            <a:custGeom>
              <a:avLst/>
              <a:gdLst/>
              <a:ahLst/>
              <a:cxnLst/>
              <a:rect l="l" t="t" r="r" b="b"/>
              <a:pathLst>
                <a:path w="8678" h="1490" extrusionOk="0">
                  <a:moveTo>
                    <a:pt x="704" y="0"/>
                  </a:moveTo>
                  <a:cubicBezTo>
                    <a:pt x="314" y="0"/>
                    <a:pt x="0" y="314"/>
                    <a:pt x="0" y="704"/>
                  </a:cubicBezTo>
                  <a:lnTo>
                    <a:pt x="0" y="1490"/>
                  </a:lnTo>
                  <a:lnTo>
                    <a:pt x="8678" y="1490"/>
                  </a:lnTo>
                  <a:lnTo>
                    <a:pt x="8678" y="704"/>
                  </a:lnTo>
                  <a:cubicBezTo>
                    <a:pt x="8678" y="314"/>
                    <a:pt x="8359" y="0"/>
                    <a:pt x="79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3152283" y="3317401"/>
              <a:ext cx="214767" cy="31866"/>
            </a:xfrm>
            <a:custGeom>
              <a:avLst/>
              <a:gdLst/>
              <a:ahLst/>
              <a:cxnLst/>
              <a:rect l="l" t="t" r="r" b="b"/>
              <a:pathLst>
                <a:path w="2433" h="361" extrusionOk="0">
                  <a:moveTo>
                    <a:pt x="168" y="1"/>
                  </a:moveTo>
                  <a:cubicBezTo>
                    <a:pt x="77" y="1"/>
                    <a:pt x="1" y="77"/>
                    <a:pt x="1" y="168"/>
                  </a:cubicBezTo>
                  <a:lnTo>
                    <a:pt x="1" y="193"/>
                  </a:lnTo>
                  <a:cubicBezTo>
                    <a:pt x="1" y="285"/>
                    <a:pt x="77" y="361"/>
                    <a:pt x="168" y="361"/>
                  </a:cubicBezTo>
                  <a:lnTo>
                    <a:pt x="2265" y="361"/>
                  </a:lnTo>
                  <a:cubicBezTo>
                    <a:pt x="2356" y="361"/>
                    <a:pt x="2432" y="285"/>
                    <a:pt x="2432" y="193"/>
                  </a:cubicBezTo>
                  <a:lnTo>
                    <a:pt x="2432" y="168"/>
                  </a:lnTo>
                  <a:cubicBezTo>
                    <a:pt x="2432" y="77"/>
                    <a:pt x="2356" y="1"/>
                    <a:pt x="22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2951994" y="2423120"/>
              <a:ext cx="615348" cy="791540"/>
            </a:xfrm>
            <a:custGeom>
              <a:avLst/>
              <a:gdLst/>
              <a:ahLst/>
              <a:cxnLst/>
              <a:rect l="l" t="t" r="r" b="b"/>
              <a:pathLst>
                <a:path w="6971" h="8967" extrusionOk="0">
                  <a:moveTo>
                    <a:pt x="0" y="1"/>
                  </a:moveTo>
                  <a:lnTo>
                    <a:pt x="0" y="8967"/>
                  </a:lnTo>
                  <a:lnTo>
                    <a:pt x="6971" y="8967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3008312" y="2491972"/>
              <a:ext cx="503153" cy="503153"/>
            </a:xfrm>
            <a:custGeom>
              <a:avLst/>
              <a:gdLst/>
              <a:ahLst/>
              <a:cxnLst/>
              <a:rect l="l" t="t" r="r" b="b"/>
              <a:pathLst>
                <a:path w="5700" h="5700" extrusionOk="0">
                  <a:moveTo>
                    <a:pt x="1677" y="457"/>
                  </a:moveTo>
                  <a:lnTo>
                    <a:pt x="1677" y="457"/>
                  </a:lnTo>
                  <a:cubicBezTo>
                    <a:pt x="1667" y="492"/>
                    <a:pt x="1652" y="533"/>
                    <a:pt x="1632" y="583"/>
                  </a:cubicBezTo>
                  <a:cubicBezTo>
                    <a:pt x="1576" y="751"/>
                    <a:pt x="1480" y="1070"/>
                    <a:pt x="1389" y="1475"/>
                  </a:cubicBezTo>
                  <a:lnTo>
                    <a:pt x="568" y="1475"/>
                  </a:lnTo>
                  <a:cubicBezTo>
                    <a:pt x="831" y="1034"/>
                    <a:pt x="1216" y="680"/>
                    <a:pt x="1677" y="457"/>
                  </a:cubicBezTo>
                  <a:close/>
                  <a:moveTo>
                    <a:pt x="2741" y="188"/>
                  </a:moveTo>
                  <a:lnTo>
                    <a:pt x="2741" y="1475"/>
                  </a:lnTo>
                  <a:lnTo>
                    <a:pt x="1571" y="1475"/>
                  </a:lnTo>
                  <a:cubicBezTo>
                    <a:pt x="1708" y="877"/>
                    <a:pt x="1870" y="457"/>
                    <a:pt x="1915" y="356"/>
                  </a:cubicBezTo>
                  <a:cubicBezTo>
                    <a:pt x="2174" y="259"/>
                    <a:pt x="2452" y="198"/>
                    <a:pt x="2741" y="188"/>
                  </a:cubicBezTo>
                  <a:close/>
                  <a:moveTo>
                    <a:pt x="2923" y="188"/>
                  </a:moveTo>
                  <a:cubicBezTo>
                    <a:pt x="3273" y="198"/>
                    <a:pt x="3602" y="274"/>
                    <a:pt x="3906" y="406"/>
                  </a:cubicBezTo>
                  <a:cubicBezTo>
                    <a:pt x="3947" y="528"/>
                    <a:pt x="4063" y="923"/>
                    <a:pt x="4159" y="1475"/>
                  </a:cubicBezTo>
                  <a:lnTo>
                    <a:pt x="2923" y="1475"/>
                  </a:lnTo>
                  <a:lnTo>
                    <a:pt x="2923" y="188"/>
                  </a:lnTo>
                  <a:close/>
                  <a:moveTo>
                    <a:pt x="4129" y="513"/>
                  </a:moveTo>
                  <a:lnTo>
                    <a:pt x="4129" y="513"/>
                  </a:lnTo>
                  <a:cubicBezTo>
                    <a:pt x="4539" y="741"/>
                    <a:pt x="4889" y="1070"/>
                    <a:pt x="5132" y="1475"/>
                  </a:cubicBezTo>
                  <a:lnTo>
                    <a:pt x="4342" y="1475"/>
                  </a:lnTo>
                  <a:cubicBezTo>
                    <a:pt x="4271" y="1050"/>
                    <a:pt x="4185" y="715"/>
                    <a:pt x="4129" y="513"/>
                  </a:cubicBezTo>
                  <a:close/>
                  <a:moveTo>
                    <a:pt x="1348" y="1657"/>
                  </a:moveTo>
                  <a:cubicBezTo>
                    <a:pt x="1282" y="1977"/>
                    <a:pt x="1227" y="2341"/>
                    <a:pt x="1201" y="2726"/>
                  </a:cubicBezTo>
                  <a:cubicBezTo>
                    <a:pt x="1201" y="2731"/>
                    <a:pt x="1201" y="2736"/>
                    <a:pt x="1201" y="2741"/>
                  </a:cubicBezTo>
                  <a:lnTo>
                    <a:pt x="183" y="2741"/>
                  </a:lnTo>
                  <a:cubicBezTo>
                    <a:pt x="198" y="2351"/>
                    <a:pt x="300" y="1987"/>
                    <a:pt x="467" y="1657"/>
                  </a:cubicBezTo>
                  <a:close/>
                  <a:moveTo>
                    <a:pt x="2741" y="1657"/>
                  </a:moveTo>
                  <a:lnTo>
                    <a:pt x="2741" y="2741"/>
                  </a:lnTo>
                  <a:lnTo>
                    <a:pt x="1384" y="2741"/>
                  </a:lnTo>
                  <a:cubicBezTo>
                    <a:pt x="1399" y="2549"/>
                    <a:pt x="1419" y="2361"/>
                    <a:pt x="1439" y="2189"/>
                  </a:cubicBezTo>
                  <a:cubicBezTo>
                    <a:pt x="1470" y="2002"/>
                    <a:pt x="1500" y="1819"/>
                    <a:pt x="1536" y="1657"/>
                  </a:cubicBezTo>
                  <a:close/>
                  <a:moveTo>
                    <a:pt x="4190" y="1657"/>
                  </a:moveTo>
                  <a:cubicBezTo>
                    <a:pt x="4241" y="1982"/>
                    <a:pt x="4281" y="2351"/>
                    <a:pt x="4296" y="2741"/>
                  </a:cubicBezTo>
                  <a:lnTo>
                    <a:pt x="2923" y="2741"/>
                  </a:lnTo>
                  <a:lnTo>
                    <a:pt x="2923" y="1657"/>
                  </a:lnTo>
                  <a:close/>
                  <a:moveTo>
                    <a:pt x="5233" y="1657"/>
                  </a:moveTo>
                  <a:cubicBezTo>
                    <a:pt x="5401" y="1987"/>
                    <a:pt x="5497" y="2351"/>
                    <a:pt x="5512" y="2741"/>
                  </a:cubicBezTo>
                  <a:lnTo>
                    <a:pt x="4479" y="2741"/>
                  </a:lnTo>
                  <a:cubicBezTo>
                    <a:pt x="4463" y="2351"/>
                    <a:pt x="4423" y="1982"/>
                    <a:pt x="4372" y="1657"/>
                  </a:cubicBezTo>
                  <a:close/>
                  <a:moveTo>
                    <a:pt x="1191" y="2924"/>
                  </a:moveTo>
                  <a:cubicBezTo>
                    <a:pt x="1176" y="3370"/>
                    <a:pt x="1206" y="3780"/>
                    <a:pt x="1277" y="4160"/>
                  </a:cubicBezTo>
                  <a:lnTo>
                    <a:pt x="522" y="4160"/>
                  </a:lnTo>
                  <a:cubicBezTo>
                    <a:pt x="315" y="3795"/>
                    <a:pt x="193" y="3375"/>
                    <a:pt x="183" y="2924"/>
                  </a:cubicBezTo>
                  <a:close/>
                  <a:moveTo>
                    <a:pt x="2741" y="2924"/>
                  </a:moveTo>
                  <a:lnTo>
                    <a:pt x="2741" y="4160"/>
                  </a:lnTo>
                  <a:lnTo>
                    <a:pt x="1465" y="4160"/>
                  </a:lnTo>
                  <a:cubicBezTo>
                    <a:pt x="1384" y="3739"/>
                    <a:pt x="1363" y="3319"/>
                    <a:pt x="1373" y="2924"/>
                  </a:cubicBezTo>
                  <a:close/>
                  <a:moveTo>
                    <a:pt x="4301" y="2924"/>
                  </a:moveTo>
                  <a:cubicBezTo>
                    <a:pt x="4306" y="3324"/>
                    <a:pt x="4286" y="3739"/>
                    <a:pt x="4220" y="4160"/>
                  </a:cubicBezTo>
                  <a:lnTo>
                    <a:pt x="2923" y="4160"/>
                  </a:lnTo>
                  <a:lnTo>
                    <a:pt x="2923" y="2924"/>
                  </a:lnTo>
                  <a:close/>
                  <a:moveTo>
                    <a:pt x="5517" y="2924"/>
                  </a:moveTo>
                  <a:cubicBezTo>
                    <a:pt x="5502" y="3375"/>
                    <a:pt x="5380" y="3795"/>
                    <a:pt x="5173" y="4160"/>
                  </a:cubicBezTo>
                  <a:lnTo>
                    <a:pt x="4403" y="4160"/>
                  </a:lnTo>
                  <a:cubicBezTo>
                    <a:pt x="4468" y="3739"/>
                    <a:pt x="4489" y="3324"/>
                    <a:pt x="4484" y="2924"/>
                  </a:cubicBezTo>
                  <a:close/>
                  <a:moveTo>
                    <a:pt x="5061" y="4342"/>
                  </a:moveTo>
                  <a:cubicBezTo>
                    <a:pt x="4828" y="4687"/>
                    <a:pt x="4514" y="4975"/>
                    <a:pt x="4149" y="5178"/>
                  </a:cubicBezTo>
                  <a:cubicBezTo>
                    <a:pt x="4251" y="4904"/>
                    <a:pt x="4322" y="4621"/>
                    <a:pt x="4372" y="4342"/>
                  </a:cubicBezTo>
                  <a:close/>
                  <a:moveTo>
                    <a:pt x="1313" y="4342"/>
                  </a:moveTo>
                  <a:cubicBezTo>
                    <a:pt x="1389" y="4661"/>
                    <a:pt x="1495" y="4955"/>
                    <a:pt x="1637" y="5229"/>
                  </a:cubicBezTo>
                  <a:cubicBezTo>
                    <a:pt x="1232" y="5021"/>
                    <a:pt x="887" y="4717"/>
                    <a:pt x="634" y="4342"/>
                  </a:cubicBezTo>
                  <a:close/>
                  <a:moveTo>
                    <a:pt x="2741" y="4342"/>
                  </a:moveTo>
                  <a:lnTo>
                    <a:pt x="2741" y="5517"/>
                  </a:lnTo>
                  <a:cubicBezTo>
                    <a:pt x="2452" y="5507"/>
                    <a:pt x="2174" y="5446"/>
                    <a:pt x="1910" y="5350"/>
                  </a:cubicBezTo>
                  <a:cubicBezTo>
                    <a:pt x="1718" y="5036"/>
                    <a:pt x="1586" y="4692"/>
                    <a:pt x="1505" y="4342"/>
                  </a:cubicBezTo>
                  <a:close/>
                  <a:moveTo>
                    <a:pt x="4190" y="4342"/>
                  </a:moveTo>
                  <a:cubicBezTo>
                    <a:pt x="4129" y="4666"/>
                    <a:pt x="4038" y="4985"/>
                    <a:pt x="3911" y="5300"/>
                  </a:cubicBezTo>
                  <a:cubicBezTo>
                    <a:pt x="3607" y="5431"/>
                    <a:pt x="3273" y="5507"/>
                    <a:pt x="2923" y="5517"/>
                  </a:cubicBezTo>
                  <a:lnTo>
                    <a:pt x="2923" y="4342"/>
                  </a:lnTo>
                  <a:close/>
                  <a:moveTo>
                    <a:pt x="2847" y="1"/>
                  </a:moveTo>
                  <a:cubicBezTo>
                    <a:pt x="2488" y="1"/>
                    <a:pt x="2138" y="72"/>
                    <a:pt x="1819" y="193"/>
                  </a:cubicBezTo>
                  <a:cubicBezTo>
                    <a:pt x="1814" y="198"/>
                    <a:pt x="1809" y="198"/>
                    <a:pt x="1799" y="204"/>
                  </a:cubicBezTo>
                  <a:cubicBezTo>
                    <a:pt x="745" y="624"/>
                    <a:pt x="1" y="1652"/>
                    <a:pt x="1" y="2853"/>
                  </a:cubicBezTo>
                  <a:cubicBezTo>
                    <a:pt x="1" y="4423"/>
                    <a:pt x="1277" y="5700"/>
                    <a:pt x="2847" y="5700"/>
                  </a:cubicBezTo>
                  <a:cubicBezTo>
                    <a:pt x="4418" y="5700"/>
                    <a:pt x="5699" y="4423"/>
                    <a:pt x="5699" y="2853"/>
                  </a:cubicBezTo>
                  <a:cubicBezTo>
                    <a:pt x="5699" y="1283"/>
                    <a:pt x="4418" y="1"/>
                    <a:pt x="2847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2907241" y="2847001"/>
              <a:ext cx="704856" cy="159773"/>
            </a:xfrm>
            <a:custGeom>
              <a:avLst/>
              <a:gdLst/>
              <a:ahLst/>
              <a:cxnLst/>
              <a:rect l="l" t="t" r="r" b="b"/>
              <a:pathLst>
                <a:path w="7985" h="1810" extrusionOk="0">
                  <a:moveTo>
                    <a:pt x="1" y="1"/>
                  </a:moveTo>
                  <a:lnTo>
                    <a:pt x="188" y="1809"/>
                  </a:lnTo>
                  <a:lnTo>
                    <a:pt x="7837" y="1809"/>
                  </a:lnTo>
                  <a:lnTo>
                    <a:pt x="7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3023495" y="2987000"/>
              <a:ext cx="458929" cy="159685"/>
            </a:xfrm>
            <a:custGeom>
              <a:avLst/>
              <a:gdLst/>
              <a:ahLst/>
              <a:cxnLst/>
              <a:rect l="l" t="t" r="r" b="b"/>
              <a:pathLst>
                <a:path w="5199" h="1809" extrusionOk="0">
                  <a:moveTo>
                    <a:pt x="1" y="1"/>
                  </a:moveTo>
                  <a:lnTo>
                    <a:pt x="122" y="1809"/>
                  </a:lnTo>
                  <a:lnTo>
                    <a:pt x="5102" y="1809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2994895" y="2892637"/>
              <a:ext cx="60025" cy="73001"/>
            </a:xfrm>
            <a:custGeom>
              <a:avLst/>
              <a:gdLst/>
              <a:ahLst/>
              <a:cxnLst/>
              <a:rect l="l" t="t" r="r" b="b"/>
              <a:pathLst>
                <a:path w="680" h="827" extrusionOk="0">
                  <a:moveTo>
                    <a:pt x="335" y="148"/>
                  </a:moveTo>
                  <a:cubicBezTo>
                    <a:pt x="365" y="148"/>
                    <a:pt x="391" y="153"/>
                    <a:pt x="411" y="168"/>
                  </a:cubicBezTo>
                  <a:cubicBezTo>
                    <a:pt x="426" y="183"/>
                    <a:pt x="436" y="208"/>
                    <a:pt x="436" y="234"/>
                  </a:cubicBezTo>
                  <a:cubicBezTo>
                    <a:pt x="436" y="264"/>
                    <a:pt x="426" y="284"/>
                    <a:pt x="411" y="300"/>
                  </a:cubicBezTo>
                  <a:cubicBezTo>
                    <a:pt x="391" y="315"/>
                    <a:pt x="365" y="320"/>
                    <a:pt x="335" y="320"/>
                  </a:cubicBezTo>
                  <a:lnTo>
                    <a:pt x="213" y="320"/>
                  </a:lnTo>
                  <a:lnTo>
                    <a:pt x="213" y="148"/>
                  </a:lnTo>
                  <a:close/>
                  <a:moveTo>
                    <a:pt x="340" y="467"/>
                  </a:moveTo>
                  <a:cubicBezTo>
                    <a:pt x="386" y="467"/>
                    <a:pt x="416" y="477"/>
                    <a:pt x="436" y="492"/>
                  </a:cubicBezTo>
                  <a:cubicBezTo>
                    <a:pt x="457" y="512"/>
                    <a:pt x="467" y="538"/>
                    <a:pt x="467" y="573"/>
                  </a:cubicBezTo>
                  <a:cubicBezTo>
                    <a:pt x="467" y="609"/>
                    <a:pt x="457" y="639"/>
                    <a:pt x="436" y="654"/>
                  </a:cubicBezTo>
                  <a:cubicBezTo>
                    <a:pt x="416" y="674"/>
                    <a:pt x="381" y="685"/>
                    <a:pt x="340" y="685"/>
                  </a:cubicBezTo>
                  <a:lnTo>
                    <a:pt x="213" y="685"/>
                  </a:lnTo>
                  <a:lnTo>
                    <a:pt x="213" y="467"/>
                  </a:lnTo>
                  <a:close/>
                  <a:moveTo>
                    <a:pt x="1" y="1"/>
                  </a:moveTo>
                  <a:lnTo>
                    <a:pt x="1" y="826"/>
                  </a:lnTo>
                  <a:lnTo>
                    <a:pt x="355" y="826"/>
                  </a:lnTo>
                  <a:cubicBezTo>
                    <a:pt x="467" y="826"/>
                    <a:pt x="548" y="806"/>
                    <a:pt x="598" y="771"/>
                  </a:cubicBezTo>
                  <a:cubicBezTo>
                    <a:pt x="654" y="730"/>
                    <a:pt x="679" y="669"/>
                    <a:pt x="679" y="588"/>
                  </a:cubicBezTo>
                  <a:cubicBezTo>
                    <a:pt x="679" y="538"/>
                    <a:pt x="669" y="497"/>
                    <a:pt x="644" y="462"/>
                  </a:cubicBezTo>
                  <a:cubicBezTo>
                    <a:pt x="619" y="421"/>
                    <a:pt x="583" y="401"/>
                    <a:pt x="538" y="386"/>
                  </a:cubicBezTo>
                  <a:cubicBezTo>
                    <a:pt x="573" y="370"/>
                    <a:pt x="598" y="350"/>
                    <a:pt x="619" y="325"/>
                  </a:cubicBezTo>
                  <a:cubicBezTo>
                    <a:pt x="639" y="294"/>
                    <a:pt x="649" y="259"/>
                    <a:pt x="649" y="218"/>
                  </a:cubicBezTo>
                  <a:cubicBezTo>
                    <a:pt x="649" y="143"/>
                    <a:pt x="624" y="92"/>
                    <a:pt x="568" y="56"/>
                  </a:cubicBezTo>
                  <a:cubicBezTo>
                    <a:pt x="517" y="21"/>
                    <a:pt x="436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3061540" y="2892637"/>
              <a:ext cx="65851" cy="73001"/>
            </a:xfrm>
            <a:custGeom>
              <a:avLst/>
              <a:gdLst/>
              <a:ahLst/>
              <a:cxnLst/>
              <a:rect l="l" t="t" r="r" b="b"/>
              <a:pathLst>
                <a:path w="746" h="827" extrusionOk="0">
                  <a:moveTo>
                    <a:pt x="304" y="158"/>
                  </a:moveTo>
                  <a:cubicBezTo>
                    <a:pt x="350" y="158"/>
                    <a:pt x="380" y="163"/>
                    <a:pt x="401" y="183"/>
                  </a:cubicBezTo>
                  <a:cubicBezTo>
                    <a:pt x="421" y="198"/>
                    <a:pt x="426" y="224"/>
                    <a:pt x="426" y="264"/>
                  </a:cubicBezTo>
                  <a:cubicBezTo>
                    <a:pt x="426" y="300"/>
                    <a:pt x="421" y="325"/>
                    <a:pt x="401" y="345"/>
                  </a:cubicBezTo>
                  <a:cubicBezTo>
                    <a:pt x="380" y="360"/>
                    <a:pt x="350" y="370"/>
                    <a:pt x="304" y="370"/>
                  </a:cubicBezTo>
                  <a:lnTo>
                    <a:pt x="213" y="370"/>
                  </a:lnTo>
                  <a:lnTo>
                    <a:pt x="213" y="158"/>
                  </a:lnTo>
                  <a:close/>
                  <a:moveTo>
                    <a:pt x="0" y="1"/>
                  </a:moveTo>
                  <a:lnTo>
                    <a:pt x="0" y="826"/>
                  </a:lnTo>
                  <a:lnTo>
                    <a:pt x="213" y="826"/>
                  </a:lnTo>
                  <a:lnTo>
                    <a:pt x="213" y="517"/>
                  </a:lnTo>
                  <a:lnTo>
                    <a:pt x="274" y="517"/>
                  </a:lnTo>
                  <a:cubicBezTo>
                    <a:pt x="309" y="517"/>
                    <a:pt x="335" y="522"/>
                    <a:pt x="355" y="538"/>
                  </a:cubicBezTo>
                  <a:cubicBezTo>
                    <a:pt x="380" y="553"/>
                    <a:pt x="401" y="583"/>
                    <a:pt x="421" y="624"/>
                  </a:cubicBezTo>
                  <a:lnTo>
                    <a:pt x="517" y="826"/>
                  </a:lnTo>
                  <a:lnTo>
                    <a:pt x="745" y="826"/>
                  </a:lnTo>
                  <a:lnTo>
                    <a:pt x="629" y="593"/>
                  </a:lnTo>
                  <a:cubicBezTo>
                    <a:pt x="608" y="548"/>
                    <a:pt x="583" y="512"/>
                    <a:pt x="563" y="487"/>
                  </a:cubicBezTo>
                  <a:cubicBezTo>
                    <a:pt x="537" y="462"/>
                    <a:pt x="512" y="446"/>
                    <a:pt x="482" y="441"/>
                  </a:cubicBezTo>
                  <a:cubicBezTo>
                    <a:pt x="537" y="426"/>
                    <a:pt x="573" y="401"/>
                    <a:pt x="603" y="365"/>
                  </a:cubicBezTo>
                  <a:cubicBezTo>
                    <a:pt x="629" y="330"/>
                    <a:pt x="639" y="284"/>
                    <a:pt x="639" y="229"/>
                  </a:cubicBezTo>
                  <a:cubicBezTo>
                    <a:pt x="639" y="153"/>
                    <a:pt x="613" y="92"/>
                    <a:pt x="563" y="56"/>
                  </a:cubicBezTo>
                  <a:cubicBezTo>
                    <a:pt x="512" y="21"/>
                    <a:pt x="436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3127744" y="2892637"/>
              <a:ext cx="51904" cy="73001"/>
            </a:xfrm>
            <a:custGeom>
              <a:avLst/>
              <a:gdLst/>
              <a:ahLst/>
              <a:cxnLst/>
              <a:rect l="l" t="t" r="r" b="b"/>
              <a:pathLst>
                <a:path w="588" h="827" extrusionOk="0">
                  <a:moveTo>
                    <a:pt x="0" y="1"/>
                  </a:moveTo>
                  <a:lnTo>
                    <a:pt x="0" y="826"/>
                  </a:lnTo>
                  <a:lnTo>
                    <a:pt x="588" y="826"/>
                  </a:lnTo>
                  <a:lnTo>
                    <a:pt x="588" y="664"/>
                  </a:lnTo>
                  <a:lnTo>
                    <a:pt x="213" y="664"/>
                  </a:lnTo>
                  <a:lnTo>
                    <a:pt x="213" y="477"/>
                  </a:lnTo>
                  <a:lnTo>
                    <a:pt x="552" y="477"/>
                  </a:lnTo>
                  <a:lnTo>
                    <a:pt x="552" y="315"/>
                  </a:lnTo>
                  <a:lnTo>
                    <a:pt x="213" y="315"/>
                  </a:lnTo>
                  <a:lnTo>
                    <a:pt x="213" y="163"/>
                  </a:lnTo>
                  <a:lnTo>
                    <a:pt x="573" y="163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3180442" y="2892637"/>
              <a:ext cx="76621" cy="73001"/>
            </a:xfrm>
            <a:custGeom>
              <a:avLst/>
              <a:gdLst/>
              <a:ahLst/>
              <a:cxnLst/>
              <a:rect l="l" t="t" r="r" b="b"/>
              <a:pathLst>
                <a:path w="868" h="827" extrusionOk="0">
                  <a:moveTo>
                    <a:pt x="437" y="198"/>
                  </a:moveTo>
                  <a:lnTo>
                    <a:pt x="548" y="522"/>
                  </a:lnTo>
                  <a:lnTo>
                    <a:pt x="320" y="522"/>
                  </a:lnTo>
                  <a:lnTo>
                    <a:pt x="437" y="198"/>
                  </a:lnTo>
                  <a:close/>
                  <a:moveTo>
                    <a:pt x="310" y="1"/>
                  </a:moveTo>
                  <a:lnTo>
                    <a:pt x="1" y="826"/>
                  </a:lnTo>
                  <a:lnTo>
                    <a:pt x="219" y="826"/>
                  </a:lnTo>
                  <a:lnTo>
                    <a:pt x="269" y="674"/>
                  </a:lnTo>
                  <a:lnTo>
                    <a:pt x="604" y="674"/>
                  </a:lnTo>
                  <a:lnTo>
                    <a:pt x="654" y="826"/>
                  </a:lnTo>
                  <a:lnTo>
                    <a:pt x="867" y="826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3262711" y="2892637"/>
              <a:ext cx="71236" cy="73001"/>
            </a:xfrm>
            <a:custGeom>
              <a:avLst/>
              <a:gdLst/>
              <a:ahLst/>
              <a:cxnLst/>
              <a:rect l="l" t="t" r="r" b="b"/>
              <a:pathLst>
                <a:path w="807" h="827" extrusionOk="0">
                  <a:moveTo>
                    <a:pt x="1" y="1"/>
                  </a:moveTo>
                  <a:lnTo>
                    <a:pt x="1" y="826"/>
                  </a:lnTo>
                  <a:lnTo>
                    <a:pt x="214" y="826"/>
                  </a:lnTo>
                  <a:lnTo>
                    <a:pt x="214" y="502"/>
                  </a:lnTo>
                  <a:lnTo>
                    <a:pt x="543" y="826"/>
                  </a:lnTo>
                  <a:lnTo>
                    <a:pt x="806" y="826"/>
                  </a:lnTo>
                  <a:lnTo>
                    <a:pt x="371" y="391"/>
                  </a:lnTo>
                  <a:lnTo>
                    <a:pt x="766" y="1"/>
                  </a:lnTo>
                  <a:lnTo>
                    <a:pt x="523" y="1"/>
                  </a:lnTo>
                  <a:lnTo>
                    <a:pt x="214" y="305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3329357" y="2892637"/>
              <a:ext cx="18890" cy="73001"/>
            </a:xfrm>
            <a:custGeom>
              <a:avLst/>
              <a:gdLst/>
              <a:ahLst/>
              <a:cxnLst/>
              <a:rect l="l" t="t" r="r" b="b"/>
              <a:pathLst>
                <a:path w="214" h="827" extrusionOk="0">
                  <a:moveTo>
                    <a:pt x="1" y="1"/>
                  </a:moveTo>
                  <a:lnTo>
                    <a:pt x="1" y="826"/>
                  </a:lnTo>
                  <a:lnTo>
                    <a:pt x="213" y="82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3365636" y="2892637"/>
              <a:ext cx="65322" cy="73001"/>
            </a:xfrm>
            <a:custGeom>
              <a:avLst/>
              <a:gdLst/>
              <a:ahLst/>
              <a:cxnLst/>
              <a:rect l="l" t="t" r="r" b="b"/>
              <a:pathLst>
                <a:path w="740" h="827" extrusionOk="0">
                  <a:moveTo>
                    <a:pt x="0" y="1"/>
                  </a:moveTo>
                  <a:lnTo>
                    <a:pt x="0" y="826"/>
                  </a:lnTo>
                  <a:lnTo>
                    <a:pt x="203" y="826"/>
                  </a:lnTo>
                  <a:lnTo>
                    <a:pt x="203" y="264"/>
                  </a:lnTo>
                  <a:lnTo>
                    <a:pt x="502" y="826"/>
                  </a:lnTo>
                  <a:lnTo>
                    <a:pt x="740" y="826"/>
                  </a:lnTo>
                  <a:lnTo>
                    <a:pt x="740" y="1"/>
                  </a:lnTo>
                  <a:lnTo>
                    <a:pt x="537" y="1"/>
                  </a:lnTo>
                  <a:lnTo>
                    <a:pt x="537" y="5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3439785" y="2891755"/>
              <a:ext cx="69470" cy="75208"/>
            </a:xfrm>
            <a:custGeom>
              <a:avLst/>
              <a:gdLst/>
              <a:ahLst/>
              <a:cxnLst/>
              <a:rect l="l" t="t" r="r" b="b"/>
              <a:pathLst>
                <a:path w="787" h="852" extrusionOk="0">
                  <a:moveTo>
                    <a:pt x="457" y="1"/>
                  </a:moveTo>
                  <a:cubicBezTo>
                    <a:pt x="315" y="1"/>
                    <a:pt x="204" y="36"/>
                    <a:pt x="123" y="112"/>
                  </a:cubicBezTo>
                  <a:cubicBezTo>
                    <a:pt x="41" y="188"/>
                    <a:pt x="1" y="294"/>
                    <a:pt x="1" y="426"/>
                  </a:cubicBezTo>
                  <a:cubicBezTo>
                    <a:pt x="1" y="558"/>
                    <a:pt x="36" y="659"/>
                    <a:pt x="117" y="740"/>
                  </a:cubicBezTo>
                  <a:cubicBezTo>
                    <a:pt x="198" y="816"/>
                    <a:pt x="310" y="852"/>
                    <a:pt x="447" y="852"/>
                  </a:cubicBezTo>
                  <a:cubicBezTo>
                    <a:pt x="507" y="852"/>
                    <a:pt x="563" y="846"/>
                    <a:pt x="624" y="831"/>
                  </a:cubicBezTo>
                  <a:cubicBezTo>
                    <a:pt x="680" y="821"/>
                    <a:pt x="735" y="801"/>
                    <a:pt x="786" y="776"/>
                  </a:cubicBezTo>
                  <a:lnTo>
                    <a:pt x="786" y="380"/>
                  </a:lnTo>
                  <a:lnTo>
                    <a:pt x="457" y="380"/>
                  </a:lnTo>
                  <a:lnTo>
                    <a:pt x="457" y="522"/>
                  </a:lnTo>
                  <a:lnTo>
                    <a:pt x="583" y="522"/>
                  </a:lnTo>
                  <a:lnTo>
                    <a:pt x="583" y="679"/>
                  </a:lnTo>
                  <a:cubicBezTo>
                    <a:pt x="568" y="689"/>
                    <a:pt x="553" y="695"/>
                    <a:pt x="533" y="695"/>
                  </a:cubicBezTo>
                  <a:cubicBezTo>
                    <a:pt x="518" y="700"/>
                    <a:pt x="492" y="700"/>
                    <a:pt x="472" y="700"/>
                  </a:cubicBezTo>
                  <a:cubicBezTo>
                    <a:pt x="391" y="700"/>
                    <a:pt x="330" y="674"/>
                    <a:pt x="285" y="629"/>
                  </a:cubicBezTo>
                  <a:cubicBezTo>
                    <a:pt x="239" y="578"/>
                    <a:pt x="219" y="512"/>
                    <a:pt x="219" y="426"/>
                  </a:cubicBezTo>
                  <a:cubicBezTo>
                    <a:pt x="219" y="340"/>
                    <a:pt x="239" y="269"/>
                    <a:pt x="285" y="223"/>
                  </a:cubicBezTo>
                  <a:cubicBezTo>
                    <a:pt x="330" y="178"/>
                    <a:pt x="396" y="153"/>
                    <a:pt x="482" y="153"/>
                  </a:cubicBezTo>
                  <a:cubicBezTo>
                    <a:pt x="528" y="153"/>
                    <a:pt x="573" y="158"/>
                    <a:pt x="619" y="173"/>
                  </a:cubicBezTo>
                  <a:cubicBezTo>
                    <a:pt x="665" y="183"/>
                    <a:pt x="710" y="203"/>
                    <a:pt x="756" y="228"/>
                  </a:cubicBezTo>
                  <a:lnTo>
                    <a:pt x="756" y="61"/>
                  </a:lnTo>
                  <a:cubicBezTo>
                    <a:pt x="710" y="41"/>
                    <a:pt x="665" y="26"/>
                    <a:pt x="614" y="16"/>
                  </a:cubicBezTo>
                  <a:cubicBezTo>
                    <a:pt x="563" y="6"/>
                    <a:pt x="513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3097731" y="3025928"/>
              <a:ext cx="92245" cy="84124"/>
            </a:xfrm>
            <a:custGeom>
              <a:avLst/>
              <a:gdLst/>
              <a:ahLst/>
              <a:cxnLst/>
              <a:rect l="l" t="t" r="r" b="b"/>
              <a:pathLst>
                <a:path w="1045" h="953" extrusionOk="0">
                  <a:moveTo>
                    <a:pt x="193" y="0"/>
                  </a:moveTo>
                  <a:lnTo>
                    <a:pt x="1" y="953"/>
                  </a:lnTo>
                  <a:lnTo>
                    <a:pt x="234" y="953"/>
                  </a:lnTo>
                  <a:lnTo>
                    <a:pt x="365" y="299"/>
                  </a:lnTo>
                  <a:lnTo>
                    <a:pt x="578" y="953"/>
                  </a:lnTo>
                  <a:lnTo>
                    <a:pt x="852" y="953"/>
                  </a:lnTo>
                  <a:lnTo>
                    <a:pt x="1044" y="0"/>
                  </a:lnTo>
                  <a:lnTo>
                    <a:pt x="811" y="0"/>
                  </a:lnTo>
                  <a:lnTo>
                    <a:pt x="680" y="65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3180001" y="3025928"/>
              <a:ext cx="75208" cy="84124"/>
            </a:xfrm>
            <a:custGeom>
              <a:avLst/>
              <a:gdLst/>
              <a:ahLst/>
              <a:cxnLst/>
              <a:rect l="l" t="t" r="r" b="b"/>
              <a:pathLst>
                <a:path w="852" h="953" extrusionOk="0">
                  <a:moveTo>
                    <a:pt x="188" y="0"/>
                  </a:moveTo>
                  <a:lnTo>
                    <a:pt x="1" y="953"/>
                  </a:lnTo>
                  <a:lnTo>
                    <a:pt x="675" y="953"/>
                  </a:lnTo>
                  <a:lnTo>
                    <a:pt x="710" y="765"/>
                  </a:lnTo>
                  <a:lnTo>
                    <a:pt x="284" y="765"/>
                  </a:lnTo>
                  <a:lnTo>
                    <a:pt x="325" y="547"/>
                  </a:lnTo>
                  <a:lnTo>
                    <a:pt x="715" y="547"/>
                  </a:lnTo>
                  <a:lnTo>
                    <a:pt x="756" y="365"/>
                  </a:lnTo>
                  <a:lnTo>
                    <a:pt x="360" y="365"/>
                  </a:lnTo>
                  <a:lnTo>
                    <a:pt x="396" y="188"/>
                  </a:lnTo>
                  <a:lnTo>
                    <a:pt x="816" y="188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3253796" y="3025928"/>
              <a:ext cx="119962" cy="84124"/>
            </a:xfrm>
            <a:custGeom>
              <a:avLst/>
              <a:gdLst/>
              <a:ahLst/>
              <a:cxnLst/>
              <a:rect l="l" t="t" r="r" b="b"/>
              <a:pathLst>
                <a:path w="1359" h="953" extrusionOk="0">
                  <a:moveTo>
                    <a:pt x="1" y="0"/>
                  </a:moveTo>
                  <a:lnTo>
                    <a:pt x="36" y="953"/>
                  </a:lnTo>
                  <a:lnTo>
                    <a:pt x="320" y="953"/>
                  </a:lnTo>
                  <a:lnTo>
                    <a:pt x="634" y="228"/>
                  </a:lnTo>
                  <a:lnTo>
                    <a:pt x="664" y="953"/>
                  </a:lnTo>
                  <a:lnTo>
                    <a:pt x="943" y="953"/>
                  </a:lnTo>
                  <a:lnTo>
                    <a:pt x="1358" y="0"/>
                  </a:lnTo>
                  <a:lnTo>
                    <a:pt x="1125" y="0"/>
                  </a:lnTo>
                  <a:lnTo>
                    <a:pt x="821" y="694"/>
                  </a:lnTo>
                  <a:lnTo>
                    <a:pt x="801" y="0"/>
                  </a:lnTo>
                  <a:lnTo>
                    <a:pt x="563" y="0"/>
                  </a:lnTo>
                  <a:lnTo>
                    <a:pt x="264" y="69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3347276" y="3024604"/>
              <a:ext cx="75208" cy="86772"/>
            </a:xfrm>
            <a:custGeom>
              <a:avLst/>
              <a:gdLst/>
              <a:ahLst/>
              <a:cxnLst/>
              <a:rect l="l" t="t" r="r" b="b"/>
              <a:pathLst>
                <a:path w="852" h="983" extrusionOk="0">
                  <a:moveTo>
                    <a:pt x="532" y="0"/>
                  </a:moveTo>
                  <a:cubicBezTo>
                    <a:pt x="416" y="0"/>
                    <a:pt x="325" y="25"/>
                    <a:pt x="254" y="76"/>
                  </a:cubicBezTo>
                  <a:cubicBezTo>
                    <a:pt x="183" y="127"/>
                    <a:pt x="137" y="198"/>
                    <a:pt x="117" y="294"/>
                  </a:cubicBezTo>
                  <a:cubicBezTo>
                    <a:pt x="102" y="370"/>
                    <a:pt x="112" y="431"/>
                    <a:pt x="147" y="476"/>
                  </a:cubicBezTo>
                  <a:cubicBezTo>
                    <a:pt x="183" y="517"/>
                    <a:pt x="243" y="552"/>
                    <a:pt x="335" y="572"/>
                  </a:cubicBezTo>
                  <a:lnTo>
                    <a:pt x="426" y="593"/>
                  </a:lnTo>
                  <a:cubicBezTo>
                    <a:pt x="482" y="603"/>
                    <a:pt x="517" y="618"/>
                    <a:pt x="532" y="638"/>
                  </a:cubicBezTo>
                  <a:cubicBezTo>
                    <a:pt x="547" y="653"/>
                    <a:pt x="553" y="674"/>
                    <a:pt x="547" y="704"/>
                  </a:cubicBezTo>
                  <a:cubicBezTo>
                    <a:pt x="542" y="740"/>
                    <a:pt x="522" y="765"/>
                    <a:pt x="492" y="780"/>
                  </a:cubicBezTo>
                  <a:cubicBezTo>
                    <a:pt x="456" y="800"/>
                    <a:pt x="416" y="805"/>
                    <a:pt x="365" y="805"/>
                  </a:cubicBezTo>
                  <a:cubicBezTo>
                    <a:pt x="309" y="805"/>
                    <a:pt x="259" y="800"/>
                    <a:pt x="203" y="785"/>
                  </a:cubicBezTo>
                  <a:cubicBezTo>
                    <a:pt x="152" y="765"/>
                    <a:pt x="97" y="745"/>
                    <a:pt x="41" y="709"/>
                  </a:cubicBezTo>
                  <a:lnTo>
                    <a:pt x="0" y="917"/>
                  </a:lnTo>
                  <a:cubicBezTo>
                    <a:pt x="56" y="937"/>
                    <a:pt x="112" y="957"/>
                    <a:pt x="173" y="968"/>
                  </a:cubicBezTo>
                  <a:cubicBezTo>
                    <a:pt x="233" y="978"/>
                    <a:pt x="289" y="983"/>
                    <a:pt x="350" y="983"/>
                  </a:cubicBezTo>
                  <a:cubicBezTo>
                    <a:pt x="477" y="983"/>
                    <a:pt x="578" y="957"/>
                    <a:pt x="649" y="907"/>
                  </a:cubicBezTo>
                  <a:cubicBezTo>
                    <a:pt x="725" y="856"/>
                    <a:pt x="770" y="780"/>
                    <a:pt x="791" y="674"/>
                  </a:cubicBezTo>
                  <a:cubicBezTo>
                    <a:pt x="806" y="593"/>
                    <a:pt x="796" y="532"/>
                    <a:pt x="760" y="491"/>
                  </a:cubicBezTo>
                  <a:cubicBezTo>
                    <a:pt x="725" y="446"/>
                    <a:pt x="654" y="415"/>
                    <a:pt x="553" y="395"/>
                  </a:cubicBezTo>
                  <a:lnTo>
                    <a:pt x="456" y="375"/>
                  </a:lnTo>
                  <a:cubicBezTo>
                    <a:pt x="406" y="365"/>
                    <a:pt x="375" y="350"/>
                    <a:pt x="360" y="334"/>
                  </a:cubicBezTo>
                  <a:cubicBezTo>
                    <a:pt x="345" y="324"/>
                    <a:pt x="340" y="304"/>
                    <a:pt x="345" y="279"/>
                  </a:cubicBezTo>
                  <a:cubicBezTo>
                    <a:pt x="350" y="243"/>
                    <a:pt x="370" y="218"/>
                    <a:pt x="401" y="203"/>
                  </a:cubicBezTo>
                  <a:cubicBezTo>
                    <a:pt x="431" y="187"/>
                    <a:pt x="477" y="177"/>
                    <a:pt x="532" y="177"/>
                  </a:cubicBezTo>
                  <a:cubicBezTo>
                    <a:pt x="578" y="177"/>
                    <a:pt x="623" y="182"/>
                    <a:pt x="669" y="193"/>
                  </a:cubicBezTo>
                  <a:cubicBezTo>
                    <a:pt x="720" y="208"/>
                    <a:pt x="765" y="223"/>
                    <a:pt x="816" y="248"/>
                  </a:cubicBezTo>
                  <a:lnTo>
                    <a:pt x="851" y="46"/>
                  </a:lnTo>
                  <a:cubicBezTo>
                    <a:pt x="801" y="30"/>
                    <a:pt x="745" y="20"/>
                    <a:pt x="689" y="10"/>
                  </a:cubicBezTo>
                  <a:cubicBezTo>
                    <a:pt x="639" y="5"/>
                    <a:pt x="583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3596732" y="2457546"/>
              <a:ext cx="292535" cy="259874"/>
            </a:xfrm>
            <a:custGeom>
              <a:avLst/>
              <a:gdLst/>
              <a:ahLst/>
              <a:cxnLst/>
              <a:rect l="l" t="t" r="r" b="b"/>
              <a:pathLst>
                <a:path w="3314" h="2944" extrusionOk="0">
                  <a:moveTo>
                    <a:pt x="3314" y="1"/>
                  </a:moveTo>
                  <a:lnTo>
                    <a:pt x="1" y="649"/>
                  </a:lnTo>
                  <a:lnTo>
                    <a:pt x="102" y="2944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540" name="Google Shape;1540;p28"/>
          <p:cNvSpPr/>
          <p:nvPr/>
        </p:nvSpPr>
        <p:spPr>
          <a:xfrm>
            <a:off x="322451" y="1319275"/>
            <a:ext cx="1980300" cy="958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  <a:cs typeface="Cavolini" panose="03000502040302020204" pitchFamily="66" charset="0"/>
              </a:rPr>
              <a:t>Articles Count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  <a:cs typeface="Cavolini" panose="03000502040302020204" pitchFamily="66" charset="0"/>
              </a:rPr>
              <a:t>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  <a:cs typeface="Cavolini" panose="03000502040302020204" pitchFamily="66" charset="0"/>
              </a:rPr>
              <a:t>Categories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sp>
        <p:nvSpPr>
          <p:cNvPr id="1545" name="Google Shape;1545;p28"/>
          <p:cNvSpPr/>
          <p:nvPr/>
        </p:nvSpPr>
        <p:spPr>
          <a:xfrm>
            <a:off x="322451" y="3110052"/>
            <a:ext cx="1980300" cy="958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Political News – 11,272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World News – 10,145</a:t>
            </a:r>
            <a:endParaRPr sz="1200" dirty="0"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sp>
        <p:nvSpPr>
          <p:cNvPr id="1555" name="Google Shape;1555;p28"/>
          <p:cNvSpPr/>
          <p:nvPr/>
        </p:nvSpPr>
        <p:spPr>
          <a:xfrm>
            <a:off x="6559962" y="1264460"/>
            <a:ext cx="1980300" cy="958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  <a:cs typeface="Cavolini" panose="03000502040302020204" pitchFamily="66" charset="0"/>
              </a:rPr>
              <a:t>Articles Count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  <a:cs typeface="Cavolini" panose="03000502040302020204" pitchFamily="66" charset="0"/>
              </a:rPr>
              <a:t>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sto MT" panose="02040603050505030304" pitchFamily="18" charset="0"/>
                <a:cs typeface="Cavolini" panose="03000502040302020204" pitchFamily="66" charset="0"/>
              </a:rPr>
              <a:t>Categories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sto MT" panose="02040603050505030304" pitchFamily="18" charset="0"/>
              <a:cs typeface="Cavolini" panose="03000502040302020204" pitchFamily="66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1560" name="Google Shape;1560;p28"/>
          <p:cNvSpPr/>
          <p:nvPr/>
        </p:nvSpPr>
        <p:spPr>
          <a:xfrm>
            <a:off x="6559962" y="2722664"/>
            <a:ext cx="2394852" cy="174705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Government news – 1570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High taxes –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Left news – 4457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Middle east – 770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News-9050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Political news – 6838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listo MT" panose="02040603050505030304" pitchFamily="18" charset="0"/>
                <a:cs typeface="Cavolini" panose="03000502040302020204" pitchFamily="66" charset="0"/>
              </a:rPr>
              <a:t>US news - 775</a:t>
            </a:r>
          </a:p>
        </p:txBody>
      </p:sp>
      <p:sp>
        <p:nvSpPr>
          <p:cNvPr id="2" name="Google Shape;861;p22">
            <a:extLst>
              <a:ext uri="{FF2B5EF4-FFF2-40B4-BE49-F238E27FC236}">
                <a16:creationId xmlns:a16="http://schemas.microsoft.com/office/drawing/2014/main" id="{E3A41305-A6B5-F07A-2736-5784B1959367}"/>
              </a:ext>
            </a:extLst>
          </p:cNvPr>
          <p:cNvSpPr/>
          <p:nvPr/>
        </p:nvSpPr>
        <p:spPr>
          <a:xfrm>
            <a:off x="322451" y="450310"/>
            <a:ext cx="1980300" cy="376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  <a:sym typeface="Fira Sans Extra Condensed"/>
              </a:rPr>
              <a:t>True csv</a:t>
            </a:r>
            <a:endParaRPr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  <p:sp>
        <p:nvSpPr>
          <p:cNvPr id="3" name="Google Shape;854;p22">
            <a:extLst>
              <a:ext uri="{FF2B5EF4-FFF2-40B4-BE49-F238E27FC236}">
                <a16:creationId xmlns:a16="http://schemas.microsoft.com/office/drawing/2014/main" id="{787A952C-1B7B-A435-5C63-0AC98D3A60A8}"/>
              </a:ext>
            </a:extLst>
          </p:cNvPr>
          <p:cNvSpPr/>
          <p:nvPr/>
        </p:nvSpPr>
        <p:spPr>
          <a:xfrm>
            <a:off x="6559962" y="410400"/>
            <a:ext cx="1717500" cy="376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Calisto MT" panose="02040603050505030304" pitchFamily="18" charset="0"/>
                <a:cs typeface="Cavolini" panose="03000502040302020204" pitchFamily="66" charset="0"/>
              </a:rPr>
              <a:t>Fake csv</a:t>
            </a:r>
            <a:endParaRPr dirty="0">
              <a:solidFill>
                <a:schemeClr val="tx1"/>
              </a:solidFill>
              <a:latin typeface="Calisto MT" panose="02040603050505030304" pitchFamily="18" charset="0"/>
              <a:cs typeface="Cavolini" panose="03000502040302020204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ke New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F7774"/>
      </a:accent1>
      <a:accent2>
        <a:srgbClr val="FF322E"/>
      </a:accent2>
      <a:accent3>
        <a:srgbClr val="9B0C21"/>
      </a:accent3>
      <a:accent4>
        <a:srgbClr val="77DDD0"/>
      </a:accent4>
      <a:accent5>
        <a:srgbClr val="14BBAE"/>
      </a:accent5>
      <a:accent6>
        <a:srgbClr val="1C918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473</Words>
  <Application>Microsoft Office PowerPoint</Application>
  <PresentationFormat>On-screen Show (16:9)</PresentationFormat>
  <Paragraphs>132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Fira Sans Extra Condensed</vt:lpstr>
      <vt:lpstr>Söhne</vt:lpstr>
      <vt:lpstr>Roboto</vt:lpstr>
      <vt:lpstr>Calisto MT</vt:lpstr>
      <vt:lpstr>Cavolini</vt:lpstr>
      <vt:lpstr>Fake News Infographics by Slidesgo</vt:lpstr>
      <vt:lpstr>     VeriCheck  The fake news detector</vt:lpstr>
      <vt:lpstr>Team Members</vt:lpstr>
      <vt:lpstr>INDEX</vt:lpstr>
      <vt:lpstr>Introduction</vt:lpstr>
      <vt:lpstr>PowerPoint Presentation</vt:lpstr>
      <vt:lpstr>Project Goal</vt:lpstr>
      <vt:lpstr> Project Timeline</vt:lpstr>
      <vt:lpstr>Data Insight</vt:lpstr>
      <vt:lpstr>Data Insight</vt:lpstr>
      <vt:lpstr>Data Cleaning</vt:lpstr>
      <vt:lpstr>EDA</vt:lpstr>
      <vt:lpstr>PowerPoint Presentation</vt:lpstr>
      <vt:lpstr>PowerPoint Presentation</vt:lpstr>
      <vt:lpstr>PowerPoint Presentation</vt:lpstr>
      <vt:lpstr>Technology Used</vt:lpstr>
      <vt:lpstr>Machine Learning Model</vt:lpstr>
      <vt:lpstr>Model Evaluation</vt:lpstr>
      <vt:lpstr>Challenges Faced</vt:lpstr>
      <vt:lpstr>Future scope</vt:lpstr>
      <vt:lpstr>VeriCheck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VeriTrust (The fake news detector)</dc:title>
  <dc:creator>Siddharth Mahidhar</dc:creator>
  <cp:lastModifiedBy>Jalpa Pramodkumar Tank</cp:lastModifiedBy>
  <cp:revision>68</cp:revision>
  <dcterms:modified xsi:type="dcterms:W3CDTF">2023-04-13T19:49:39Z</dcterms:modified>
</cp:coreProperties>
</file>