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pa Ashara" initials="JA" lastIdx="1" clrIdx="0">
    <p:extLst>
      <p:ext uri="{19B8F6BF-5375-455C-9EA6-DF929625EA0E}">
        <p15:presenceInfo xmlns:p15="http://schemas.microsoft.com/office/powerpoint/2012/main" userId="9aba03ad6d72e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lpaashara/DockerSpringWebservice/blob/master/src/main/resources/data.json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B4F5-28DD-4A8E-8065-BF139AED6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+ Maven + JSON +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D7F4D-CA3D-484F-9B18-E140D72DB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U01637292 – Jalpa Ashara</a:t>
            </a:r>
          </a:p>
        </p:txBody>
      </p:sp>
    </p:spTree>
    <p:extLst>
      <p:ext uri="{BB962C8B-B14F-4D97-AF65-F5344CB8AC3E}">
        <p14:creationId xmlns:p14="http://schemas.microsoft.com/office/powerpoint/2010/main" val="6750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234-EDCD-459B-8292-6F38FA9C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B611BC-6727-4716-8720-D1EE6CDFC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319"/>
              </p:ext>
            </p:extLst>
          </p:nvPr>
        </p:nvGraphicFramePr>
        <p:xfrm>
          <a:off x="677863" y="1757680"/>
          <a:ext cx="3772217" cy="431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217">
                  <a:extLst>
                    <a:ext uri="{9D8B030D-6E8A-4147-A177-3AD203B41FA5}">
                      <a16:colId xmlns:a16="http://schemas.microsoft.com/office/drawing/2014/main" val="3057399052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16628"/>
                  </a:ext>
                </a:extLst>
              </a:tr>
              <a:tr h="3413278">
                <a:tc>
                  <a:txBody>
                    <a:bodyPr/>
                    <a:lstStyle/>
                    <a:p>
                      <a:r>
                        <a:rPr lang="en-US" dirty="0" err="1"/>
                        <a:t>showId</a:t>
                      </a:r>
                      <a:r>
                        <a:rPr lang="en-US" dirty="0"/>
                        <a:t> : int</a:t>
                      </a:r>
                    </a:p>
                    <a:p>
                      <a:r>
                        <a:rPr lang="en-US" dirty="0"/>
                        <a:t>name : String </a:t>
                      </a:r>
                    </a:p>
                    <a:p>
                      <a:r>
                        <a:rPr lang="en-US" dirty="0"/>
                        <a:t>type : String </a:t>
                      </a:r>
                    </a:p>
                    <a:p>
                      <a:r>
                        <a:rPr lang="en-US" dirty="0"/>
                        <a:t>language : String </a:t>
                      </a:r>
                    </a:p>
                    <a:p>
                      <a:r>
                        <a:rPr lang="en-US" dirty="0"/>
                        <a:t>status : String </a:t>
                      </a:r>
                    </a:p>
                    <a:p>
                      <a:r>
                        <a:rPr lang="en-US" dirty="0"/>
                        <a:t>runtime : int</a:t>
                      </a:r>
                    </a:p>
                    <a:p>
                      <a:r>
                        <a:rPr lang="en-US" dirty="0"/>
                        <a:t>premiered : String </a:t>
                      </a:r>
                    </a:p>
                    <a:p>
                      <a:r>
                        <a:rPr lang="en-US" dirty="0"/>
                        <a:t>network : String </a:t>
                      </a:r>
                    </a:p>
                    <a:p>
                      <a:r>
                        <a:rPr lang="en-US" dirty="0" err="1"/>
                        <a:t>officialWebSite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dirty="0"/>
                        <a:t>summary : String </a:t>
                      </a:r>
                    </a:p>
                    <a:p>
                      <a:r>
                        <a:rPr lang="en-US" dirty="0"/>
                        <a:t>cast : List&lt;Cast&gt;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665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3CFE7A8-B7F1-4FF8-A6AD-17EAD67ED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881583"/>
              </p:ext>
            </p:extLst>
          </p:nvPr>
        </p:nvGraphicFramePr>
        <p:xfrm>
          <a:off x="6868161" y="1757681"/>
          <a:ext cx="326136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val="3057399052"/>
                    </a:ext>
                  </a:extLst>
                </a:gridCol>
              </a:tblGrid>
              <a:tr h="65905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16628"/>
                  </a:ext>
                </a:extLst>
              </a:tr>
              <a:tr h="251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castId</a:t>
                      </a:r>
                      <a:r>
                        <a:rPr lang="en-US" dirty="0"/>
                        <a:t> : int</a:t>
                      </a:r>
                    </a:p>
                    <a:p>
                      <a:r>
                        <a:rPr lang="en-US" dirty="0"/>
                        <a:t>name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r>
                        <a:rPr lang="en-US" dirty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665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5B291-00A0-49A7-A597-E8A9DF61A346}"/>
              </a:ext>
            </a:extLst>
          </p:cNvPr>
          <p:cNvCxnSpPr>
            <a:cxnSpLocks/>
          </p:cNvCxnSpPr>
          <p:nvPr/>
        </p:nvCxnSpPr>
        <p:spPr>
          <a:xfrm>
            <a:off x="4450080" y="3779520"/>
            <a:ext cx="24180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00AD0-393D-4D02-9201-AC47FDFF608C}"/>
              </a:ext>
            </a:extLst>
          </p:cNvPr>
          <p:cNvSpPr txBox="1"/>
          <p:nvPr/>
        </p:nvSpPr>
        <p:spPr>
          <a:xfrm>
            <a:off x="4450080" y="385901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F2FE8-C154-4EA3-8222-1577B08D406E}"/>
              </a:ext>
            </a:extLst>
          </p:cNvPr>
          <p:cNvSpPr txBox="1"/>
          <p:nvPr/>
        </p:nvSpPr>
        <p:spPr>
          <a:xfrm>
            <a:off x="6634480" y="385901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38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E93E-1A8F-48AD-B3DA-13118C61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075"/>
            <a:ext cx="8596668" cy="1320800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7C78C-A683-4EDB-B8D4-17E9F25339FA}"/>
              </a:ext>
            </a:extLst>
          </p:cNvPr>
          <p:cNvSpPr txBox="1"/>
          <p:nvPr/>
        </p:nvSpPr>
        <p:spPr>
          <a:xfrm>
            <a:off x="771525" y="1495425"/>
            <a:ext cx="981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used a static JSON or data.</a:t>
            </a:r>
          </a:p>
          <a:p>
            <a:endParaRPr lang="en-US" dirty="0"/>
          </a:p>
          <a:p>
            <a:r>
              <a:rPr lang="en-US" dirty="0"/>
              <a:t>The link to source data is:</a:t>
            </a:r>
          </a:p>
          <a:p>
            <a:r>
              <a:rPr lang="en-US" dirty="0">
                <a:hlinkClick r:id="rId3"/>
              </a:rPr>
              <a:t>https://github.com/jalpaashara/DockerSpringWebservice/blob/master/src/main/resources/data.json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Or, Open the attached file.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CEB258A-B5C8-4FEB-B48E-458D4647B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12499"/>
              </p:ext>
            </p:extLst>
          </p:nvPr>
        </p:nvGraphicFramePr>
        <p:xfrm>
          <a:off x="933451" y="3633386"/>
          <a:ext cx="1028700" cy="113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4" imgW="434520" imgH="478800" progId="Package">
                  <p:embed/>
                </p:oleObj>
              </mc:Choice>
              <mc:Fallback>
                <p:oleObj name="Packager Shell Object" showAsIcon="1" r:id="rId4" imgW="43452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1" y="3633386"/>
                        <a:ext cx="1028700" cy="1133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538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119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Package</vt:lpstr>
      <vt:lpstr>Spring Boot + Maven + JSON + Docker</vt:lpstr>
      <vt:lpstr>Data Model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and Order Details</dc:title>
  <dc:creator>Jalpa Ashara</dc:creator>
  <cp:lastModifiedBy>Jalpa Ashara</cp:lastModifiedBy>
  <cp:revision>10</cp:revision>
  <dcterms:created xsi:type="dcterms:W3CDTF">2019-12-03T19:12:42Z</dcterms:created>
  <dcterms:modified xsi:type="dcterms:W3CDTF">2019-12-09T18:29:49Z</dcterms:modified>
</cp:coreProperties>
</file>