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18"/>
  </p:notesMasterIdLst>
  <p:sldIdLst>
    <p:sldId id="256" r:id="rId3"/>
    <p:sldId id="453" r:id="rId4"/>
    <p:sldId id="267" r:id="rId5"/>
    <p:sldId id="367" r:id="rId6"/>
    <p:sldId id="368" r:id="rId7"/>
    <p:sldId id="448" r:id="rId8"/>
    <p:sldId id="369" r:id="rId9"/>
    <p:sldId id="370" r:id="rId10"/>
    <p:sldId id="451" r:id="rId11"/>
    <p:sldId id="371" r:id="rId12"/>
    <p:sldId id="373" r:id="rId13"/>
    <p:sldId id="375" r:id="rId14"/>
    <p:sldId id="376" r:id="rId15"/>
    <p:sldId id="377" r:id="rId16"/>
    <p:sldId id="378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89932" autoAdjust="0"/>
  </p:normalViewPr>
  <p:slideViewPr>
    <p:cSldViewPr>
      <p:cViewPr varScale="1">
        <p:scale>
          <a:sx n="115" d="100"/>
          <a:sy n="115" d="100"/>
        </p:scale>
        <p:origin x="1554" y="69"/>
      </p:cViewPr>
      <p:guideLst>
        <p:guide orient="horz" pos="177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/>
            <a:t>Computing with Trees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and</a:t>
          </a:r>
          <a:r>
            <a:rPr lang="en-US" sz="1000" kern="1200" dirty="0"/>
            <a:t>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</a:t>
          </a: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and</a:t>
          </a:r>
          <a:r>
            <a:rPr lang="en-US" sz="1000" kern="1200" dirty="0"/>
            <a:t>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</a:t>
            </a:r>
            <a:r>
              <a:rPr lang="en-US" b="1" baseline="0" dirty="0"/>
              <a:t>leaf-min</a:t>
            </a:r>
            <a:r>
              <a:rPr lang="en-US" baseline="0" dirty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24282" y="4906904"/>
            <a:ext cx="3124200" cy="1449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the template,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4179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4592" y="169756"/>
            <a:ext cx="2590800" cy="13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see how the template questions help us define some functions that observe binary trees.</a:t>
            </a:r>
          </a:p>
        </p:txBody>
      </p:sp>
    </p:spTree>
    <p:extLst>
      <p:ext uri="{BB962C8B-B14F-4D97-AF65-F5344CB8AC3E}">
        <p14:creationId xmlns:p14="http://schemas.microsoft.com/office/powerpoint/2010/main" val="10181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05-1-trees.rkt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3696902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module we will learn about a number of topics having to do with trees and their representation.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branching structures, such as trees</a:t>
            </a:r>
          </a:p>
          <a:p>
            <a:pPr lvl="1"/>
            <a:r>
              <a:rPr lang="en-US" dirty="0"/>
              <a:t>mutually recursive data definitions</a:t>
            </a:r>
          </a:p>
          <a:p>
            <a:pPr lvl="1"/>
            <a:r>
              <a:rPr lang="en-US" dirty="0"/>
              <a:t>S-expressions</a:t>
            </a:r>
          </a:p>
          <a:p>
            <a:pPr lvl="1"/>
            <a:r>
              <a:rPr lang="en-US" dirty="0"/>
              <a:t>How to represent trees and related structures in Java</a:t>
            </a:r>
          </a:p>
          <a:p>
            <a:pPr lvl="1"/>
            <a:r>
              <a:rPr lang="en-US" dirty="0"/>
              <a:t>What makes the observer template work in general.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examples of information have a natural structure which is not a sequence, but is rather a tree, which you should have learned about in your data structures course.</a:t>
            </a:r>
          </a:p>
          <a:p>
            <a:r>
              <a:rPr lang="en-US" dirty="0"/>
              <a:t>In this lesson, we'll study how to apply the Design Recipe to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functions that manipulate that data, using the observer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Trees: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 Binary Tree is represented as a </a:t>
            </a:r>
            <a:r>
              <a:rPr lang="en-US" dirty="0" err="1"/>
              <a:t>BinTree</a:t>
            </a:r>
            <a:r>
              <a:rPr lang="en-US" dirty="0"/>
              <a:t>, which is either:</a:t>
            </a:r>
          </a:p>
          <a:p>
            <a:r>
              <a:rPr lang="en-US" dirty="0"/>
              <a:t>;; (make-leaf datum)</a:t>
            </a:r>
          </a:p>
          <a:p>
            <a:r>
              <a:rPr lang="en-US" dirty="0"/>
              <a:t>;; (make-node 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INTERPRETATON:</a:t>
            </a:r>
          </a:p>
          <a:p>
            <a:r>
              <a:rPr lang="en-US" dirty="0"/>
              <a:t>;; datum      : Real       some real data</a:t>
            </a:r>
          </a:p>
          <a:p>
            <a:r>
              <a:rPr lang="en-US" dirty="0"/>
              <a:t>;; </a:t>
            </a:r>
            <a:r>
              <a:rPr lang="en-US" dirty="0" err="1"/>
              <a:t>lson</a:t>
            </a:r>
            <a:r>
              <a:rPr lang="en-US" dirty="0"/>
              <a:t>, </a:t>
            </a:r>
            <a:r>
              <a:rPr lang="en-US" dirty="0" err="1"/>
              <a:t>rson</a:t>
            </a:r>
            <a:r>
              <a:rPr lang="en-US" dirty="0"/>
              <a:t> : </a:t>
            </a:r>
            <a:r>
              <a:rPr lang="en-US" dirty="0" err="1"/>
              <a:t>BinTree</a:t>
            </a:r>
            <a:r>
              <a:rPr lang="en-US" dirty="0"/>
              <a:t>    the left and right sons of this node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leaf (datum))</a:t>
            </a:r>
          </a:p>
          <a:p>
            <a:r>
              <a:rPr lang="en-US" dirty="0"/>
              <a:t>(define-struct node (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-- (make-leaf Number)</a:t>
            </a:r>
          </a:p>
          <a:p>
            <a:r>
              <a:rPr lang="en-US" dirty="0"/>
              <a:t>;; -- (make-node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5756831"/>
            <a:ext cx="35844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Observer Template to follow...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87951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6806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definition is self-referential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3505200" y="1582942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5638800" y="1550285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39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948</Words>
  <Application>Microsoft Office PowerPoint</Application>
  <PresentationFormat>On-screen Show (4:3)</PresentationFormat>
  <Paragraphs>153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Trees</vt:lpstr>
      <vt:lpstr>Module 05</vt:lpstr>
      <vt:lpstr>Module Introduction</vt:lpstr>
      <vt:lpstr>Lesson Introduction</vt:lpstr>
      <vt:lpstr>Learning Objectives</vt:lpstr>
      <vt:lpstr>Binary Trees: Data Definition</vt:lpstr>
      <vt:lpstr>This definition is self-referential (recursive)</vt:lpstr>
      <vt:lpstr>Observer Template</vt:lpstr>
      <vt:lpstr>Remember: The Shape of the Program Follows the Shape of the Data</vt:lpstr>
      <vt:lpstr>The template questions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67</cp:revision>
  <dcterms:created xsi:type="dcterms:W3CDTF">2012-09-27T03:54:02Z</dcterms:created>
  <dcterms:modified xsi:type="dcterms:W3CDTF">2017-10-12T21:09:43Z</dcterms:modified>
</cp:coreProperties>
</file>