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302" r:id="rId10"/>
    <p:sldId id="303" r:id="rId11"/>
    <p:sldId id="304" r:id="rId12"/>
    <p:sldId id="305" r:id="rId13"/>
    <p:sldId id="261" r:id="rId14"/>
    <p:sldId id="264" r:id="rId15"/>
    <p:sldId id="297" r:id="rId16"/>
    <p:sldId id="265" r:id="rId17"/>
    <p:sldId id="301" r:id="rId18"/>
    <p:sldId id="289" r:id="rId19"/>
    <p:sldId id="266" r:id="rId20"/>
    <p:sldId id="267" r:id="rId21"/>
    <p:sldId id="268" r:id="rId22"/>
    <p:sldId id="269" r:id="rId23"/>
    <p:sldId id="279" r:id="rId24"/>
    <p:sldId id="280" r:id="rId25"/>
    <p:sldId id="281" r:id="rId26"/>
    <p:sldId id="299" r:id="rId27"/>
    <p:sldId id="284" r:id="rId28"/>
    <p:sldId id="277" r:id="rId29"/>
    <p:sldId id="273" r:id="rId30"/>
    <p:sldId id="274" r:id="rId31"/>
    <p:sldId id="276" r:id="rId32"/>
    <p:sldId id="278" r:id="rId33"/>
    <p:sldId id="282" r:id="rId34"/>
    <p:sldId id="283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howGuides="1">
      <p:cViewPr varScale="1">
        <p:scale>
          <a:sx n="66" d="100"/>
          <a:sy n="66" d="100"/>
        </p:scale>
        <p:origin x="112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/>
      <dgm:spPr/>
      <dgm:t>
        <a:bodyPr/>
        <a:lstStyle/>
        <a:p>
          <a:r>
            <a:rPr lang="en-US" dirty="0"/>
            <a:t>Computing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/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Bonus Material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4AE15C73-ECD7-496F-83BE-B4EE8FC55318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 dirty="0"/>
            <a:t>Implementing ADTs in Java</a:t>
          </a:r>
        </a:p>
      </dgm:t>
    </dgm:pt>
    <dgm:pt modelId="{A91F764C-9950-4FF3-8710-2C57AEF81796}" type="parTrans" cxnId="{3DCA932B-DD59-4E44-8F2F-3D98BB8F8AC4}">
      <dgm:prSet/>
      <dgm:spPr/>
      <dgm:t>
        <a:bodyPr/>
        <a:lstStyle/>
        <a:p>
          <a:endParaRPr lang="en-US"/>
        </a:p>
      </dgm:t>
    </dgm:pt>
    <dgm:pt modelId="{93DA2331-A667-4B3B-B63B-21162F6F4800}" type="sibTrans" cxnId="{3DCA932B-DD59-4E44-8F2F-3D98BB8F8AC4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9C05BE7E-FC1F-4CC6-8FAB-3504F91E9A3A}" type="pres">
      <dgm:prSet presAssocID="{A91F764C-9950-4FF3-8710-2C57AEF81796}" presName="Name13" presStyleLbl="parChTrans1D2" presStyleIdx="9" presStyleCnt="12"/>
      <dgm:spPr/>
    </dgm:pt>
    <dgm:pt modelId="{DA978C10-45FD-4D26-8760-9D8C9CF54865}" type="pres">
      <dgm:prSet presAssocID="{4AE15C73-ECD7-496F-83BE-B4EE8FC55318}" presName="childText" presStyleLbl="bgAcc1" presStyleIdx="9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10" presStyleCnt="12"/>
      <dgm:spPr/>
    </dgm:pt>
    <dgm:pt modelId="{291D5A65-BA4D-4BF4-8D0F-050F9D81FBB6}" type="pres">
      <dgm:prSet presAssocID="{D6553791-8532-4952-AC46-957A80E6F455}" presName="childText" presStyleLbl="bgAcc1" presStyleIdx="10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1" presStyleCnt="12"/>
      <dgm:spPr/>
    </dgm:pt>
    <dgm:pt modelId="{88C17E61-7A2A-46D7-AC95-5E562286A33E}" type="pres">
      <dgm:prSet presAssocID="{23FBFCAF-D268-4C4D-8359-092F33A19BD5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8187AE0B-B3A3-40AB-B6B3-9AB6FE520D3B}" type="presOf" srcId="{A91F764C-9950-4FF3-8710-2C57AEF81796}" destId="{9C05BE7E-FC1F-4CC6-8FAB-3504F91E9A3A}" srcOrd="0" destOrd="0" presId="urn:microsoft.com/office/officeart/2005/8/layout/hierarchy3"/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3DCA932B-DD59-4E44-8F2F-3D98BB8F8AC4}" srcId="{5D17C516-2319-40FE-8748-E184C6D71444}" destId="{4AE15C73-ECD7-496F-83BE-B4EE8FC55318}" srcOrd="1" destOrd="0" parTransId="{A91F764C-9950-4FF3-8710-2C57AEF81796}" sibTransId="{93DA2331-A667-4B3B-B63B-21162F6F4800}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3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D13A0A81-2F90-4729-9692-4738A4C663A1}" type="presOf" srcId="{4AE15C73-ECD7-496F-83BE-B4EE8FC55318}" destId="{DA978C10-45FD-4D26-8760-9D8C9CF54865}" srcOrd="0" destOrd="0" presId="urn:microsoft.com/office/officeart/2005/8/layout/hierarchy3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2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220FD8C8-D47B-4118-8047-93C173D37B70}" type="presParOf" srcId="{C961EBF4-10A8-458E-973D-7ED2EFFC972F}" destId="{9C05BE7E-FC1F-4CC6-8FAB-3504F91E9A3A}" srcOrd="2" destOrd="0" presId="urn:microsoft.com/office/officeart/2005/8/layout/hierarchy3"/>
    <dgm:cxn modelId="{11CB2D16-7D7D-4653-978D-21E597700E85}" type="presParOf" srcId="{C961EBF4-10A8-458E-973D-7ED2EFFC972F}" destId="{DA978C10-45FD-4D26-8760-9D8C9CF54865}" srcOrd="3" destOrd="0" presId="urn:microsoft.com/office/officeart/2005/8/layout/hierarchy3"/>
    <dgm:cxn modelId="{B9702EBF-28A6-4C56-BB02-8A38776C1F90}" type="presParOf" srcId="{C961EBF4-10A8-458E-973D-7ED2EFFC972F}" destId="{FF100697-267A-4BC5-8DA9-B1F7321DFE84}" srcOrd="4" destOrd="0" presId="urn:microsoft.com/office/officeart/2005/8/layout/hierarchy3"/>
    <dgm:cxn modelId="{46AAE45F-BF7E-4CDB-A15F-802EEF0A52A0}" type="presParOf" srcId="{C961EBF4-10A8-458E-973D-7ED2EFFC972F}" destId="{291D5A65-BA4D-4BF4-8D0F-050F9D81FBB6}" srcOrd="5" destOrd="0" presId="urn:microsoft.com/office/officeart/2005/8/layout/hierarchy3"/>
    <dgm:cxn modelId="{0137D627-1B4F-47DB-ADA7-B3A9FCF6DA00}" type="presParOf" srcId="{C961EBF4-10A8-458E-973D-7ED2EFFC972F}" destId="{6B27DFF3-3021-4E99-BF73-829A6255425D}" srcOrd="6" destOrd="0" presId="urn:microsoft.com/office/officeart/2005/8/layout/hierarchy3"/>
    <dgm:cxn modelId="{2DDA2A2E-7EBF-42D3-8E45-3269864CBAA4}" type="presParOf" srcId="{C961EBF4-10A8-458E-973D-7ED2EFFC972F}" destId="{88C17E61-7A2A-46D7-AC95-5E562286A33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56394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Data</a:t>
          </a:r>
        </a:p>
      </dsp:txBody>
      <dsp:txXfrm>
        <a:off x="1174266" y="780988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9C05BE7E-FC1F-4CC6-8FAB-3504F91E9A3A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78C10-45FD-4D26-8760-9D8C9CF54865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Implementing ADTs in Java</a:t>
          </a:r>
        </a:p>
      </dsp:txBody>
      <dsp:txXfrm>
        <a:off x="4225243" y="1543732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225243" y="2306476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Bonus Material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set of our favorite</a:t>
            </a:r>
            <a:r>
              <a:rPr lang="en-US" baseline="0" dirty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Slides for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N.M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022977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24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3250337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7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923996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67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1"/>
            <a:ext cx="8229600" cy="1143000"/>
          </a:xfrm>
        </p:spPr>
        <p:txBody>
          <a:bodyPr/>
          <a:lstStyle/>
          <a:p>
            <a:r>
              <a:rPr lang="en-US" dirty="0"/>
              <a:t>Default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the default information box.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another information box.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The Recipes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Some Slogans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Stick to the recipe!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You</a:t>
                      </a:r>
                      <a:r>
                        <a:rPr lang="en-US" sz="3200" baseline="0" dirty="0"/>
                        <a:t> don't understand it until you can give an example.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One</a:t>
                      </a:r>
                      <a:r>
                        <a:rPr lang="en-US" sz="3200" baseline="0" dirty="0"/>
                        <a:t> function, one task.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5. Practice</a:t>
                      </a:r>
                      <a:r>
                        <a:rPr lang="en-US" sz="3200" baseline="0" dirty="0"/>
                        <a:t> makes perfect.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is important.  Write it down, in your own handwriting.  Keep it with you at all times.  Put it on your mirror.  Put it under your pillow.  I’m not kidding!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Struct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Destructor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 in Racket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Racket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Lambda's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Object-Oriented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r>
                        <a:rPr lang="en-US" sz="1800" baseline="0" dirty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</a:t>
                      </a:r>
                      <a:r>
                        <a:rPr lang="en-US" sz="1800" baseline="0" dirty="0"/>
                        <a:t> Interfaces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Lambda's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Varies by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r>
                        <a:rPr lang="en-US" sz="3200"/>
                        <a:t>.</a:t>
                      </a:r>
                      <a:r>
                        <a:rPr lang="en-US" sz="3200" baseline="0"/>
                        <a:t> </a:t>
                      </a:r>
                      <a:r>
                        <a:rPr lang="en-US" sz="3200" baseline="0" dirty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Selection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Can you build it using functions that you already have? (function</a:t>
                      </a:r>
                      <a:r>
                        <a:rPr lang="en-US" sz="3200" baseline="0" dirty="0"/>
                        <a:t> 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build it by</a:t>
                      </a:r>
                      <a:r>
                        <a:rPr lang="en-US" sz="3200" baseline="0" dirty="0"/>
                        <a:t> looking into one of </a:t>
                      </a:r>
                      <a:r>
                        <a:rPr lang="en-US" sz="3200" baseline="0"/>
                        <a:t>the arguments? </a:t>
                      </a:r>
                      <a:r>
                        <a:rPr lang="en-US" sz="3200" baseline="0" dirty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Is there a special-purpose</a:t>
                      </a:r>
                      <a:r>
                        <a:rPr lang="en-US" sz="3200" baseline="0" dirty="0"/>
                        <a:t> strategy you can use?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If all else fails, try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Design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</a:t>
                      </a:r>
                      <a:r>
                        <a:rPr lang="en-US" sz="2800" baseline="0" dirty="0"/>
                        <a:t> System Design Recipe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Write a purpose statement for your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2. Design data to represent the relevant information</a:t>
                      </a:r>
                      <a:r>
                        <a:rPr lang="en-US" sz="2800" baseline="0" dirty="0"/>
                        <a:t> in </a:t>
                      </a:r>
                      <a:r>
                        <a:rPr lang="en-US" sz="2800" dirty="0"/>
                        <a:t>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/>
                        <a:t>3. Make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of main functions.  Write down their contracts and purpose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/>
                        <a:t>4. Design the individual functions. Maintain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(or </a:t>
                      </a:r>
                      <a:r>
                        <a:rPr lang="en-US" sz="2800" dirty="0" err="1"/>
                        <a:t>wishtree</a:t>
                      </a:r>
                      <a:r>
                        <a:rPr lang="en-US" sz="2800" dirty="0"/>
                        <a:t>) of functions you will need to write.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relate to the Iterative Design Recipe?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Worlds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to Design Universe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doesn't change in response to an event?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From your information analysis, write out the constant definitions and data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From your list of events, write a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of functions to be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Design the functions on your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(use the design recipe!)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 instance of the System Design Recipe 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Iterative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Adding a New Feature to an Existing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Perform</a:t>
                      </a:r>
                      <a:r>
                        <a:rPr lang="en-US" sz="3200" baseline="0" dirty="0"/>
                        <a:t> information analysis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Modify data definitions</a:t>
                      </a:r>
                      <a:r>
                        <a:rPr lang="en-US" sz="3200" baseline="0" dirty="0"/>
                        <a:t> as needed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Update existing functions to work with</a:t>
                      </a:r>
                      <a:r>
                        <a:rPr lang="en-US" sz="3200" baseline="0" dirty="0"/>
                        <a:t> new data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Write </a:t>
                      </a:r>
                      <a:r>
                        <a:rPr lang="en-US" sz="3200" dirty="0" err="1"/>
                        <a:t>wishlist</a:t>
                      </a:r>
                      <a:r>
                        <a:rPr lang="en-US" sz="3200" dirty="0"/>
                        <a:t> of functions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new functions following the Design</a:t>
                      </a:r>
                      <a:r>
                        <a:rPr lang="en-US" sz="3200" baseline="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6. Repeat for the next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Uses of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Clarify purpose statement for</a:t>
                      </a:r>
                      <a:r>
                        <a:rPr lang="en-US" sz="3200" baseline="0" dirty="0"/>
                        <a:t>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Clarify purpose statement</a:t>
                      </a:r>
                      <a:r>
                        <a:rPr lang="en-US" sz="3200" baseline="0" dirty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Document calling sequence, etc., for the user</a:t>
                      </a:r>
                      <a:r>
                        <a:rPr lang="en-US" sz="3200" baseline="0" dirty="0"/>
                        <a:t> (the person who will be calling this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Serve as basis for acceptance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oss 4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415886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ross 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15830</TotalTime>
  <Words>1769</Words>
  <Application>Microsoft Office PowerPoint</Application>
  <PresentationFormat>On-screen Show (4:3)</PresentationFormat>
  <Paragraphs>352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Course Map</vt:lpstr>
      <vt:lpstr>Course Map</vt:lpstr>
      <vt:lpstr>Module 09</vt:lpstr>
      <vt:lpstr>Module 10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135</cp:revision>
  <dcterms:created xsi:type="dcterms:W3CDTF">2013-07-18T17:34:12Z</dcterms:created>
  <dcterms:modified xsi:type="dcterms:W3CDTF">2017-11-08T18:09:29Z</dcterms:modified>
</cp:coreProperties>
</file>