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notesMasterIdLst>
    <p:notesMasterId r:id="rId27"/>
  </p:notesMasterIdLst>
  <p:sldIdLst>
    <p:sldId id="256" r:id="rId13"/>
    <p:sldId id="257" r:id="rId14"/>
    <p:sldId id="260" r:id="rId15"/>
    <p:sldId id="259" r:id="rId16"/>
    <p:sldId id="269" r:id="rId17"/>
    <p:sldId id="263" r:id="rId18"/>
    <p:sldId id="261" r:id="rId19"/>
    <p:sldId id="265" r:id="rId20"/>
    <p:sldId id="264" r:id="rId21"/>
    <p:sldId id="266" r:id="rId22"/>
    <p:sldId id="267" r:id="rId23"/>
    <p:sldId id="268" r:id="rId24"/>
    <p:sldId id="258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8FDA-00B4-4A9C-B3A5-DC21DC40ADD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EA9AF-5B14-40CD-A727-D1366FBE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947E-C99E-48D5-A63D-1BED7199B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D48AE-C3D9-4DB6-A761-7F1A4008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1DFE-8351-4DCE-B9FC-F6B41AB5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B1A-D494-4521-9A50-C930C483E425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0EBB-CF1C-4DC4-8E60-5B7ED99C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4EDD-47B7-4C2E-A4F8-52C41E1C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D64-86AC-46F0-B4A7-6B365E66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F7F74-E271-402F-8106-8A8A7D9B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DEDC-4BAD-4009-AAA2-D9D5BDA6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9A0-9F8F-4730-BF18-7C0DE1EC87A8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C723-1BB8-4202-BBE7-184A9490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27C3-B67C-44F4-8ED3-7BB862B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D3D47-D254-419F-BB6E-655EFF047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8C60-AE0A-4571-A700-948F7B95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BD12-8C80-4413-9B3B-F0214541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8D3F-CFD5-4DE8-A935-5CC2B727D84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AC13-E7F2-448D-AD1C-7E39AFA3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ED7-4A7C-4B28-BACC-2F592C20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8790-E85A-4DEB-99D4-B869C582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F4A-2A68-4A3C-AB0A-A77FB5F3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0C2-F6BA-4B51-90A5-0D1D197D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FFE-1E91-4B18-93A7-857B6027C843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171B-7AC3-4EDF-B326-04787A70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7CA6-FCF4-45FA-8960-790E7A92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3808-2F28-4798-A904-2129EFB1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41FE-9A9C-40C1-AAEB-9EA54067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F8EB-E6D5-493B-AFD5-D951F7E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BD2D-A31B-49CE-BD94-A8F14B950DF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1FC9-1B36-491E-978C-675745E3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F3BD-D94F-4F55-853B-C9D4DAC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34CE-33E0-42C1-9EFD-AF446441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F83-811A-4A9E-87A4-02701DDEE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8DB32-9874-450C-B806-89F5CF8B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5382-095D-40DE-923D-2A35D363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337-6645-4B20-BFDB-A7E6AC49E762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15636-E0DB-495E-848A-E6FA5883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6D68-1E52-4E8F-88E1-1EB3CF8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83CA-7D58-49F9-951F-34143991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31F3-11CE-4F43-81D7-7DF00FBB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BABC-7A3F-4549-B545-562ADCF5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0F005-D499-4054-83B0-2441EB8D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8F2E3-2D92-4789-875F-64949E1B6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F46A7-BE99-481E-A859-5D9F61B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E07-1433-462E-B6F5-F0CCD15CBA9D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E1C9D-5D19-4677-8C93-4E8B76A8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D51EC-05BE-444E-92B7-51B3750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A0FA-7980-4B49-B4CC-AE5E1ADF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14591-DC2C-4109-BD00-EE4AC096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47-BCEF-4077-B995-D347132D93D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0B11-CEE6-45AC-826D-DB614350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FBE83-960A-401B-8655-7A87859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374CA-1DB9-4C18-9E43-672C798C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4992-1EB3-4E38-B495-2C099B3AA2B8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712AC-AED2-41B1-9D18-0071BAE8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00A2E-0670-4EF0-AF84-33D8401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C6F7-D9A8-4A63-8093-CC78E4A6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907F-A474-445B-8FA1-3834F594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C560-8798-45D8-A471-CBEBD9BE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9182-9099-408B-9A31-B980D4C2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E0C-35D1-4328-AE20-BD3E7286DFBC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A779-142C-4F50-A9CB-23072FB5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A877-A9D5-4594-8E1F-6F3AA5F0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C2B4-D4E1-4CFD-A1C5-F273ACA1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234CC-FD2A-4F74-BAA2-F950FDD04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3AE1-352A-4486-B5CC-1C94A48F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9FAF5-E98F-4A96-AF0E-0C859C76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F93-47F1-44F9-8194-1917E4F97919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8FCE-4666-4485-9526-EC457537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DD2F-A3B3-40A7-BAEF-20095AD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08605-2234-458F-AFE6-C4A71D4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24F3-9C73-4D4B-8A8B-2032AB7E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017E-40D5-4EEE-A20F-E44BB5772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FDCF-F046-4A74-9E0B-4AE5038EC178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67F2-F8E2-457C-867B-48A0547A7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http://github.com/jalsalam/BridgingRandExcel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06B4-00D6-4C6B-9E3C-97C0BE2B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7A5-961B-47E4-8D35-1132322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articles/articles/readxl-workflow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7/02/the-difference-between-r-and-excel.html" TargetMode="External"/><Relationship Id="rId2" Type="http://schemas.openxmlformats.org/officeDocument/2006/relationships/hyperlink" Target="http://www.thertrader.com/2014/02/11/a-million-ways-to-connect-r-and-exc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86AC-5AF3-4180-95D6-6ACE3F35A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Bridging R and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D9C35-7B8C-4A18-83E5-12B93E15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Jameel Alsalam</a:t>
            </a:r>
          </a:p>
          <a:p>
            <a:r>
              <a:rPr lang="en-US" dirty="0"/>
              <a:t>May 16, 2018</a:t>
            </a:r>
          </a:p>
          <a:p>
            <a:r>
              <a:rPr lang="en-US" dirty="0"/>
              <a:t>EPA R Users’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D1263-6BD9-4555-9E1D-DD632C1E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234E-A861-4288-B5E9-0EA74E7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C679-25E3-4372-8EE1-D41BA23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Spreadsheets (or worksheets…)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0F7D-1830-4770-8008-D42AA70C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 (to read in many files)</a:t>
            </a:r>
          </a:p>
          <a:p>
            <a:r>
              <a:rPr lang="en-US" dirty="0" err="1"/>
              <a:t>tryCatch</a:t>
            </a:r>
            <a:r>
              <a:rPr lang="en-US" dirty="0"/>
              <a:t> (so see if the template is right)</a:t>
            </a:r>
          </a:p>
          <a:p>
            <a:r>
              <a:rPr lang="en-US" dirty="0"/>
              <a:t>Vignette </a:t>
            </a:r>
            <a:r>
              <a:rPr lang="en-US" dirty="0" err="1">
                <a:hlinkClick r:id="rId2"/>
              </a:rPr>
              <a:t>readxl</a:t>
            </a:r>
            <a:r>
              <a:rPr lang="en-US" dirty="0">
                <a:hlinkClick r:id="rId2"/>
              </a:rPr>
              <a:t> workflows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1A125-3B90-44C1-BD6D-D9A415A1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2A3D-C810-4729-AB70-4025E002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D240-C6C6-4B38-8663-2AC87884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C8BA-C8D2-4BF7-B837-C5965483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*like* the way Excel tables look.</a:t>
            </a:r>
          </a:p>
          <a:p>
            <a:r>
              <a:rPr lang="en-US" dirty="0"/>
              <a:t>Workflow 1: Raw output, formatting in Excel</a:t>
            </a:r>
          </a:p>
          <a:p>
            <a:r>
              <a:rPr lang="en-US" dirty="0"/>
              <a:t>Workflow 2: Full formatting w/</a:t>
            </a:r>
            <a:r>
              <a:rPr lang="en-US" dirty="0" err="1"/>
              <a:t>openxlsx</a:t>
            </a:r>
            <a:r>
              <a:rPr lang="en-US" dirty="0"/>
              <a:t> or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4ADC2-F4F9-43C4-A2DC-0A0A689C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C402B-2280-4097-8D3A-11DFC3C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F18B-30C3-4397-84C1-035B602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Excel from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172B-D5E9-4FD7-8019-805E99BE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48674-D257-49C0-8A8F-DDAF232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51EE-6DA1-46AA-9948-A977B335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2027-E37C-467A-BC31-F5563F16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FD53-A367-4987-887E-75648896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EPA </a:t>
            </a:r>
            <a:r>
              <a:rPr lang="en-US" dirty="0" err="1"/>
              <a:t>Sharepoint</a:t>
            </a:r>
            <a:r>
              <a:rPr lang="en-US" dirty="0"/>
              <a:t> directly (without syncing locally)?</a:t>
            </a:r>
          </a:p>
          <a:p>
            <a:r>
              <a:rPr lang="en-US" dirty="0"/>
              <a:t>How to get both pretty-formatting of Excel with the change-tracking of .csv?</a:t>
            </a:r>
          </a:p>
          <a:p>
            <a:r>
              <a:rPr lang="en-US" dirty="0"/>
              <a:t>How to combine the many-authors workflow of </a:t>
            </a:r>
            <a:r>
              <a:rPr lang="en-US" dirty="0" err="1"/>
              <a:t>Sharepoint</a:t>
            </a:r>
            <a:r>
              <a:rPr lang="en-US" dirty="0"/>
              <a:t> with the auto-update qualities of R?</a:t>
            </a:r>
          </a:p>
          <a:p>
            <a:r>
              <a:rPr lang="en-US" dirty="0"/>
              <a:t>Idiosyncratic formatting: merge cells, subscript font, </a:t>
            </a:r>
          </a:p>
          <a:p>
            <a:r>
              <a:rPr lang="en-US" dirty="0"/>
              <a:t>Is it important to avoid Java dependency or no?</a:t>
            </a:r>
          </a:p>
          <a:p>
            <a:r>
              <a:rPr lang="en-US" dirty="0"/>
              <a:t>List columns – text w/custom-parsing, or </a:t>
            </a:r>
            <a:r>
              <a:rPr lang="en-US" dirty="0" err="1"/>
              <a:t>json</a:t>
            </a:r>
            <a:r>
              <a:rPr lang="en-US" dirty="0"/>
              <a:t>, or ?</a:t>
            </a:r>
          </a:p>
          <a:p>
            <a:r>
              <a:rPr lang="en-US" dirty="0"/>
              <a:t>Storing formulas v. values in </a:t>
            </a:r>
            <a:r>
              <a:rPr lang="en-US" dirty="0" err="1"/>
              <a:t>xlsx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EEC62-2D7D-4C3A-AAAA-998B198E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40BC-3626-42C2-BB5B-12EAF60C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3E9-239E-4B2D-A6F6-C853E76F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this PPT / Parking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509-A898-47B1-82EA-C0502959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/>
          <a:lstStyle/>
          <a:p>
            <a:r>
              <a:rPr lang="en-US" dirty="0"/>
              <a:t>Translations of Excel commands -&gt; R</a:t>
            </a:r>
          </a:p>
          <a:p>
            <a:r>
              <a:rPr lang="en-US" dirty="0"/>
              <a:t>Not trying to criticize Excel, it’s a great tool. It’s maybe the most commonly used programming tool there is.</a:t>
            </a:r>
          </a:p>
          <a:p>
            <a:r>
              <a:rPr lang="en-US" dirty="0"/>
              <a:t>Only partially: homage to Jenny Bryan</a:t>
            </a:r>
          </a:p>
          <a:p>
            <a:r>
              <a:rPr lang="en-US" dirty="0"/>
              <a:t>Interoperating with Word/PPT: </a:t>
            </a:r>
            <a:r>
              <a:rPr lang="en-US" dirty="0" err="1"/>
              <a:t>rmarkdown</a:t>
            </a:r>
            <a:r>
              <a:rPr lang="en-US" dirty="0"/>
              <a:t>, </a:t>
            </a:r>
            <a:r>
              <a:rPr lang="en-US" dirty="0" err="1"/>
              <a:t>flextables</a:t>
            </a:r>
            <a:r>
              <a:rPr lang="en-US" dirty="0"/>
              <a:t>, officer</a:t>
            </a:r>
          </a:p>
          <a:p>
            <a:r>
              <a:rPr lang="en-US" dirty="0"/>
              <a:t>Excel alternatives: csv, google drive/sheets</a:t>
            </a:r>
          </a:p>
          <a:p>
            <a:r>
              <a:rPr lang="en-US" dirty="0"/>
              <a:t>Alternate paths when you hit limits: many sheets, many workbooks, VBA, </a:t>
            </a:r>
            <a:r>
              <a:rPr lang="en-US" dirty="0" err="1"/>
              <a:t>PowerQuery</a:t>
            </a:r>
            <a:r>
              <a:rPr lang="en-US" dirty="0"/>
              <a:t>/Data Model, open data programming: R or Python!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74BAD-798B-425E-A6F8-F9E8F04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E4D5D-925C-4905-9A23-FD473A7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37A4-D60F-4BBA-ACA0-0F441215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C12A-E926-4C71-8A07-5E7950A6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</a:t>
            </a:r>
          </a:p>
          <a:p>
            <a:r>
              <a:rPr lang="en-US" dirty="0"/>
              <a:t>The problem</a:t>
            </a:r>
          </a:p>
          <a:p>
            <a:r>
              <a:rPr lang="en-US" dirty="0"/>
              <a:t>The R/Excel landscape – many packages tackle this area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Excel as input data sources</a:t>
            </a:r>
          </a:p>
          <a:p>
            <a:r>
              <a:rPr lang="en-US" dirty="0"/>
              <a:t>Data </a:t>
            </a:r>
            <a:r>
              <a:rPr lang="en-US" dirty="0" err="1"/>
              <a:t>Rectangling</a:t>
            </a:r>
            <a:endParaRPr lang="en-US" dirty="0"/>
          </a:p>
          <a:p>
            <a:r>
              <a:rPr lang="en-US" dirty="0"/>
              <a:t>Many spreadsheets</a:t>
            </a:r>
          </a:p>
          <a:p>
            <a:r>
              <a:rPr lang="en-US" dirty="0"/>
              <a:t>Excel as output format</a:t>
            </a:r>
          </a:p>
          <a:p>
            <a:r>
              <a:rPr lang="en-US" dirty="0"/>
              <a:t>Git workflow</a:t>
            </a:r>
          </a:p>
          <a:p>
            <a:r>
              <a:rPr lang="en-US" dirty="0"/>
              <a:t>Run Excel from R</a:t>
            </a:r>
          </a:p>
          <a:p>
            <a:r>
              <a:rPr lang="en-US" dirty="0"/>
              <a:t>The </a:t>
            </a:r>
            <a:r>
              <a:rPr lang="en-US" dirty="0" err="1"/>
              <a:t>unwalked</a:t>
            </a:r>
            <a:r>
              <a:rPr lang="en-US" dirty="0"/>
              <a:t> paths: BERT, …</a:t>
            </a:r>
          </a:p>
          <a:p>
            <a:r>
              <a:rPr lang="en-US" dirty="0"/>
              <a:t>Pain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87DF0-CB5D-4532-BBE6-A3D0CC19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5714" y="6356350"/>
            <a:ext cx="5498276" cy="365125"/>
          </a:xfrm>
        </p:spPr>
        <p:txBody>
          <a:bodyPr/>
          <a:lstStyle/>
          <a:p>
            <a:r>
              <a:rPr lang="en-US" dirty="0"/>
              <a:t>Materials available here: 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323BE-47F4-4FE8-8EDF-046781AB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B66E-39F6-419E-805C-B4F91046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Jameel Alsalam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C45A-51A8-45E4-93D1-34166ADE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[picture]</a:t>
            </a:r>
          </a:p>
          <a:p>
            <a:r>
              <a:rPr lang="en-US" dirty="0"/>
              <a:t>Economist, Office of Air and Radiation, Climate Change Division</a:t>
            </a:r>
          </a:p>
          <a:p>
            <a:r>
              <a:rPr lang="en-US" dirty="0"/>
              <a:t>Tired: Staring at Excel all day</a:t>
            </a:r>
          </a:p>
          <a:p>
            <a:r>
              <a:rPr lang="en-US" dirty="0"/>
              <a:t>Wired: Staring at </a:t>
            </a:r>
            <a:r>
              <a:rPr lang="en-US" dirty="0" err="1"/>
              <a:t>RStudio</a:t>
            </a:r>
            <a:r>
              <a:rPr lang="en-US" dirty="0"/>
              <a:t> all day</a:t>
            </a:r>
          </a:p>
          <a:p>
            <a:r>
              <a:rPr lang="en-US" dirty="0" err="1"/>
              <a:t>Tidyverse</a:t>
            </a:r>
            <a:r>
              <a:rPr lang="en-US" dirty="0"/>
              <a:t> enthusiast, 3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7249-C327-4969-9F34-A10B2FF7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E7264-50DE-474B-B116-D63499B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DEF3-0B45-496D-9D08-623561CE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9BE7-D526-4A73-957E-DDFB7B55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EPA is an Excel shop (quick analysis, familiarity, formatting, self-contained)</a:t>
            </a:r>
          </a:p>
          <a:p>
            <a:r>
              <a:rPr lang="en-US" dirty="0"/>
              <a:t>R has a lot to add (power, repeatability, programmable, open)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what workflows can combine these?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(linking many workbooks is hard – Excel doesn’t have relative file refs, file refs change when open/close files. 2d data works well, 3d data gets hard. Has pivot, but no unpivot and </a:t>
            </a:r>
            <a:r>
              <a:rPr lang="en-US" dirty="0" err="1"/>
              <a:t>vlookup</a:t>
            </a:r>
            <a:r>
              <a:rPr lang="en-US" dirty="0"/>
              <a:t> doesn’t like pivot tables)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5BB00-0E7E-4200-B56B-14CAED8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E116-CD6C-48A9-87E9-4D4AB5AD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F5E-01C8-4D51-804E-FF264F5D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Divide [insert picture of bridge]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7A5D19-4D9A-4911-A8ED-2B8AF7F47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5186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142955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779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358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cut-and-paste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Rmarkdown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Output /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Paste tables -&gt; word -&gt;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6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MyAnalysis_JRA_5-18-2018.xlsx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4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Sharepoint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scripts,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Independent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Rproj</a:t>
                      </a:r>
                      <a:r>
                        <a:rPr lang="en-US" dirty="0"/>
                        <a:t> files, packages, `source()`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Combining Pieces into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2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VBA, </a:t>
                      </a:r>
                      <a:r>
                        <a:rPr lang="en-US" dirty="0" err="1"/>
                        <a:t>PowerQuery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466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9C89-49C8-42E4-BC62-11AD918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CE60-7663-4B26-96EE-112DD81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4008-32A1-4875-B5A3-4AF72432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F587-67A7-4897-BB97-DC59955A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 .</a:t>
            </a:r>
            <a:r>
              <a:rPr lang="en-US" dirty="0" err="1"/>
              <a:t>xls</a:t>
            </a:r>
            <a:r>
              <a:rPr lang="en-US" dirty="0"/>
              <a:t> -&gt; .</a:t>
            </a:r>
            <a:r>
              <a:rPr lang="en-US" dirty="0" err="1"/>
              <a:t>xlsx</a:t>
            </a:r>
            <a:endParaRPr lang="en-US" dirty="0"/>
          </a:p>
          <a:p>
            <a:r>
              <a:rPr lang="en-US" dirty="0"/>
              <a:t>(what are these under the hood anyways???)</a:t>
            </a:r>
          </a:p>
          <a:p>
            <a:r>
              <a:rPr lang="en-US" dirty="0"/>
              <a:t>Security, passwords, and macros in .</a:t>
            </a:r>
            <a:r>
              <a:rPr lang="en-US" dirty="0" err="1"/>
              <a:t>xlsx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C0A1F-9FC4-4FE1-A882-25883A7C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E0D29-0ECC-420A-95D3-C61C084B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B83E-27AE-4FA5-A9AA-35C44CCE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R/Excel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AD7E-7987-4A81-9607-7363B219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packages address this space</a:t>
            </a:r>
          </a:p>
          <a:p>
            <a:r>
              <a:rPr lang="en-US" dirty="0">
                <a:hlinkClick r:id="rId2"/>
              </a:rPr>
              <a:t>“a million ways to connect R and Excel”</a:t>
            </a:r>
            <a:endParaRPr lang="en-US" dirty="0"/>
          </a:p>
          <a:p>
            <a:r>
              <a:rPr lang="en-US" dirty="0">
                <a:hlinkClick r:id="rId3"/>
              </a:rPr>
              <a:t>The difference between R and Excel: difficulty v. complexity curves</a:t>
            </a:r>
            <a:endParaRPr lang="en-US" dirty="0"/>
          </a:p>
          <a:p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writexl</a:t>
            </a:r>
            <a:r>
              <a:rPr lang="en-US" dirty="0"/>
              <a:t>, </a:t>
            </a:r>
            <a:r>
              <a:rPr lang="en-US" dirty="0" err="1"/>
              <a:t>openxlsx</a:t>
            </a:r>
            <a:r>
              <a:rPr lang="en-US" dirty="0"/>
              <a:t>, </a:t>
            </a:r>
            <a:r>
              <a:rPr lang="en-US" dirty="0" err="1"/>
              <a:t>RExcel</a:t>
            </a:r>
            <a:r>
              <a:rPr lang="en-US" dirty="0"/>
              <a:t>, </a:t>
            </a:r>
            <a:r>
              <a:rPr lang="en-US" dirty="0" err="1"/>
              <a:t>XLConnect</a:t>
            </a:r>
            <a:r>
              <a:rPr lang="en-US" dirty="0"/>
              <a:t>, </a:t>
            </a:r>
            <a:r>
              <a:rPr lang="en-US" dirty="0" err="1"/>
              <a:t>xlsx</a:t>
            </a:r>
            <a:r>
              <a:rPr lang="en-US" dirty="0"/>
              <a:t>, </a:t>
            </a:r>
            <a:r>
              <a:rPr lang="en-US" dirty="0" err="1"/>
              <a:t>gdata</a:t>
            </a:r>
            <a:r>
              <a:rPr lang="en-US" dirty="0"/>
              <a:t>, RODBC, BERT, </a:t>
            </a:r>
            <a:r>
              <a:rPr lang="en-US" dirty="0" err="1"/>
              <a:t>officeR</a:t>
            </a:r>
            <a:r>
              <a:rPr lang="en-US" dirty="0"/>
              <a:t>, </a:t>
            </a:r>
            <a:r>
              <a:rPr lang="en-US" dirty="0" err="1"/>
              <a:t>excel.link</a:t>
            </a:r>
            <a:r>
              <a:rPr lang="en-US" dirty="0"/>
              <a:t>, </a:t>
            </a:r>
            <a:r>
              <a:rPr lang="en-US" dirty="0" err="1"/>
              <a:t>WriteXLS</a:t>
            </a:r>
            <a:r>
              <a:rPr lang="en-US" dirty="0"/>
              <a:t>, </a:t>
            </a:r>
            <a:r>
              <a:rPr lang="en-US" dirty="0" err="1"/>
              <a:t>RDCOMClient</a:t>
            </a:r>
            <a:r>
              <a:rPr lang="en-US" dirty="0"/>
              <a:t>, </a:t>
            </a:r>
            <a:r>
              <a:rPr lang="en-US" dirty="0" err="1"/>
              <a:t>tidyxl</a:t>
            </a:r>
            <a:r>
              <a:rPr lang="en-US" dirty="0"/>
              <a:t>, </a:t>
            </a:r>
          </a:p>
          <a:p>
            <a:r>
              <a:rPr lang="en-US" dirty="0"/>
              <a:t>[comparison table, putting the packages into categories, and my recommendations]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D7984-E747-42C1-9000-5E3CE85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0B88-5FC9-49C1-A58E-1190D273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642-BE57-4E68-AF00-43C167D1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D661-2F96-4173-876C-C87BE5F9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FF45F-7C9B-4391-A883-F23C06C1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D6D0-F2B5-4F0C-A59B-826E0AE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B9-FCC4-4588-ABE0-A35F05D1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Rectangling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E0FD-EE7E-4911-B081-86DE734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E15D1-B2A6-477A-B882-FA1C39DB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http://github.com/jalsalam/BridgingRandExcel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DF976-7344-4A95-B093-348C8B09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7A5-961B-47E4-8D35-113232212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FB12490-414F-40B4-AED3-0AD192A38DC1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BD86A35-523E-4DAD-BE1C-12D8159705B3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6203325-D8C2-4042-81FC-E9613D70A9E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FAF4092-5834-4513-BD72-2CBA4797646D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D01FFC45-C3F9-48E9-938F-0999A56BEFA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53C390F-EFF2-486F-9606-7A17646081BF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0C7CA2CC-E7D6-4263-A5DA-903DC03123B5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605DB7C-5EA2-4A68-9B5F-45EE7CAA288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4BC0065-62FD-455F-87EC-B2633EACAA4B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9F3DDD72-F850-4EA9-93DC-0824A465166E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4FD3575-D0C5-45B2-AB47-B4B3970B68E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732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Bridging R and Excel</vt:lpstr>
      <vt:lpstr>Outline</vt:lpstr>
      <vt:lpstr>Jameel Alsalam</vt:lpstr>
      <vt:lpstr>The Problem</vt:lpstr>
      <vt:lpstr>The Divide [insert picture of bridge]</vt:lpstr>
      <vt:lpstr>Best Practices</vt:lpstr>
      <vt:lpstr>R/Excel Landscape</vt:lpstr>
      <vt:lpstr>Excel as Input</vt:lpstr>
      <vt:lpstr>Data Rectangling</vt:lpstr>
      <vt:lpstr>Many Spreadsheets (or worksheets…)</vt:lpstr>
      <vt:lpstr>Excel as Output</vt:lpstr>
      <vt:lpstr>Run Excel from R</vt:lpstr>
      <vt:lpstr>Remaining Pain Points</vt:lpstr>
      <vt:lpstr>Not this PPT / Parking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R and Excel</dc:title>
  <dc:creator>Alsalam, Jameel</dc:creator>
  <cp:lastModifiedBy>Alsalam, Jameel</cp:lastModifiedBy>
  <cp:revision>17</cp:revision>
  <dcterms:created xsi:type="dcterms:W3CDTF">2018-05-07T13:59:13Z</dcterms:created>
  <dcterms:modified xsi:type="dcterms:W3CDTF">2018-05-07T20:37:49Z</dcterms:modified>
</cp:coreProperties>
</file>