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4"/>
  </p:notesMasterIdLst>
  <p:sldIdLst>
    <p:sldId id="256" r:id="rId2"/>
    <p:sldId id="259" r:id="rId3"/>
    <p:sldId id="258" r:id="rId4"/>
    <p:sldId id="260" r:id="rId5"/>
    <p:sldId id="261" r:id="rId6"/>
    <p:sldId id="262" r:id="rId7"/>
    <p:sldId id="281" r:id="rId8"/>
    <p:sldId id="307" r:id="rId9"/>
    <p:sldId id="308" r:id="rId10"/>
    <p:sldId id="309" r:id="rId11"/>
    <p:sldId id="310" r:id="rId12"/>
    <p:sldId id="311" r:id="rId13"/>
    <p:sldId id="303" r:id="rId14"/>
    <p:sldId id="312" r:id="rId15"/>
    <p:sldId id="314" r:id="rId16"/>
    <p:sldId id="313" r:id="rId17"/>
    <p:sldId id="305" r:id="rId18"/>
    <p:sldId id="266" r:id="rId19"/>
    <p:sldId id="283" r:id="rId20"/>
    <p:sldId id="306" r:id="rId21"/>
    <p:sldId id="265" r:id="rId22"/>
    <p:sldId id="304" r:id="rId23"/>
  </p:sldIdLst>
  <p:sldSz cx="9144000" cy="5143500" type="screen16x9"/>
  <p:notesSz cx="6858000" cy="9144000"/>
  <p:embeddedFontLst>
    <p:embeddedFont>
      <p:font typeface="Alfa Slab One" pitchFamily="2" charset="-79"/>
      <p:regular r:id="rId25"/>
      <p:bold r:id="rId26"/>
    </p:embeddedFont>
    <p:embeddedFont>
      <p:font typeface="Bebas Neue" panose="020B0606020202050201" pitchFamily="34" charset="77"/>
      <p:regular r:id="rId27"/>
    </p:embeddedFont>
    <p:embeddedFont>
      <p:font typeface="Raleway" pitchFamily="2" charset="77"/>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7656E3-11D8-4BC8-9153-664FEE1C1ABE}">
  <a:tblStyle styleId="{767656E3-11D8-4BC8-9153-664FEE1C1A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94"/>
  </p:normalViewPr>
  <p:slideViewPr>
    <p:cSldViewPr snapToGrid="0">
      <p:cViewPr varScale="1">
        <p:scale>
          <a:sx n="146" d="100"/>
          <a:sy n="146" d="100"/>
        </p:scale>
        <p:origin x="64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12cb01fa336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12cb01fa336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2"/>
        <p:cNvGrpSpPr/>
        <p:nvPr/>
      </p:nvGrpSpPr>
      <p:grpSpPr>
        <a:xfrm>
          <a:off x="0" y="0"/>
          <a:ext cx="0" cy="0"/>
          <a:chOff x="0" y="0"/>
          <a:chExt cx="0" cy="0"/>
        </a:xfrm>
      </p:grpSpPr>
      <p:sp>
        <p:nvSpPr>
          <p:cNvPr id="2623" name="Google Shape;2623;g12dbcaf7a5b_0_2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4" name="Google Shape;2624;g12dbcaf7a5b_0_2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4781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2"/>
        <p:cNvGrpSpPr/>
        <p:nvPr/>
      </p:nvGrpSpPr>
      <p:grpSpPr>
        <a:xfrm>
          <a:off x="0" y="0"/>
          <a:ext cx="0" cy="0"/>
          <a:chOff x="0" y="0"/>
          <a:chExt cx="0" cy="0"/>
        </a:xfrm>
      </p:grpSpPr>
      <p:sp>
        <p:nvSpPr>
          <p:cNvPr id="2623" name="Google Shape;2623;g12dbcaf7a5b_0_2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4" name="Google Shape;2624;g12dbcaf7a5b_0_2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1851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2"/>
        <p:cNvGrpSpPr/>
        <p:nvPr/>
      </p:nvGrpSpPr>
      <p:grpSpPr>
        <a:xfrm>
          <a:off x="0" y="0"/>
          <a:ext cx="0" cy="0"/>
          <a:chOff x="0" y="0"/>
          <a:chExt cx="0" cy="0"/>
        </a:xfrm>
      </p:grpSpPr>
      <p:sp>
        <p:nvSpPr>
          <p:cNvPr id="2623" name="Google Shape;2623;g12dbcaf7a5b_0_2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4" name="Google Shape;2624;g12dbcaf7a5b_0_2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3597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2"/>
        <p:cNvGrpSpPr/>
        <p:nvPr/>
      </p:nvGrpSpPr>
      <p:grpSpPr>
        <a:xfrm>
          <a:off x="0" y="0"/>
          <a:ext cx="0" cy="0"/>
          <a:chOff x="0" y="0"/>
          <a:chExt cx="0" cy="0"/>
        </a:xfrm>
      </p:grpSpPr>
      <p:sp>
        <p:nvSpPr>
          <p:cNvPr id="2623" name="Google Shape;2623;g12dbcaf7a5b_0_2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4" name="Google Shape;2624;g12dbcaf7a5b_0_2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2136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2"/>
        <p:cNvGrpSpPr/>
        <p:nvPr/>
      </p:nvGrpSpPr>
      <p:grpSpPr>
        <a:xfrm>
          <a:off x="0" y="0"/>
          <a:ext cx="0" cy="0"/>
          <a:chOff x="0" y="0"/>
          <a:chExt cx="0" cy="0"/>
        </a:xfrm>
      </p:grpSpPr>
      <p:sp>
        <p:nvSpPr>
          <p:cNvPr id="2623" name="Google Shape;2623;g12dbcaf7a5b_0_2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4" name="Google Shape;2624;g12dbcaf7a5b_0_2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2418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2"/>
        <p:cNvGrpSpPr/>
        <p:nvPr/>
      </p:nvGrpSpPr>
      <p:grpSpPr>
        <a:xfrm>
          <a:off x="0" y="0"/>
          <a:ext cx="0" cy="0"/>
          <a:chOff x="0" y="0"/>
          <a:chExt cx="0" cy="0"/>
        </a:xfrm>
      </p:grpSpPr>
      <p:sp>
        <p:nvSpPr>
          <p:cNvPr id="2623" name="Google Shape;2623;g12dbcaf7a5b_0_2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4" name="Google Shape;2624;g12dbcaf7a5b_0_2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9575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2"/>
        <p:cNvGrpSpPr/>
        <p:nvPr/>
      </p:nvGrpSpPr>
      <p:grpSpPr>
        <a:xfrm>
          <a:off x="0" y="0"/>
          <a:ext cx="0" cy="0"/>
          <a:chOff x="0" y="0"/>
          <a:chExt cx="0" cy="0"/>
        </a:xfrm>
      </p:grpSpPr>
      <p:sp>
        <p:nvSpPr>
          <p:cNvPr id="2623" name="Google Shape;2623;g12dbcaf7a5b_0_2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4" name="Google Shape;2624;g12dbcaf7a5b_0_2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366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5"/>
        <p:cNvGrpSpPr/>
        <p:nvPr/>
      </p:nvGrpSpPr>
      <p:grpSpPr>
        <a:xfrm>
          <a:off x="0" y="0"/>
          <a:ext cx="0" cy="0"/>
          <a:chOff x="0" y="0"/>
          <a:chExt cx="0" cy="0"/>
        </a:xfrm>
      </p:grpSpPr>
      <p:sp>
        <p:nvSpPr>
          <p:cNvPr id="1596" name="Google Shape;1596;g12dbcaf7a5b_0_1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7" name="Google Shape;1597;g12dbcaf7a5b_0_1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179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5"/>
        <p:cNvGrpSpPr/>
        <p:nvPr/>
      </p:nvGrpSpPr>
      <p:grpSpPr>
        <a:xfrm>
          <a:off x="0" y="0"/>
          <a:ext cx="0" cy="0"/>
          <a:chOff x="0" y="0"/>
          <a:chExt cx="0" cy="0"/>
        </a:xfrm>
      </p:grpSpPr>
      <p:sp>
        <p:nvSpPr>
          <p:cNvPr id="1596" name="Google Shape;1596;g12dbcaf7a5b_0_1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7" name="Google Shape;1597;g12dbcaf7a5b_0_1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0"/>
        <p:cNvGrpSpPr/>
        <p:nvPr/>
      </p:nvGrpSpPr>
      <p:grpSpPr>
        <a:xfrm>
          <a:off x="0" y="0"/>
          <a:ext cx="0" cy="0"/>
          <a:chOff x="0" y="0"/>
          <a:chExt cx="0" cy="0"/>
        </a:xfrm>
      </p:grpSpPr>
      <p:sp>
        <p:nvSpPr>
          <p:cNvPr id="2861" name="Google Shape;2861;g12e0105736e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2" name="Google Shape;2862;g12e0105736e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g12dbcaf7a5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8" name="Google Shape;988;g12dbcaf7a5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0"/>
        <p:cNvGrpSpPr/>
        <p:nvPr/>
      </p:nvGrpSpPr>
      <p:grpSpPr>
        <a:xfrm>
          <a:off x="0" y="0"/>
          <a:ext cx="0" cy="0"/>
          <a:chOff x="0" y="0"/>
          <a:chExt cx="0" cy="0"/>
        </a:xfrm>
      </p:grpSpPr>
      <p:sp>
        <p:nvSpPr>
          <p:cNvPr id="2861" name="Google Shape;2861;g12e0105736e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2" name="Google Shape;2862;g12e0105736e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615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4"/>
        <p:cNvGrpSpPr/>
        <p:nvPr/>
      </p:nvGrpSpPr>
      <p:grpSpPr>
        <a:xfrm>
          <a:off x="0" y="0"/>
          <a:ext cx="0" cy="0"/>
          <a:chOff x="0" y="0"/>
          <a:chExt cx="0" cy="0"/>
        </a:xfrm>
      </p:grpSpPr>
      <p:sp>
        <p:nvSpPr>
          <p:cNvPr id="1445" name="Google Shape;1445;g12cb672793e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6" name="Google Shape;1446;g12cb672793e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4"/>
        <p:cNvGrpSpPr/>
        <p:nvPr/>
      </p:nvGrpSpPr>
      <p:grpSpPr>
        <a:xfrm>
          <a:off x="0" y="0"/>
          <a:ext cx="0" cy="0"/>
          <a:chOff x="0" y="0"/>
          <a:chExt cx="0" cy="0"/>
        </a:xfrm>
      </p:grpSpPr>
      <p:sp>
        <p:nvSpPr>
          <p:cNvPr id="1445" name="Google Shape;1445;g12cb672793e_0_10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6" name="Google Shape;1446;g12cb672793e_0_10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1666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12cb672793e_0_10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12cb672793e_0_10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12cb672793e_0_10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12cb672793e_0_10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12cb672793e_0_10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12cb672793e_0_10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g12dbcaf7a5b_0_1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1" name="Google Shape;1271;g12dbcaf7a5b_0_1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2"/>
        <p:cNvGrpSpPr/>
        <p:nvPr/>
      </p:nvGrpSpPr>
      <p:grpSpPr>
        <a:xfrm>
          <a:off x="0" y="0"/>
          <a:ext cx="0" cy="0"/>
          <a:chOff x="0" y="0"/>
          <a:chExt cx="0" cy="0"/>
        </a:xfrm>
      </p:grpSpPr>
      <p:sp>
        <p:nvSpPr>
          <p:cNvPr id="2623" name="Google Shape;2623;g12dbcaf7a5b_0_2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4" name="Google Shape;2624;g12dbcaf7a5b_0_2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2"/>
        <p:cNvGrpSpPr/>
        <p:nvPr/>
      </p:nvGrpSpPr>
      <p:grpSpPr>
        <a:xfrm>
          <a:off x="0" y="0"/>
          <a:ext cx="0" cy="0"/>
          <a:chOff x="0" y="0"/>
          <a:chExt cx="0" cy="0"/>
        </a:xfrm>
      </p:grpSpPr>
      <p:sp>
        <p:nvSpPr>
          <p:cNvPr id="2623" name="Google Shape;2623;g12dbcaf7a5b_0_2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4" name="Google Shape;2624;g12dbcaf7a5b_0_2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4957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2"/>
        <p:cNvGrpSpPr/>
        <p:nvPr/>
      </p:nvGrpSpPr>
      <p:grpSpPr>
        <a:xfrm>
          <a:off x="0" y="0"/>
          <a:ext cx="0" cy="0"/>
          <a:chOff x="0" y="0"/>
          <a:chExt cx="0" cy="0"/>
        </a:xfrm>
      </p:grpSpPr>
      <p:sp>
        <p:nvSpPr>
          <p:cNvPr id="2623" name="Google Shape;2623;g12dbcaf7a5b_0_2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4" name="Google Shape;2624;g12dbcaf7a5b_0_2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280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09750" y="773275"/>
            <a:ext cx="4286700" cy="27642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09750" y="3785525"/>
            <a:ext cx="2859600" cy="584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01954" y="67194"/>
            <a:ext cx="613145" cy="537207"/>
            <a:chOff x="72554" y="67194"/>
            <a:chExt cx="613145" cy="537207"/>
          </a:xfrm>
        </p:grpSpPr>
        <p:grpSp>
          <p:nvGrpSpPr>
            <p:cNvPr id="12" name="Google Shape;12;p2"/>
            <p:cNvGrpSpPr/>
            <p:nvPr/>
          </p:nvGrpSpPr>
          <p:grpSpPr>
            <a:xfrm rot="10800000">
              <a:off x="72554" y="67194"/>
              <a:ext cx="512545" cy="537207"/>
              <a:chOff x="8315104" y="4229619"/>
              <a:chExt cx="512545" cy="537207"/>
            </a:xfrm>
          </p:grpSpPr>
          <p:sp>
            <p:nvSpPr>
              <p:cNvPr id="13" name="Google Shape;13;p2"/>
              <p:cNvSpPr/>
              <p:nvPr/>
            </p:nvSpPr>
            <p:spPr>
              <a:xfrm>
                <a:off x="8315104" y="460488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572652" y="4229619"/>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rot="-1546663">
              <a:off x="349546" y="297086"/>
              <a:ext cx="141408" cy="265501"/>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4007385">
              <a:off x="524885" y="294039"/>
              <a:ext cx="105028" cy="19064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rot="5400000">
            <a:off x="190229" y="4553469"/>
            <a:ext cx="512545" cy="537207"/>
            <a:chOff x="8315104" y="4229619"/>
            <a:chExt cx="512545" cy="537207"/>
          </a:xfrm>
        </p:grpSpPr>
        <p:sp>
          <p:nvSpPr>
            <p:cNvPr id="18" name="Google Shape;18;p2"/>
            <p:cNvSpPr/>
            <p:nvPr/>
          </p:nvSpPr>
          <p:spPr>
            <a:xfrm>
              <a:off x="8315104" y="460488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572652" y="4229619"/>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499"/>
        <p:cNvGrpSpPr/>
        <p:nvPr/>
      </p:nvGrpSpPr>
      <p:grpSpPr>
        <a:xfrm>
          <a:off x="0" y="0"/>
          <a:ext cx="0" cy="0"/>
          <a:chOff x="0" y="0"/>
          <a:chExt cx="0" cy="0"/>
        </a:xfrm>
      </p:grpSpPr>
      <p:sp>
        <p:nvSpPr>
          <p:cNvPr id="500" name="Google Shape;500;p18"/>
          <p:cNvSpPr txBox="1">
            <a:spLocks noGrp="1"/>
          </p:cNvSpPr>
          <p:nvPr>
            <p:ph type="subTitle" idx="1"/>
          </p:nvPr>
        </p:nvSpPr>
        <p:spPr>
          <a:xfrm>
            <a:off x="720000" y="2501863"/>
            <a:ext cx="2336400" cy="412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000">
                <a:latin typeface="Alfa Slab One"/>
                <a:ea typeface="Alfa Slab One"/>
                <a:cs typeface="Alfa Slab One"/>
                <a:sym typeface="Alfa Slab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01" name="Google Shape;501;p18"/>
          <p:cNvSpPr txBox="1">
            <a:spLocks noGrp="1"/>
          </p:cNvSpPr>
          <p:nvPr>
            <p:ph type="subTitle" idx="2"/>
          </p:nvPr>
        </p:nvSpPr>
        <p:spPr>
          <a:xfrm>
            <a:off x="720000" y="3009864"/>
            <a:ext cx="2336400" cy="103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2" name="Google Shape;502;p18"/>
          <p:cNvSpPr txBox="1">
            <a:spLocks noGrp="1"/>
          </p:cNvSpPr>
          <p:nvPr>
            <p:ph type="subTitle" idx="3"/>
          </p:nvPr>
        </p:nvSpPr>
        <p:spPr>
          <a:xfrm>
            <a:off x="3403800" y="3009864"/>
            <a:ext cx="2336400" cy="103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3" name="Google Shape;503;p18"/>
          <p:cNvSpPr txBox="1">
            <a:spLocks noGrp="1"/>
          </p:cNvSpPr>
          <p:nvPr>
            <p:ph type="subTitle" idx="4"/>
          </p:nvPr>
        </p:nvSpPr>
        <p:spPr>
          <a:xfrm>
            <a:off x="6087600" y="3009864"/>
            <a:ext cx="2336400" cy="103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4" name="Google Shape;504;p1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5" name="Google Shape;505;p18"/>
          <p:cNvSpPr txBox="1">
            <a:spLocks noGrp="1"/>
          </p:cNvSpPr>
          <p:nvPr>
            <p:ph type="subTitle" idx="5"/>
          </p:nvPr>
        </p:nvSpPr>
        <p:spPr>
          <a:xfrm>
            <a:off x="3403800" y="2501863"/>
            <a:ext cx="2336400" cy="412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000">
                <a:latin typeface="Alfa Slab One"/>
                <a:ea typeface="Alfa Slab One"/>
                <a:cs typeface="Alfa Slab One"/>
                <a:sym typeface="Alfa Slab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06" name="Google Shape;506;p18"/>
          <p:cNvSpPr txBox="1">
            <a:spLocks noGrp="1"/>
          </p:cNvSpPr>
          <p:nvPr>
            <p:ph type="subTitle" idx="6"/>
          </p:nvPr>
        </p:nvSpPr>
        <p:spPr>
          <a:xfrm>
            <a:off x="6087600" y="2501863"/>
            <a:ext cx="2336400" cy="4122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000">
                <a:latin typeface="Alfa Slab One"/>
                <a:ea typeface="Alfa Slab One"/>
                <a:cs typeface="Alfa Slab One"/>
                <a:sym typeface="Alfa Slab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507" name="Google Shape;507;p18"/>
          <p:cNvGrpSpPr/>
          <p:nvPr/>
        </p:nvGrpSpPr>
        <p:grpSpPr>
          <a:xfrm>
            <a:off x="7886880" y="-92171"/>
            <a:ext cx="1429275" cy="1498368"/>
            <a:chOff x="7886880" y="-92171"/>
            <a:chExt cx="1429275" cy="1498368"/>
          </a:xfrm>
        </p:grpSpPr>
        <p:grpSp>
          <p:nvGrpSpPr>
            <p:cNvPr id="508" name="Google Shape;508;p18"/>
            <p:cNvGrpSpPr/>
            <p:nvPr/>
          </p:nvGrpSpPr>
          <p:grpSpPr>
            <a:xfrm rot="-7200021">
              <a:off x="8147345" y="206000"/>
              <a:ext cx="951774" cy="1050740"/>
              <a:chOff x="8588566" y="4647042"/>
              <a:chExt cx="555429" cy="613135"/>
            </a:xfrm>
          </p:grpSpPr>
          <p:sp>
            <p:nvSpPr>
              <p:cNvPr id="509" name="Google Shape;509;p18"/>
              <p:cNvSpPr/>
              <p:nvPr/>
            </p:nvSpPr>
            <p:spPr>
              <a:xfrm>
                <a:off x="8588566" y="4907141"/>
                <a:ext cx="333719" cy="350484"/>
              </a:xfrm>
              <a:custGeom>
                <a:avLst/>
                <a:gdLst/>
                <a:ahLst/>
                <a:cxnLst/>
                <a:rect l="l" t="t" r="r" b="b"/>
                <a:pathLst>
                  <a:path w="2747" h="2885" extrusionOk="0">
                    <a:moveTo>
                      <a:pt x="2746" y="1"/>
                    </a:moveTo>
                    <a:lnTo>
                      <a:pt x="1" y="2691"/>
                    </a:lnTo>
                    <a:lnTo>
                      <a:pt x="104" y="2885"/>
                    </a:lnTo>
                    <a:lnTo>
                      <a:pt x="2746" y="1"/>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8"/>
              <p:cNvSpPr/>
              <p:nvPr/>
            </p:nvSpPr>
            <p:spPr>
              <a:xfrm>
                <a:off x="8711874" y="4916252"/>
                <a:ext cx="18587" cy="205431"/>
              </a:xfrm>
              <a:custGeom>
                <a:avLst/>
                <a:gdLst/>
                <a:ahLst/>
                <a:cxnLst/>
                <a:rect l="l" t="t" r="r" b="b"/>
                <a:pathLst>
                  <a:path w="153" h="1691" extrusionOk="0">
                    <a:moveTo>
                      <a:pt x="135" y="0"/>
                    </a:moveTo>
                    <a:lnTo>
                      <a:pt x="1" y="1691"/>
                    </a:lnTo>
                    <a:lnTo>
                      <a:pt x="153" y="1538"/>
                    </a:lnTo>
                    <a:lnTo>
                      <a:pt x="135" y="0"/>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8"/>
              <p:cNvSpPr/>
              <p:nvPr/>
            </p:nvSpPr>
            <p:spPr>
              <a:xfrm>
                <a:off x="8646150" y="5175137"/>
                <a:ext cx="206039" cy="21746"/>
              </a:xfrm>
              <a:custGeom>
                <a:avLst/>
                <a:gdLst/>
                <a:ahLst/>
                <a:cxnLst/>
                <a:rect l="l" t="t" r="r" b="b"/>
                <a:pathLst>
                  <a:path w="1696" h="179" extrusionOk="0">
                    <a:moveTo>
                      <a:pt x="1696" y="0"/>
                    </a:moveTo>
                    <a:lnTo>
                      <a:pt x="1" y="49"/>
                    </a:lnTo>
                    <a:lnTo>
                      <a:pt x="20" y="178"/>
                    </a:lnTo>
                    <a:lnTo>
                      <a:pt x="1696" y="0"/>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8"/>
              <p:cNvSpPr/>
              <p:nvPr/>
            </p:nvSpPr>
            <p:spPr>
              <a:xfrm>
                <a:off x="8650281" y="4713494"/>
                <a:ext cx="162061" cy="330925"/>
              </a:xfrm>
              <a:custGeom>
                <a:avLst/>
                <a:gdLst/>
                <a:ahLst/>
                <a:cxnLst/>
                <a:rect l="l" t="t" r="r" b="b"/>
                <a:pathLst>
                  <a:path w="1334" h="2724" extrusionOk="0">
                    <a:moveTo>
                      <a:pt x="727" y="0"/>
                    </a:moveTo>
                    <a:cubicBezTo>
                      <a:pt x="727" y="0"/>
                      <a:pt x="66" y="584"/>
                      <a:pt x="34" y="1335"/>
                    </a:cubicBezTo>
                    <a:cubicBezTo>
                      <a:pt x="0" y="2086"/>
                      <a:pt x="609" y="2724"/>
                      <a:pt x="609" y="2724"/>
                    </a:cubicBezTo>
                    <a:cubicBezTo>
                      <a:pt x="609" y="2724"/>
                      <a:pt x="1268" y="2142"/>
                      <a:pt x="1302" y="1390"/>
                    </a:cubicBezTo>
                    <a:cubicBezTo>
                      <a:pt x="1334" y="638"/>
                      <a:pt x="727" y="0"/>
                      <a:pt x="727" y="0"/>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8712117" y="5105769"/>
                <a:ext cx="331290" cy="154407"/>
              </a:xfrm>
              <a:custGeom>
                <a:avLst/>
                <a:gdLst/>
                <a:ahLst/>
                <a:cxnLst/>
                <a:rect l="l" t="t" r="r" b="b"/>
                <a:pathLst>
                  <a:path w="2727" h="1271" extrusionOk="0">
                    <a:moveTo>
                      <a:pt x="1370" y="1"/>
                    </a:moveTo>
                    <a:cubicBezTo>
                      <a:pt x="1366" y="1"/>
                      <a:pt x="1361" y="1"/>
                      <a:pt x="1357" y="1"/>
                    </a:cubicBezTo>
                    <a:cubicBezTo>
                      <a:pt x="604" y="8"/>
                      <a:pt x="0" y="649"/>
                      <a:pt x="0" y="649"/>
                    </a:cubicBezTo>
                    <a:cubicBezTo>
                      <a:pt x="0" y="649"/>
                      <a:pt x="608" y="1270"/>
                      <a:pt x="1353" y="1270"/>
                    </a:cubicBezTo>
                    <a:cubicBezTo>
                      <a:pt x="1358" y="1270"/>
                      <a:pt x="1364" y="1270"/>
                      <a:pt x="1369" y="1270"/>
                    </a:cubicBezTo>
                    <a:cubicBezTo>
                      <a:pt x="2123" y="1263"/>
                      <a:pt x="2727" y="622"/>
                      <a:pt x="2727" y="622"/>
                    </a:cubicBezTo>
                    <a:cubicBezTo>
                      <a:pt x="2727" y="622"/>
                      <a:pt x="2117" y="1"/>
                      <a:pt x="1370"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8800558" y="4647042"/>
                <a:ext cx="343438" cy="369436"/>
              </a:xfrm>
              <a:custGeom>
                <a:avLst/>
                <a:gdLst/>
                <a:ahLst/>
                <a:cxnLst/>
                <a:rect l="l" t="t" r="r" b="b"/>
                <a:pathLst>
                  <a:path w="2827" h="3041" extrusionOk="0">
                    <a:moveTo>
                      <a:pt x="2689" y="0"/>
                    </a:moveTo>
                    <a:cubicBezTo>
                      <a:pt x="2689" y="0"/>
                      <a:pt x="1410" y="85"/>
                      <a:pt x="705" y="925"/>
                    </a:cubicBezTo>
                    <a:cubicBezTo>
                      <a:pt x="0" y="1765"/>
                      <a:pt x="138" y="3040"/>
                      <a:pt x="138" y="3040"/>
                    </a:cubicBezTo>
                    <a:cubicBezTo>
                      <a:pt x="138" y="3040"/>
                      <a:pt x="1417" y="2954"/>
                      <a:pt x="2122" y="2115"/>
                    </a:cubicBezTo>
                    <a:cubicBezTo>
                      <a:pt x="2826" y="1275"/>
                      <a:pt x="2689" y="0"/>
                      <a:pt x="2689" y="0"/>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8"/>
            <p:cNvSpPr/>
            <p:nvPr/>
          </p:nvSpPr>
          <p:spPr>
            <a:xfrm>
              <a:off x="8248492" y="28309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8506040" y="-92171"/>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8633210" y="1278375"/>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7886880" y="194840"/>
              <a:ext cx="195918" cy="195918"/>
            </a:xfrm>
            <a:custGeom>
              <a:avLst/>
              <a:gdLst/>
              <a:ahLst/>
              <a:cxnLst/>
              <a:rect l="l" t="t" r="r" b="b"/>
              <a:pathLst>
                <a:path w="1219" h="1219" extrusionOk="0">
                  <a:moveTo>
                    <a:pt x="610" y="1"/>
                  </a:moveTo>
                  <a:lnTo>
                    <a:pt x="394" y="395"/>
                  </a:lnTo>
                  <a:lnTo>
                    <a:pt x="0" y="609"/>
                  </a:lnTo>
                  <a:lnTo>
                    <a:pt x="394" y="825"/>
                  </a:lnTo>
                  <a:lnTo>
                    <a:pt x="610" y="1219"/>
                  </a:lnTo>
                  <a:lnTo>
                    <a:pt x="825" y="825"/>
                  </a:lnTo>
                  <a:lnTo>
                    <a:pt x="1218" y="609"/>
                  </a:lnTo>
                  <a:lnTo>
                    <a:pt x="825" y="395"/>
                  </a:lnTo>
                  <a:lnTo>
                    <a:pt x="6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rot="-1832782">
              <a:off x="8886457" y="962034"/>
              <a:ext cx="182958" cy="343510"/>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rot="2990520">
              <a:off x="8142252" y="847934"/>
              <a:ext cx="182959" cy="343511"/>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521;p18"/>
          <p:cNvGrpSpPr/>
          <p:nvPr/>
        </p:nvGrpSpPr>
        <p:grpSpPr>
          <a:xfrm rot="-5400000">
            <a:off x="41968" y="4405215"/>
            <a:ext cx="809058" cy="537207"/>
            <a:chOff x="101954" y="71709"/>
            <a:chExt cx="809058" cy="537207"/>
          </a:xfrm>
        </p:grpSpPr>
        <p:grpSp>
          <p:nvGrpSpPr>
            <p:cNvPr id="522" name="Google Shape;522;p18"/>
            <p:cNvGrpSpPr/>
            <p:nvPr/>
          </p:nvGrpSpPr>
          <p:grpSpPr>
            <a:xfrm rot="10800000" flipH="1">
              <a:off x="101954" y="71709"/>
              <a:ext cx="809058" cy="537207"/>
              <a:chOff x="-19696" y="4515369"/>
              <a:chExt cx="809058" cy="537207"/>
            </a:xfrm>
          </p:grpSpPr>
          <p:grpSp>
            <p:nvGrpSpPr>
              <p:cNvPr id="523" name="Google Shape;523;p18"/>
              <p:cNvGrpSpPr/>
              <p:nvPr/>
            </p:nvGrpSpPr>
            <p:grpSpPr>
              <a:xfrm flipH="1">
                <a:off x="-19696" y="4515369"/>
                <a:ext cx="512545" cy="537207"/>
                <a:chOff x="8407354" y="4229619"/>
                <a:chExt cx="512545" cy="537207"/>
              </a:xfrm>
            </p:grpSpPr>
            <p:sp>
              <p:nvSpPr>
                <p:cNvPr id="524" name="Google Shape;524;p18"/>
                <p:cNvSpPr/>
                <p:nvPr/>
              </p:nvSpPr>
              <p:spPr>
                <a:xfrm>
                  <a:off x="8407354" y="460488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8664902" y="4229619"/>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18"/>
              <p:cNvSpPr/>
              <p:nvPr/>
            </p:nvSpPr>
            <p:spPr>
              <a:xfrm flipH="1">
                <a:off x="465635" y="4525375"/>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flipH="1">
                <a:off x="593444" y="4723990"/>
                <a:ext cx="195918" cy="195918"/>
              </a:xfrm>
              <a:custGeom>
                <a:avLst/>
                <a:gdLst/>
                <a:ahLst/>
                <a:cxnLst/>
                <a:rect l="l" t="t" r="r" b="b"/>
                <a:pathLst>
                  <a:path w="1219" h="1219" extrusionOk="0">
                    <a:moveTo>
                      <a:pt x="610" y="1"/>
                    </a:moveTo>
                    <a:lnTo>
                      <a:pt x="394" y="395"/>
                    </a:lnTo>
                    <a:lnTo>
                      <a:pt x="0" y="609"/>
                    </a:lnTo>
                    <a:lnTo>
                      <a:pt x="394" y="825"/>
                    </a:lnTo>
                    <a:lnTo>
                      <a:pt x="610" y="1219"/>
                    </a:lnTo>
                    <a:lnTo>
                      <a:pt x="825" y="825"/>
                    </a:lnTo>
                    <a:lnTo>
                      <a:pt x="1218" y="609"/>
                    </a:lnTo>
                    <a:lnTo>
                      <a:pt x="825" y="395"/>
                    </a:lnTo>
                    <a:lnTo>
                      <a:pt x="6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8" name="Google Shape;528;p18"/>
            <p:cNvSpPr/>
            <p:nvPr/>
          </p:nvSpPr>
          <p:spPr>
            <a:xfrm rot="10800000">
              <a:off x="410660" y="305633"/>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1_1_1">
    <p:spTree>
      <p:nvGrpSpPr>
        <p:cNvPr id="1" name="Shape 729"/>
        <p:cNvGrpSpPr/>
        <p:nvPr/>
      </p:nvGrpSpPr>
      <p:grpSpPr>
        <a:xfrm>
          <a:off x="0" y="0"/>
          <a:ext cx="0" cy="0"/>
          <a:chOff x="0" y="0"/>
          <a:chExt cx="0" cy="0"/>
        </a:xfrm>
      </p:grpSpPr>
      <p:sp>
        <p:nvSpPr>
          <p:cNvPr id="730" name="Google Shape;730;p25"/>
          <p:cNvSpPr txBox="1">
            <a:spLocks noGrp="1"/>
          </p:cNvSpPr>
          <p:nvPr>
            <p:ph type="title"/>
          </p:nvPr>
        </p:nvSpPr>
        <p:spPr>
          <a:xfrm>
            <a:off x="720000" y="445025"/>
            <a:ext cx="7708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algn="r" rtl="0">
              <a:spcBef>
                <a:spcPts val="0"/>
              </a:spcBef>
              <a:spcAft>
                <a:spcPts val="0"/>
              </a:spcAft>
              <a:buSzPts val="3500"/>
              <a:buNone/>
              <a:defRPr/>
            </a:lvl2pPr>
            <a:lvl3pPr lvl="2" algn="r" rtl="0">
              <a:spcBef>
                <a:spcPts val="0"/>
              </a:spcBef>
              <a:spcAft>
                <a:spcPts val="0"/>
              </a:spcAft>
              <a:buSzPts val="3500"/>
              <a:buNone/>
              <a:defRPr/>
            </a:lvl3pPr>
            <a:lvl4pPr lvl="3" algn="r" rtl="0">
              <a:spcBef>
                <a:spcPts val="0"/>
              </a:spcBef>
              <a:spcAft>
                <a:spcPts val="0"/>
              </a:spcAft>
              <a:buSzPts val="3500"/>
              <a:buNone/>
              <a:defRPr/>
            </a:lvl4pPr>
            <a:lvl5pPr lvl="4" algn="r" rtl="0">
              <a:spcBef>
                <a:spcPts val="0"/>
              </a:spcBef>
              <a:spcAft>
                <a:spcPts val="0"/>
              </a:spcAft>
              <a:buSzPts val="3500"/>
              <a:buNone/>
              <a:defRPr/>
            </a:lvl5pPr>
            <a:lvl6pPr lvl="5" algn="r" rtl="0">
              <a:spcBef>
                <a:spcPts val="0"/>
              </a:spcBef>
              <a:spcAft>
                <a:spcPts val="0"/>
              </a:spcAft>
              <a:buSzPts val="3500"/>
              <a:buNone/>
              <a:defRPr/>
            </a:lvl6pPr>
            <a:lvl7pPr lvl="6" algn="r" rtl="0">
              <a:spcBef>
                <a:spcPts val="0"/>
              </a:spcBef>
              <a:spcAft>
                <a:spcPts val="0"/>
              </a:spcAft>
              <a:buSzPts val="3500"/>
              <a:buNone/>
              <a:defRPr/>
            </a:lvl7pPr>
            <a:lvl8pPr lvl="7" algn="r" rtl="0">
              <a:spcBef>
                <a:spcPts val="0"/>
              </a:spcBef>
              <a:spcAft>
                <a:spcPts val="0"/>
              </a:spcAft>
              <a:buSzPts val="3500"/>
              <a:buNone/>
              <a:defRPr/>
            </a:lvl8pPr>
            <a:lvl9pPr lvl="8" algn="r" rtl="0">
              <a:spcBef>
                <a:spcPts val="0"/>
              </a:spcBef>
              <a:spcAft>
                <a:spcPts val="0"/>
              </a:spcAft>
              <a:buSzPts val="3500"/>
              <a:buNone/>
              <a:defRPr/>
            </a:lvl9pPr>
          </a:lstStyle>
          <a:p>
            <a:endParaRPr/>
          </a:p>
        </p:txBody>
      </p:sp>
      <p:grpSp>
        <p:nvGrpSpPr>
          <p:cNvPr id="731" name="Google Shape;731;p25"/>
          <p:cNvGrpSpPr/>
          <p:nvPr/>
        </p:nvGrpSpPr>
        <p:grpSpPr>
          <a:xfrm>
            <a:off x="106316" y="67194"/>
            <a:ext cx="613145" cy="537207"/>
            <a:chOff x="72554" y="67194"/>
            <a:chExt cx="613145" cy="537207"/>
          </a:xfrm>
        </p:grpSpPr>
        <p:grpSp>
          <p:nvGrpSpPr>
            <p:cNvPr id="732" name="Google Shape;732;p25"/>
            <p:cNvGrpSpPr/>
            <p:nvPr/>
          </p:nvGrpSpPr>
          <p:grpSpPr>
            <a:xfrm rot="10800000">
              <a:off x="72554" y="67194"/>
              <a:ext cx="512545" cy="537207"/>
              <a:chOff x="8315104" y="4229619"/>
              <a:chExt cx="512545" cy="537207"/>
            </a:xfrm>
          </p:grpSpPr>
          <p:sp>
            <p:nvSpPr>
              <p:cNvPr id="733" name="Google Shape;733;p25"/>
              <p:cNvSpPr/>
              <p:nvPr/>
            </p:nvSpPr>
            <p:spPr>
              <a:xfrm>
                <a:off x="8315104" y="460488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5"/>
              <p:cNvSpPr/>
              <p:nvPr/>
            </p:nvSpPr>
            <p:spPr>
              <a:xfrm>
                <a:off x="8572652" y="4229619"/>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5" name="Google Shape;735;p25"/>
            <p:cNvSpPr/>
            <p:nvPr/>
          </p:nvSpPr>
          <p:spPr>
            <a:xfrm rot="-1546663">
              <a:off x="349546" y="297086"/>
              <a:ext cx="141408" cy="265501"/>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5"/>
            <p:cNvSpPr/>
            <p:nvPr/>
          </p:nvSpPr>
          <p:spPr>
            <a:xfrm rot="-4007385">
              <a:off x="524885" y="294039"/>
              <a:ext cx="105028" cy="19064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25"/>
          <p:cNvGrpSpPr/>
          <p:nvPr/>
        </p:nvGrpSpPr>
        <p:grpSpPr>
          <a:xfrm>
            <a:off x="8428910" y="4457950"/>
            <a:ext cx="537207" cy="613145"/>
            <a:chOff x="8466873" y="4457950"/>
            <a:chExt cx="537207" cy="613145"/>
          </a:xfrm>
        </p:grpSpPr>
        <p:grpSp>
          <p:nvGrpSpPr>
            <p:cNvPr id="738" name="Google Shape;738;p25"/>
            <p:cNvGrpSpPr/>
            <p:nvPr/>
          </p:nvGrpSpPr>
          <p:grpSpPr>
            <a:xfrm rot="-5400000" flipH="1">
              <a:off x="8479204" y="4546219"/>
              <a:ext cx="512545" cy="537207"/>
              <a:chOff x="8315104" y="4229619"/>
              <a:chExt cx="512545" cy="537207"/>
            </a:xfrm>
          </p:grpSpPr>
          <p:sp>
            <p:nvSpPr>
              <p:cNvPr id="739" name="Google Shape;739;p25"/>
              <p:cNvSpPr/>
              <p:nvPr/>
            </p:nvSpPr>
            <p:spPr>
              <a:xfrm>
                <a:off x="8315104" y="460488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5"/>
              <p:cNvSpPr/>
              <p:nvPr/>
            </p:nvSpPr>
            <p:spPr>
              <a:xfrm>
                <a:off x="8572652" y="4229619"/>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1" name="Google Shape;741;p25"/>
            <p:cNvSpPr/>
            <p:nvPr/>
          </p:nvSpPr>
          <p:spPr>
            <a:xfrm rot="6946663" flipH="1">
              <a:off x="8570733" y="4590649"/>
              <a:ext cx="141408" cy="265501"/>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5"/>
            <p:cNvSpPr/>
            <p:nvPr/>
          </p:nvSpPr>
          <p:spPr>
            <a:xfrm rot="9407385" flipH="1">
              <a:off x="8629399" y="4470929"/>
              <a:ext cx="105028" cy="19064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25"/>
          <p:cNvGrpSpPr/>
          <p:nvPr/>
        </p:nvGrpSpPr>
        <p:grpSpPr>
          <a:xfrm flipH="1">
            <a:off x="8428904" y="71709"/>
            <a:ext cx="613153" cy="757623"/>
            <a:chOff x="101954" y="71709"/>
            <a:chExt cx="613153" cy="757623"/>
          </a:xfrm>
        </p:grpSpPr>
        <p:grpSp>
          <p:nvGrpSpPr>
            <p:cNvPr id="744" name="Google Shape;744;p25"/>
            <p:cNvGrpSpPr/>
            <p:nvPr/>
          </p:nvGrpSpPr>
          <p:grpSpPr>
            <a:xfrm rot="10800000" flipH="1">
              <a:off x="101954" y="71709"/>
              <a:ext cx="613153" cy="757623"/>
              <a:chOff x="-19696" y="4294952"/>
              <a:chExt cx="613153" cy="757623"/>
            </a:xfrm>
          </p:grpSpPr>
          <p:grpSp>
            <p:nvGrpSpPr>
              <p:cNvPr id="745" name="Google Shape;745;p25"/>
              <p:cNvGrpSpPr/>
              <p:nvPr/>
            </p:nvGrpSpPr>
            <p:grpSpPr>
              <a:xfrm flipH="1">
                <a:off x="-19696" y="4515369"/>
                <a:ext cx="512545" cy="537207"/>
                <a:chOff x="8407354" y="4229619"/>
                <a:chExt cx="512545" cy="537207"/>
              </a:xfrm>
            </p:grpSpPr>
            <p:sp>
              <p:nvSpPr>
                <p:cNvPr id="746" name="Google Shape;746;p25"/>
                <p:cNvSpPr/>
                <p:nvPr/>
              </p:nvSpPr>
              <p:spPr>
                <a:xfrm>
                  <a:off x="8407354" y="460488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5"/>
                <p:cNvSpPr/>
                <p:nvPr/>
              </p:nvSpPr>
              <p:spPr>
                <a:xfrm>
                  <a:off x="8664902" y="4229619"/>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8" name="Google Shape;748;p25"/>
              <p:cNvSpPr/>
              <p:nvPr/>
            </p:nvSpPr>
            <p:spPr>
              <a:xfrm flipH="1">
                <a:off x="465635" y="4525375"/>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5"/>
              <p:cNvSpPr/>
              <p:nvPr/>
            </p:nvSpPr>
            <p:spPr>
              <a:xfrm flipH="1">
                <a:off x="188919" y="4294952"/>
                <a:ext cx="195918" cy="195918"/>
              </a:xfrm>
              <a:custGeom>
                <a:avLst/>
                <a:gdLst/>
                <a:ahLst/>
                <a:cxnLst/>
                <a:rect l="l" t="t" r="r" b="b"/>
                <a:pathLst>
                  <a:path w="1219" h="1219" extrusionOk="0">
                    <a:moveTo>
                      <a:pt x="610" y="1"/>
                    </a:moveTo>
                    <a:lnTo>
                      <a:pt x="394" y="395"/>
                    </a:lnTo>
                    <a:lnTo>
                      <a:pt x="0" y="609"/>
                    </a:lnTo>
                    <a:lnTo>
                      <a:pt x="394" y="825"/>
                    </a:lnTo>
                    <a:lnTo>
                      <a:pt x="610" y="1219"/>
                    </a:lnTo>
                    <a:lnTo>
                      <a:pt x="825" y="825"/>
                    </a:lnTo>
                    <a:lnTo>
                      <a:pt x="1218" y="609"/>
                    </a:lnTo>
                    <a:lnTo>
                      <a:pt x="825" y="395"/>
                    </a:lnTo>
                    <a:lnTo>
                      <a:pt x="6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0" name="Google Shape;750;p25"/>
            <p:cNvSpPr/>
            <p:nvPr/>
          </p:nvSpPr>
          <p:spPr>
            <a:xfrm rot="10800000">
              <a:off x="410660" y="305633"/>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64"/>
        <p:cNvGrpSpPr/>
        <p:nvPr/>
      </p:nvGrpSpPr>
      <p:grpSpPr>
        <a:xfrm>
          <a:off x="0" y="0"/>
          <a:ext cx="0" cy="0"/>
          <a:chOff x="0" y="0"/>
          <a:chExt cx="0" cy="0"/>
        </a:xfrm>
      </p:grpSpPr>
      <p:grpSp>
        <p:nvGrpSpPr>
          <p:cNvPr id="765" name="Google Shape;765;p27"/>
          <p:cNvGrpSpPr/>
          <p:nvPr/>
        </p:nvGrpSpPr>
        <p:grpSpPr>
          <a:xfrm>
            <a:off x="7886880" y="-92171"/>
            <a:ext cx="1429275" cy="1498368"/>
            <a:chOff x="7886880" y="-92171"/>
            <a:chExt cx="1429275" cy="1498368"/>
          </a:xfrm>
        </p:grpSpPr>
        <p:grpSp>
          <p:nvGrpSpPr>
            <p:cNvPr id="766" name="Google Shape;766;p27"/>
            <p:cNvGrpSpPr/>
            <p:nvPr/>
          </p:nvGrpSpPr>
          <p:grpSpPr>
            <a:xfrm rot="-7200021">
              <a:off x="8147345" y="206000"/>
              <a:ext cx="951774" cy="1050740"/>
              <a:chOff x="8588566" y="4647042"/>
              <a:chExt cx="555429" cy="613135"/>
            </a:xfrm>
          </p:grpSpPr>
          <p:sp>
            <p:nvSpPr>
              <p:cNvPr id="767" name="Google Shape;767;p27"/>
              <p:cNvSpPr/>
              <p:nvPr/>
            </p:nvSpPr>
            <p:spPr>
              <a:xfrm>
                <a:off x="8588566" y="4907141"/>
                <a:ext cx="333719" cy="350484"/>
              </a:xfrm>
              <a:custGeom>
                <a:avLst/>
                <a:gdLst/>
                <a:ahLst/>
                <a:cxnLst/>
                <a:rect l="l" t="t" r="r" b="b"/>
                <a:pathLst>
                  <a:path w="2747" h="2885" extrusionOk="0">
                    <a:moveTo>
                      <a:pt x="2746" y="1"/>
                    </a:moveTo>
                    <a:lnTo>
                      <a:pt x="1" y="2691"/>
                    </a:lnTo>
                    <a:lnTo>
                      <a:pt x="104" y="2885"/>
                    </a:lnTo>
                    <a:lnTo>
                      <a:pt x="2746" y="1"/>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7"/>
              <p:cNvSpPr/>
              <p:nvPr/>
            </p:nvSpPr>
            <p:spPr>
              <a:xfrm>
                <a:off x="8711874" y="4916252"/>
                <a:ext cx="18587" cy="205431"/>
              </a:xfrm>
              <a:custGeom>
                <a:avLst/>
                <a:gdLst/>
                <a:ahLst/>
                <a:cxnLst/>
                <a:rect l="l" t="t" r="r" b="b"/>
                <a:pathLst>
                  <a:path w="153" h="1691" extrusionOk="0">
                    <a:moveTo>
                      <a:pt x="135" y="0"/>
                    </a:moveTo>
                    <a:lnTo>
                      <a:pt x="1" y="1691"/>
                    </a:lnTo>
                    <a:lnTo>
                      <a:pt x="153" y="1538"/>
                    </a:lnTo>
                    <a:lnTo>
                      <a:pt x="135" y="0"/>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7"/>
              <p:cNvSpPr/>
              <p:nvPr/>
            </p:nvSpPr>
            <p:spPr>
              <a:xfrm>
                <a:off x="8646150" y="5175137"/>
                <a:ext cx="206039" cy="21746"/>
              </a:xfrm>
              <a:custGeom>
                <a:avLst/>
                <a:gdLst/>
                <a:ahLst/>
                <a:cxnLst/>
                <a:rect l="l" t="t" r="r" b="b"/>
                <a:pathLst>
                  <a:path w="1696" h="179" extrusionOk="0">
                    <a:moveTo>
                      <a:pt x="1696" y="0"/>
                    </a:moveTo>
                    <a:lnTo>
                      <a:pt x="1" y="49"/>
                    </a:lnTo>
                    <a:lnTo>
                      <a:pt x="20" y="178"/>
                    </a:lnTo>
                    <a:lnTo>
                      <a:pt x="1696" y="0"/>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7"/>
              <p:cNvSpPr/>
              <p:nvPr/>
            </p:nvSpPr>
            <p:spPr>
              <a:xfrm>
                <a:off x="8650281" y="4713494"/>
                <a:ext cx="162061" cy="330925"/>
              </a:xfrm>
              <a:custGeom>
                <a:avLst/>
                <a:gdLst/>
                <a:ahLst/>
                <a:cxnLst/>
                <a:rect l="l" t="t" r="r" b="b"/>
                <a:pathLst>
                  <a:path w="1334" h="2724" extrusionOk="0">
                    <a:moveTo>
                      <a:pt x="727" y="0"/>
                    </a:moveTo>
                    <a:cubicBezTo>
                      <a:pt x="727" y="0"/>
                      <a:pt x="66" y="584"/>
                      <a:pt x="34" y="1335"/>
                    </a:cubicBezTo>
                    <a:cubicBezTo>
                      <a:pt x="0" y="2086"/>
                      <a:pt x="609" y="2724"/>
                      <a:pt x="609" y="2724"/>
                    </a:cubicBezTo>
                    <a:cubicBezTo>
                      <a:pt x="609" y="2724"/>
                      <a:pt x="1268" y="2142"/>
                      <a:pt x="1302" y="1390"/>
                    </a:cubicBezTo>
                    <a:cubicBezTo>
                      <a:pt x="1334" y="638"/>
                      <a:pt x="727" y="0"/>
                      <a:pt x="727" y="0"/>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7"/>
              <p:cNvSpPr/>
              <p:nvPr/>
            </p:nvSpPr>
            <p:spPr>
              <a:xfrm>
                <a:off x="8712117" y="5105769"/>
                <a:ext cx="331290" cy="154407"/>
              </a:xfrm>
              <a:custGeom>
                <a:avLst/>
                <a:gdLst/>
                <a:ahLst/>
                <a:cxnLst/>
                <a:rect l="l" t="t" r="r" b="b"/>
                <a:pathLst>
                  <a:path w="2727" h="1271" extrusionOk="0">
                    <a:moveTo>
                      <a:pt x="1370" y="1"/>
                    </a:moveTo>
                    <a:cubicBezTo>
                      <a:pt x="1366" y="1"/>
                      <a:pt x="1361" y="1"/>
                      <a:pt x="1357" y="1"/>
                    </a:cubicBezTo>
                    <a:cubicBezTo>
                      <a:pt x="604" y="8"/>
                      <a:pt x="0" y="649"/>
                      <a:pt x="0" y="649"/>
                    </a:cubicBezTo>
                    <a:cubicBezTo>
                      <a:pt x="0" y="649"/>
                      <a:pt x="608" y="1270"/>
                      <a:pt x="1353" y="1270"/>
                    </a:cubicBezTo>
                    <a:cubicBezTo>
                      <a:pt x="1358" y="1270"/>
                      <a:pt x="1364" y="1270"/>
                      <a:pt x="1369" y="1270"/>
                    </a:cubicBezTo>
                    <a:cubicBezTo>
                      <a:pt x="2123" y="1263"/>
                      <a:pt x="2727" y="622"/>
                      <a:pt x="2727" y="622"/>
                    </a:cubicBezTo>
                    <a:cubicBezTo>
                      <a:pt x="2727" y="622"/>
                      <a:pt x="2117" y="1"/>
                      <a:pt x="1370"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7"/>
              <p:cNvSpPr/>
              <p:nvPr/>
            </p:nvSpPr>
            <p:spPr>
              <a:xfrm>
                <a:off x="8800558" y="4647042"/>
                <a:ext cx="343438" cy="369436"/>
              </a:xfrm>
              <a:custGeom>
                <a:avLst/>
                <a:gdLst/>
                <a:ahLst/>
                <a:cxnLst/>
                <a:rect l="l" t="t" r="r" b="b"/>
                <a:pathLst>
                  <a:path w="2827" h="3041" extrusionOk="0">
                    <a:moveTo>
                      <a:pt x="2689" y="0"/>
                    </a:moveTo>
                    <a:cubicBezTo>
                      <a:pt x="2689" y="0"/>
                      <a:pt x="1410" y="85"/>
                      <a:pt x="705" y="925"/>
                    </a:cubicBezTo>
                    <a:cubicBezTo>
                      <a:pt x="0" y="1765"/>
                      <a:pt x="138" y="3040"/>
                      <a:pt x="138" y="3040"/>
                    </a:cubicBezTo>
                    <a:cubicBezTo>
                      <a:pt x="138" y="3040"/>
                      <a:pt x="1417" y="2954"/>
                      <a:pt x="2122" y="2115"/>
                    </a:cubicBezTo>
                    <a:cubicBezTo>
                      <a:pt x="2826" y="1275"/>
                      <a:pt x="2689" y="0"/>
                      <a:pt x="2689" y="0"/>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27"/>
            <p:cNvSpPr/>
            <p:nvPr/>
          </p:nvSpPr>
          <p:spPr>
            <a:xfrm>
              <a:off x="8248492" y="28309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7"/>
            <p:cNvSpPr/>
            <p:nvPr/>
          </p:nvSpPr>
          <p:spPr>
            <a:xfrm>
              <a:off x="8506040" y="-92171"/>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7"/>
            <p:cNvSpPr/>
            <p:nvPr/>
          </p:nvSpPr>
          <p:spPr>
            <a:xfrm>
              <a:off x="8633210" y="1278375"/>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7"/>
            <p:cNvSpPr/>
            <p:nvPr/>
          </p:nvSpPr>
          <p:spPr>
            <a:xfrm>
              <a:off x="7886880" y="194840"/>
              <a:ext cx="195918" cy="195918"/>
            </a:xfrm>
            <a:custGeom>
              <a:avLst/>
              <a:gdLst/>
              <a:ahLst/>
              <a:cxnLst/>
              <a:rect l="l" t="t" r="r" b="b"/>
              <a:pathLst>
                <a:path w="1219" h="1219" extrusionOk="0">
                  <a:moveTo>
                    <a:pt x="610" y="1"/>
                  </a:moveTo>
                  <a:lnTo>
                    <a:pt x="394" y="395"/>
                  </a:lnTo>
                  <a:lnTo>
                    <a:pt x="0" y="609"/>
                  </a:lnTo>
                  <a:lnTo>
                    <a:pt x="394" y="825"/>
                  </a:lnTo>
                  <a:lnTo>
                    <a:pt x="610" y="1219"/>
                  </a:lnTo>
                  <a:lnTo>
                    <a:pt x="825" y="825"/>
                  </a:lnTo>
                  <a:lnTo>
                    <a:pt x="1218" y="609"/>
                  </a:lnTo>
                  <a:lnTo>
                    <a:pt x="825" y="395"/>
                  </a:lnTo>
                  <a:lnTo>
                    <a:pt x="6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7"/>
            <p:cNvSpPr/>
            <p:nvPr/>
          </p:nvSpPr>
          <p:spPr>
            <a:xfrm rot="-1832782">
              <a:off x="8886457" y="962034"/>
              <a:ext cx="182958" cy="343510"/>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7"/>
            <p:cNvSpPr/>
            <p:nvPr/>
          </p:nvSpPr>
          <p:spPr>
            <a:xfrm rot="2990520">
              <a:off x="8142252" y="847934"/>
              <a:ext cx="182959" cy="343511"/>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7"/>
          <p:cNvGrpSpPr/>
          <p:nvPr/>
        </p:nvGrpSpPr>
        <p:grpSpPr>
          <a:xfrm rot="-5400000">
            <a:off x="41968" y="4405215"/>
            <a:ext cx="809058" cy="537207"/>
            <a:chOff x="101954" y="71709"/>
            <a:chExt cx="809058" cy="537207"/>
          </a:xfrm>
        </p:grpSpPr>
        <p:grpSp>
          <p:nvGrpSpPr>
            <p:cNvPr id="780" name="Google Shape;780;p27"/>
            <p:cNvGrpSpPr/>
            <p:nvPr/>
          </p:nvGrpSpPr>
          <p:grpSpPr>
            <a:xfrm rot="10800000" flipH="1">
              <a:off x="101954" y="71709"/>
              <a:ext cx="809058" cy="537207"/>
              <a:chOff x="-19696" y="4515369"/>
              <a:chExt cx="809058" cy="537207"/>
            </a:xfrm>
          </p:grpSpPr>
          <p:grpSp>
            <p:nvGrpSpPr>
              <p:cNvPr id="781" name="Google Shape;781;p27"/>
              <p:cNvGrpSpPr/>
              <p:nvPr/>
            </p:nvGrpSpPr>
            <p:grpSpPr>
              <a:xfrm flipH="1">
                <a:off x="-19696" y="4515369"/>
                <a:ext cx="512545" cy="537207"/>
                <a:chOff x="8407354" y="4229619"/>
                <a:chExt cx="512545" cy="537207"/>
              </a:xfrm>
            </p:grpSpPr>
            <p:sp>
              <p:nvSpPr>
                <p:cNvPr id="782" name="Google Shape;782;p27"/>
                <p:cNvSpPr/>
                <p:nvPr/>
              </p:nvSpPr>
              <p:spPr>
                <a:xfrm>
                  <a:off x="8407354" y="460488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7"/>
                <p:cNvSpPr/>
                <p:nvPr/>
              </p:nvSpPr>
              <p:spPr>
                <a:xfrm>
                  <a:off x="8664902" y="4229619"/>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4" name="Google Shape;784;p27"/>
              <p:cNvSpPr/>
              <p:nvPr/>
            </p:nvSpPr>
            <p:spPr>
              <a:xfrm flipH="1">
                <a:off x="465635" y="4525375"/>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7"/>
              <p:cNvSpPr/>
              <p:nvPr/>
            </p:nvSpPr>
            <p:spPr>
              <a:xfrm flipH="1">
                <a:off x="593444" y="4723990"/>
                <a:ext cx="195918" cy="195918"/>
              </a:xfrm>
              <a:custGeom>
                <a:avLst/>
                <a:gdLst/>
                <a:ahLst/>
                <a:cxnLst/>
                <a:rect l="l" t="t" r="r" b="b"/>
                <a:pathLst>
                  <a:path w="1219" h="1219" extrusionOk="0">
                    <a:moveTo>
                      <a:pt x="610" y="1"/>
                    </a:moveTo>
                    <a:lnTo>
                      <a:pt x="394" y="395"/>
                    </a:lnTo>
                    <a:lnTo>
                      <a:pt x="0" y="609"/>
                    </a:lnTo>
                    <a:lnTo>
                      <a:pt x="394" y="825"/>
                    </a:lnTo>
                    <a:lnTo>
                      <a:pt x="610" y="1219"/>
                    </a:lnTo>
                    <a:lnTo>
                      <a:pt x="825" y="825"/>
                    </a:lnTo>
                    <a:lnTo>
                      <a:pt x="1218" y="609"/>
                    </a:lnTo>
                    <a:lnTo>
                      <a:pt x="825" y="395"/>
                    </a:lnTo>
                    <a:lnTo>
                      <a:pt x="6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6" name="Google Shape;786;p27"/>
            <p:cNvSpPr/>
            <p:nvPr/>
          </p:nvSpPr>
          <p:spPr>
            <a:xfrm rot="10800000">
              <a:off x="410660" y="305633"/>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87"/>
        <p:cNvGrpSpPr/>
        <p:nvPr/>
      </p:nvGrpSpPr>
      <p:grpSpPr>
        <a:xfrm>
          <a:off x="0" y="0"/>
          <a:ext cx="0" cy="0"/>
          <a:chOff x="0" y="0"/>
          <a:chExt cx="0" cy="0"/>
        </a:xfrm>
      </p:grpSpPr>
      <p:grpSp>
        <p:nvGrpSpPr>
          <p:cNvPr id="788" name="Google Shape;788;p28"/>
          <p:cNvGrpSpPr/>
          <p:nvPr/>
        </p:nvGrpSpPr>
        <p:grpSpPr>
          <a:xfrm rot="-5400000">
            <a:off x="41968" y="4405215"/>
            <a:ext cx="809058" cy="537207"/>
            <a:chOff x="101954" y="71709"/>
            <a:chExt cx="809058" cy="537207"/>
          </a:xfrm>
        </p:grpSpPr>
        <p:grpSp>
          <p:nvGrpSpPr>
            <p:cNvPr id="789" name="Google Shape;789;p28"/>
            <p:cNvGrpSpPr/>
            <p:nvPr/>
          </p:nvGrpSpPr>
          <p:grpSpPr>
            <a:xfrm rot="10800000" flipH="1">
              <a:off x="101954" y="71709"/>
              <a:ext cx="809058" cy="537207"/>
              <a:chOff x="-19696" y="4515369"/>
              <a:chExt cx="809058" cy="537207"/>
            </a:xfrm>
          </p:grpSpPr>
          <p:grpSp>
            <p:nvGrpSpPr>
              <p:cNvPr id="790" name="Google Shape;790;p28"/>
              <p:cNvGrpSpPr/>
              <p:nvPr/>
            </p:nvGrpSpPr>
            <p:grpSpPr>
              <a:xfrm flipH="1">
                <a:off x="-19696" y="4515369"/>
                <a:ext cx="512545" cy="537207"/>
                <a:chOff x="8407354" y="4229619"/>
                <a:chExt cx="512545" cy="537207"/>
              </a:xfrm>
            </p:grpSpPr>
            <p:sp>
              <p:nvSpPr>
                <p:cNvPr id="791" name="Google Shape;791;p28"/>
                <p:cNvSpPr/>
                <p:nvPr/>
              </p:nvSpPr>
              <p:spPr>
                <a:xfrm>
                  <a:off x="8407354" y="460488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8"/>
                <p:cNvSpPr/>
                <p:nvPr/>
              </p:nvSpPr>
              <p:spPr>
                <a:xfrm>
                  <a:off x="8664902" y="4229619"/>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28"/>
              <p:cNvSpPr/>
              <p:nvPr/>
            </p:nvSpPr>
            <p:spPr>
              <a:xfrm flipH="1">
                <a:off x="465635" y="4525375"/>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8"/>
              <p:cNvSpPr/>
              <p:nvPr/>
            </p:nvSpPr>
            <p:spPr>
              <a:xfrm flipH="1">
                <a:off x="593444" y="4723990"/>
                <a:ext cx="195918" cy="195918"/>
              </a:xfrm>
              <a:custGeom>
                <a:avLst/>
                <a:gdLst/>
                <a:ahLst/>
                <a:cxnLst/>
                <a:rect l="l" t="t" r="r" b="b"/>
                <a:pathLst>
                  <a:path w="1219" h="1219" extrusionOk="0">
                    <a:moveTo>
                      <a:pt x="610" y="1"/>
                    </a:moveTo>
                    <a:lnTo>
                      <a:pt x="394" y="395"/>
                    </a:lnTo>
                    <a:lnTo>
                      <a:pt x="0" y="609"/>
                    </a:lnTo>
                    <a:lnTo>
                      <a:pt x="394" y="825"/>
                    </a:lnTo>
                    <a:lnTo>
                      <a:pt x="610" y="1219"/>
                    </a:lnTo>
                    <a:lnTo>
                      <a:pt x="825" y="825"/>
                    </a:lnTo>
                    <a:lnTo>
                      <a:pt x="1218" y="609"/>
                    </a:lnTo>
                    <a:lnTo>
                      <a:pt x="825" y="395"/>
                    </a:lnTo>
                    <a:lnTo>
                      <a:pt x="6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5" name="Google Shape;795;p28"/>
            <p:cNvSpPr/>
            <p:nvPr/>
          </p:nvSpPr>
          <p:spPr>
            <a:xfrm rot="10800000">
              <a:off x="410660" y="305633"/>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 name="Google Shape;796;p28"/>
          <p:cNvGrpSpPr/>
          <p:nvPr/>
        </p:nvGrpSpPr>
        <p:grpSpPr>
          <a:xfrm flipH="1">
            <a:off x="8428904" y="71709"/>
            <a:ext cx="613153" cy="757623"/>
            <a:chOff x="101954" y="71709"/>
            <a:chExt cx="613153" cy="757623"/>
          </a:xfrm>
        </p:grpSpPr>
        <p:grpSp>
          <p:nvGrpSpPr>
            <p:cNvPr id="797" name="Google Shape;797;p28"/>
            <p:cNvGrpSpPr/>
            <p:nvPr/>
          </p:nvGrpSpPr>
          <p:grpSpPr>
            <a:xfrm rot="10800000" flipH="1">
              <a:off x="101954" y="71709"/>
              <a:ext cx="613153" cy="757623"/>
              <a:chOff x="-19696" y="4294952"/>
              <a:chExt cx="613153" cy="757623"/>
            </a:xfrm>
          </p:grpSpPr>
          <p:grpSp>
            <p:nvGrpSpPr>
              <p:cNvPr id="798" name="Google Shape;798;p28"/>
              <p:cNvGrpSpPr/>
              <p:nvPr/>
            </p:nvGrpSpPr>
            <p:grpSpPr>
              <a:xfrm flipH="1">
                <a:off x="-19696" y="4515369"/>
                <a:ext cx="512545" cy="537207"/>
                <a:chOff x="8407354" y="4229619"/>
                <a:chExt cx="512545" cy="537207"/>
              </a:xfrm>
            </p:grpSpPr>
            <p:sp>
              <p:nvSpPr>
                <p:cNvPr id="799" name="Google Shape;799;p28"/>
                <p:cNvSpPr/>
                <p:nvPr/>
              </p:nvSpPr>
              <p:spPr>
                <a:xfrm>
                  <a:off x="8407354" y="460488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8"/>
                <p:cNvSpPr/>
                <p:nvPr/>
              </p:nvSpPr>
              <p:spPr>
                <a:xfrm>
                  <a:off x="8664902" y="4229619"/>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28"/>
              <p:cNvSpPr/>
              <p:nvPr/>
            </p:nvSpPr>
            <p:spPr>
              <a:xfrm flipH="1">
                <a:off x="465635" y="4525375"/>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8"/>
              <p:cNvSpPr/>
              <p:nvPr/>
            </p:nvSpPr>
            <p:spPr>
              <a:xfrm flipH="1">
                <a:off x="188919" y="4294952"/>
                <a:ext cx="195918" cy="195918"/>
              </a:xfrm>
              <a:custGeom>
                <a:avLst/>
                <a:gdLst/>
                <a:ahLst/>
                <a:cxnLst/>
                <a:rect l="l" t="t" r="r" b="b"/>
                <a:pathLst>
                  <a:path w="1219" h="1219" extrusionOk="0">
                    <a:moveTo>
                      <a:pt x="610" y="1"/>
                    </a:moveTo>
                    <a:lnTo>
                      <a:pt x="394" y="395"/>
                    </a:lnTo>
                    <a:lnTo>
                      <a:pt x="0" y="609"/>
                    </a:lnTo>
                    <a:lnTo>
                      <a:pt x="394" y="825"/>
                    </a:lnTo>
                    <a:lnTo>
                      <a:pt x="610" y="1219"/>
                    </a:lnTo>
                    <a:lnTo>
                      <a:pt x="825" y="825"/>
                    </a:lnTo>
                    <a:lnTo>
                      <a:pt x="1218" y="609"/>
                    </a:lnTo>
                    <a:lnTo>
                      <a:pt x="825" y="395"/>
                    </a:lnTo>
                    <a:lnTo>
                      <a:pt x="6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28"/>
            <p:cNvSpPr/>
            <p:nvPr/>
          </p:nvSpPr>
          <p:spPr>
            <a:xfrm rot="10800000">
              <a:off x="410660" y="305633"/>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28"/>
          <p:cNvGrpSpPr/>
          <p:nvPr/>
        </p:nvGrpSpPr>
        <p:grpSpPr>
          <a:xfrm rot="10800000">
            <a:off x="190229" y="71694"/>
            <a:ext cx="512545" cy="537207"/>
            <a:chOff x="8315104" y="4229619"/>
            <a:chExt cx="512545" cy="537207"/>
          </a:xfrm>
        </p:grpSpPr>
        <p:sp>
          <p:nvSpPr>
            <p:cNvPr id="805" name="Google Shape;805;p28"/>
            <p:cNvSpPr/>
            <p:nvPr/>
          </p:nvSpPr>
          <p:spPr>
            <a:xfrm>
              <a:off x="8315104" y="460488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8"/>
            <p:cNvSpPr/>
            <p:nvPr/>
          </p:nvSpPr>
          <p:spPr>
            <a:xfrm>
              <a:off x="8572652" y="4229619"/>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28"/>
          <p:cNvGrpSpPr/>
          <p:nvPr/>
        </p:nvGrpSpPr>
        <p:grpSpPr>
          <a:xfrm>
            <a:off x="8529504" y="4541144"/>
            <a:ext cx="512545" cy="537207"/>
            <a:chOff x="8315104" y="4229619"/>
            <a:chExt cx="512545" cy="537207"/>
          </a:xfrm>
        </p:grpSpPr>
        <p:sp>
          <p:nvSpPr>
            <p:cNvPr id="808" name="Google Shape;808;p28"/>
            <p:cNvSpPr/>
            <p:nvPr/>
          </p:nvSpPr>
          <p:spPr>
            <a:xfrm>
              <a:off x="8315104" y="460488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8"/>
            <p:cNvSpPr/>
            <p:nvPr/>
          </p:nvSpPr>
          <p:spPr>
            <a:xfrm>
              <a:off x="8572652" y="4229619"/>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720000" y="2979725"/>
            <a:ext cx="7704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2" name="Google Shape;22;p3"/>
          <p:cNvSpPr txBox="1">
            <a:spLocks noGrp="1"/>
          </p:cNvSpPr>
          <p:nvPr>
            <p:ph type="title" idx="2" hasCustomPrompt="1"/>
          </p:nvPr>
        </p:nvSpPr>
        <p:spPr>
          <a:xfrm>
            <a:off x="3834958" y="1374484"/>
            <a:ext cx="1474200" cy="880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3" name="Google Shape;23;p3"/>
          <p:cNvSpPr txBox="1">
            <a:spLocks noGrp="1"/>
          </p:cNvSpPr>
          <p:nvPr>
            <p:ph type="subTitle" idx="1"/>
          </p:nvPr>
        </p:nvSpPr>
        <p:spPr>
          <a:xfrm>
            <a:off x="1847900" y="3924300"/>
            <a:ext cx="5448300" cy="4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 name="Google Shape;24;p3"/>
          <p:cNvGrpSpPr/>
          <p:nvPr/>
        </p:nvGrpSpPr>
        <p:grpSpPr>
          <a:xfrm>
            <a:off x="7838057" y="3873966"/>
            <a:ext cx="1305938" cy="1428208"/>
            <a:chOff x="7838057" y="3873966"/>
            <a:chExt cx="1305938" cy="1428208"/>
          </a:xfrm>
        </p:grpSpPr>
        <p:grpSp>
          <p:nvGrpSpPr>
            <p:cNvPr id="25" name="Google Shape;25;p3"/>
            <p:cNvGrpSpPr/>
            <p:nvPr/>
          </p:nvGrpSpPr>
          <p:grpSpPr>
            <a:xfrm rot="-5319946">
              <a:off x="8122612" y="4153087"/>
              <a:ext cx="951764" cy="1050767"/>
              <a:chOff x="8588566" y="4647042"/>
              <a:chExt cx="555429" cy="613135"/>
            </a:xfrm>
          </p:grpSpPr>
          <p:sp>
            <p:nvSpPr>
              <p:cNvPr id="26" name="Google Shape;26;p3"/>
              <p:cNvSpPr/>
              <p:nvPr/>
            </p:nvSpPr>
            <p:spPr>
              <a:xfrm>
                <a:off x="8588566" y="4907141"/>
                <a:ext cx="333719" cy="350484"/>
              </a:xfrm>
              <a:custGeom>
                <a:avLst/>
                <a:gdLst/>
                <a:ahLst/>
                <a:cxnLst/>
                <a:rect l="l" t="t" r="r" b="b"/>
                <a:pathLst>
                  <a:path w="2747" h="2885" extrusionOk="0">
                    <a:moveTo>
                      <a:pt x="2746" y="1"/>
                    </a:moveTo>
                    <a:lnTo>
                      <a:pt x="1" y="2691"/>
                    </a:lnTo>
                    <a:lnTo>
                      <a:pt x="104" y="2885"/>
                    </a:lnTo>
                    <a:lnTo>
                      <a:pt x="2746" y="1"/>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8711874" y="4916252"/>
                <a:ext cx="18587" cy="205431"/>
              </a:xfrm>
              <a:custGeom>
                <a:avLst/>
                <a:gdLst/>
                <a:ahLst/>
                <a:cxnLst/>
                <a:rect l="l" t="t" r="r" b="b"/>
                <a:pathLst>
                  <a:path w="153" h="1691" extrusionOk="0">
                    <a:moveTo>
                      <a:pt x="135" y="0"/>
                    </a:moveTo>
                    <a:lnTo>
                      <a:pt x="1" y="1691"/>
                    </a:lnTo>
                    <a:lnTo>
                      <a:pt x="153" y="1538"/>
                    </a:lnTo>
                    <a:lnTo>
                      <a:pt x="135" y="0"/>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8646150" y="5175137"/>
                <a:ext cx="206039" cy="21746"/>
              </a:xfrm>
              <a:custGeom>
                <a:avLst/>
                <a:gdLst/>
                <a:ahLst/>
                <a:cxnLst/>
                <a:rect l="l" t="t" r="r" b="b"/>
                <a:pathLst>
                  <a:path w="1696" h="179" extrusionOk="0">
                    <a:moveTo>
                      <a:pt x="1696" y="0"/>
                    </a:moveTo>
                    <a:lnTo>
                      <a:pt x="1" y="49"/>
                    </a:lnTo>
                    <a:lnTo>
                      <a:pt x="20" y="178"/>
                    </a:lnTo>
                    <a:lnTo>
                      <a:pt x="1696" y="0"/>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8650281" y="4713494"/>
                <a:ext cx="162061" cy="330925"/>
              </a:xfrm>
              <a:custGeom>
                <a:avLst/>
                <a:gdLst/>
                <a:ahLst/>
                <a:cxnLst/>
                <a:rect l="l" t="t" r="r" b="b"/>
                <a:pathLst>
                  <a:path w="1334" h="2724" extrusionOk="0">
                    <a:moveTo>
                      <a:pt x="727" y="0"/>
                    </a:moveTo>
                    <a:cubicBezTo>
                      <a:pt x="727" y="0"/>
                      <a:pt x="66" y="584"/>
                      <a:pt x="34" y="1335"/>
                    </a:cubicBezTo>
                    <a:cubicBezTo>
                      <a:pt x="0" y="2086"/>
                      <a:pt x="609" y="2724"/>
                      <a:pt x="609" y="2724"/>
                    </a:cubicBezTo>
                    <a:cubicBezTo>
                      <a:pt x="609" y="2724"/>
                      <a:pt x="1268" y="2142"/>
                      <a:pt x="1302" y="1390"/>
                    </a:cubicBezTo>
                    <a:cubicBezTo>
                      <a:pt x="1334" y="638"/>
                      <a:pt x="727" y="0"/>
                      <a:pt x="727" y="0"/>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8712117" y="5105769"/>
                <a:ext cx="331290" cy="154407"/>
              </a:xfrm>
              <a:custGeom>
                <a:avLst/>
                <a:gdLst/>
                <a:ahLst/>
                <a:cxnLst/>
                <a:rect l="l" t="t" r="r" b="b"/>
                <a:pathLst>
                  <a:path w="2727" h="1271" extrusionOk="0">
                    <a:moveTo>
                      <a:pt x="1370" y="1"/>
                    </a:moveTo>
                    <a:cubicBezTo>
                      <a:pt x="1366" y="1"/>
                      <a:pt x="1361" y="1"/>
                      <a:pt x="1357" y="1"/>
                    </a:cubicBezTo>
                    <a:cubicBezTo>
                      <a:pt x="604" y="8"/>
                      <a:pt x="0" y="649"/>
                      <a:pt x="0" y="649"/>
                    </a:cubicBezTo>
                    <a:cubicBezTo>
                      <a:pt x="0" y="649"/>
                      <a:pt x="608" y="1270"/>
                      <a:pt x="1353" y="1270"/>
                    </a:cubicBezTo>
                    <a:cubicBezTo>
                      <a:pt x="1358" y="1270"/>
                      <a:pt x="1364" y="1270"/>
                      <a:pt x="1369" y="1270"/>
                    </a:cubicBezTo>
                    <a:cubicBezTo>
                      <a:pt x="2123" y="1263"/>
                      <a:pt x="2727" y="622"/>
                      <a:pt x="2727" y="622"/>
                    </a:cubicBezTo>
                    <a:cubicBezTo>
                      <a:pt x="2727" y="622"/>
                      <a:pt x="2117" y="1"/>
                      <a:pt x="1370"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8800558" y="4647042"/>
                <a:ext cx="343438" cy="369436"/>
              </a:xfrm>
              <a:custGeom>
                <a:avLst/>
                <a:gdLst/>
                <a:ahLst/>
                <a:cxnLst/>
                <a:rect l="l" t="t" r="r" b="b"/>
                <a:pathLst>
                  <a:path w="2827" h="3041" extrusionOk="0">
                    <a:moveTo>
                      <a:pt x="2689" y="0"/>
                    </a:moveTo>
                    <a:cubicBezTo>
                      <a:pt x="2689" y="0"/>
                      <a:pt x="1410" y="85"/>
                      <a:pt x="705" y="925"/>
                    </a:cubicBezTo>
                    <a:cubicBezTo>
                      <a:pt x="0" y="1765"/>
                      <a:pt x="138" y="3040"/>
                      <a:pt x="138" y="3040"/>
                    </a:cubicBezTo>
                    <a:cubicBezTo>
                      <a:pt x="138" y="3040"/>
                      <a:pt x="1417" y="2954"/>
                      <a:pt x="2122" y="2115"/>
                    </a:cubicBezTo>
                    <a:cubicBezTo>
                      <a:pt x="2826" y="1275"/>
                      <a:pt x="2689" y="0"/>
                      <a:pt x="2689" y="0"/>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3"/>
            <p:cNvSpPr/>
            <p:nvPr/>
          </p:nvSpPr>
          <p:spPr>
            <a:xfrm rot="1880053">
              <a:off x="8445715" y="4171787"/>
              <a:ext cx="318651" cy="161938"/>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1880053">
              <a:off x="8783110" y="3945525"/>
              <a:ext cx="254994" cy="478767"/>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227487">
              <a:off x="7842054" y="4955951"/>
              <a:ext cx="127817" cy="125300"/>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8182853" y="3873966"/>
              <a:ext cx="195921" cy="195921"/>
            </a:xfrm>
            <a:custGeom>
              <a:avLst/>
              <a:gdLst/>
              <a:ahLst/>
              <a:cxnLst/>
              <a:rect l="l" t="t" r="r" b="b"/>
              <a:pathLst>
                <a:path w="1219" h="1219" extrusionOk="0">
                  <a:moveTo>
                    <a:pt x="610" y="1"/>
                  </a:moveTo>
                  <a:lnTo>
                    <a:pt x="394" y="395"/>
                  </a:lnTo>
                  <a:lnTo>
                    <a:pt x="0" y="609"/>
                  </a:lnTo>
                  <a:lnTo>
                    <a:pt x="394" y="825"/>
                  </a:lnTo>
                  <a:lnTo>
                    <a:pt x="610" y="1219"/>
                  </a:lnTo>
                  <a:lnTo>
                    <a:pt x="825" y="825"/>
                  </a:lnTo>
                  <a:lnTo>
                    <a:pt x="1218" y="609"/>
                  </a:lnTo>
                  <a:lnTo>
                    <a:pt x="825" y="395"/>
                  </a:lnTo>
                  <a:lnTo>
                    <a:pt x="6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3232058">
              <a:off x="8676497" y="4955263"/>
              <a:ext cx="182961" cy="343506"/>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rot="4870597">
              <a:off x="8023931" y="4550479"/>
              <a:ext cx="182957" cy="343504"/>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3"/>
          <p:cNvGrpSpPr/>
          <p:nvPr/>
        </p:nvGrpSpPr>
        <p:grpSpPr>
          <a:xfrm>
            <a:off x="-169102" y="-71166"/>
            <a:ext cx="1468477" cy="1340155"/>
            <a:chOff x="-169102" y="-71166"/>
            <a:chExt cx="1468477" cy="1340155"/>
          </a:xfrm>
        </p:grpSpPr>
        <p:sp>
          <p:nvSpPr>
            <p:cNvPr id="39" name="Google Shape;39;p3"/>
            <p:cNvSpPr/>
            <p:nvPr/>
          </p:nvSpPr>
          <p:spPr>
            <a:xfrm flipH="1">
              <a:off x="499672" y="1141175"/>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flipH="1">
              <a:off x="1103456" y="283127"/>
              <a:ext cx="195918" cy="195918"/>
            </a:xfrm>
            <a:custGeom>
              <a:avLst/>
              <a:gdLst/>
              <a:ahLst/>
              <a:cxnLst/>
              <a:rect l="l" t="t" r="r" b="b"/>
              <a:pathLst>
                <a:path w="1219" h="1219" extrusionOk="0">
                  <a:moveTo>
                    <a:pt x="610" y="1"/>
                  </a:moveTo>
                  <a:lnTo>
                    <a:pt x="394" y="395"/>
                  </a:lnTo>
                  <a:lnTo>
                    <a:pt x="0" y="609"/>
                  </a:lnTo>
                  <a:lnTo>
                    <a:pt x="394" y="825"/>
                  </a:lnTo>
                  <a:lnTo>
                    <a:pt x="610" y="1219"/>
                  </a:lnTo>
                  <a:lnTo>
                    <a:pt x="825" y="825"/>
                  </a:lnTo>
                  <a:lnTo>
                    <a:pt x="1218" y="609"/>
                  </a:lnTo>
                  <a:lnTo>
                    <a:pt x="825" y="395"/>
                  </a:lnTo>
                  <a:lnTo>
                    <a:pt x="6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rot="10719946" flipH="1">
              <a:off x="-49200" y="-51050"/>
              <a:ext cx="951764" cy="1050767"/>
              <a:chOff x="8588566" y="4647042"/>
              <a:chExt cx="555429" cy="613135"/>
            </a:xfrm>
          </p:grpSpPr>
          <p:sp>
            <p:nvSpPr>
              <p:cNvPr id="42" name="Google Shape;42;p3"/>
              <p:cNvSpPr/>
              <p:nvPr/>
            </p:nvSpPr>
            <p:spPr>
              <a:xfrm>
                <a:off x="8588566" y="4907141"/>
                <a:ext cx="333719" cy="350484"/>
              </a:xfrm>
              <a:custGeom>
                <a:avLst/>
                <a:gdLst/>
                <a:ahLst/>
                <a:cxnLst/>
                <a:rect l="l" t="t" r="r" b="b"/>
                <a:pathLst>
                  <a:path w="2747" h="2885" extrusionOk="0">
                    <a:moveTo>
                      <a:pt x="2746" y="1"/>
                    </a:moveTo>
                    <a:lnTo>
                      <a:pt x="1" y="2691"/>
                    </a:lnTo>
                    <a:lnTo>
                      <a:pt x="104" y="2885"/>
                    </a:lnTo>
                    <a:lnTo>
                      <a:pt x="2746" y="1"/>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8711874" y="4916252"/>
                <a:ext cx="18587" cy="205431"/>
              </a:xfrm>
              <a:custGeom>
                <a:avLst/>
                <a:gdLst/>
                <a:ahLst/>
                <a:cxnLst/>
                <a:rect l="l" t="t" r="r" b="b"/>
                <a:pathLst>
                  <a:path w="153" h="1691" extrusionOk="0">
                    <a:moveTo>
                      <a:pt x="135" y="0"/>
                    </a:moveTo>
                    <a:lnTo>
                      <a:pt x="1" y="1691"/>
                    </a:lnTo>
                    <a:lnTo>
                      <a:pt x="153" y="1538"/>
                    </a:lnTo>
                    <a:lnTo>
                      <a:pt x="135" y="0"/>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8646150" y="5175137"/>
                <a:ext cx="206039" cy="21746"/>
              </a:xfrm>
              <a:custGeom>
                <a:avLst/>
                <a:gdLst/>
                <a:ahLst/>
                <a:cxnLst/>
                <a:rect l="l" t="t" r="r" b="b"/>
                <a:pathLst>
                  <a:path w="1696" h="179" extrusionOk="0">
                    <a:moveTo>
                      <a:pt x="1696" y="0"/>
                    </a:moveTo>
                    <a:lnTo>
                      <a:pt x="1" y="49"/>
                    </a:lnTo>
                    <a:lnTo>
                      <a:pt x="20" y="178"/>
                    </a:lnTo>
                    <a:lnTo>
                      <a:pt x="1696" y="0"/>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8650281" y="4713494"/>
                <a:ext cx="162061" cy="330925"/>
              </a:xfrm>
              <a:custGeom>
                <a:avLst/>
                <a:gdLst/>
                <a:ahLst/>
                <a:cxnLst/>
                <a:rect l="l" t="t" r="r" b="b"/>
                <a:pathLst>
                  <a:path w="1334" h="2724" extrusionOk="0">
                    <a:moveTo>
                      <a:pt x="727" y="0"/>
                    </a:moveTo>
                    <a:cubicBezTo>
                      <a:pt x="727" y="0"/>
                      <a:pt x="66" y="584"/>
                      <a:pt x="34" y="1335"/>
                    </a:cubicBezTo>
                    <a:cubicBezTo>
                      <a:pt x="0" y="2086"/>
                      <a:pt x="609" y="2724"/>
                      <a:pt x="609" y="2724"/>
                    </a:cubicBezTo>
                    <a:cubicBezTo>
                      <a:pt x="609" y="2724"/>
                      <a:pt x="1268" y="2142"/>
                      <a:pt x="1302" y="1390"/>
                    </a:cubicBezTo>
                    <a:cubicBezTo>
                      <a:pt x="1334" y="638"/>
                      <a:pt x="727" y="0"/>
                      <a:pt x="727" y="0"/>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8712117" y="5105769"/>
                <a:ext cx="331290" cy="154407"/>
              </a:xfrm>
              <a:custGeom>
                <a:avLst/>
                <a:gdLst/>
                <a:ahLst/>
                <a:cxnLst/>
                <a:rect l="l" t="t" r="r" b="b"/>
                <a:pathLst>
                  <a:path w="2727" h="1271" extrusionOk="0">
                    <a:moveTo>
                      <a:pt x="1370" y="1"/>
                    </a:moveTo>
                    <a:cubicBezTo>
                      <a:pt x="1366" y="1"/>
                      <a:pt x="1361" y="1"/>
                      <a:pt x="1357" y="1"/>
                    </a:cubicBezTo>
                    <a:cubicBezTo>
                      <a:pt x="604" y="8"/>
                      <a:pt x="0" y="649"/>
                      <a:pt x="0" y="649"/>
                    </a:cubicBezTo>
                    <a:cubicBezTo>
                      <a:pt x="0" y="649"/>
                      <a:pt x="608" y="1270"/>
                      <a:pt x="1353" y="1270"/>
                    </a:cubicBezTo>
                    <a:cubicBezTo>
                      <a:pt x="1358" y="1270"/>
                      <a:pt x="1364" y="1270"/>
                      <a:pt x="1369" y="1270"/>
                    </a:cubicBezTo>
                    <a:cubicBezTo>
                      <a:pt x="2123" y="1263"/>
                      <a:pt x="2727" y="622"/>
                      <a:pt x="2727" y="622"/>
                    </a:cubicBezTo>
                    <a:cubicBezTo>
                      <a:pt x="2727" y="622"/>
                      <a:pt x="2117" y="1"/>
                      <a:pt x="1370"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8800558" y="4647042"/>
                <a:ext cx="343438" cy="369436"/>
              </a:xfrm>
              <a:custGeom>
                <a:avLst/>
                <a:gdLst/>
                <a:ahLst/>
                <a:cxnLst/>
                <a:rect l="l" t="t" r="r" b="b"/>
                <a:pathLst>
                  <a:path w="2827" h="3041" extrusionOk="0">
                    <a:moveTo>
                      <a:pt x="2689" y="0"/>
                    </a:moveTo>
                    <a:cubicBezTo>
                      <a:pt x="2689" y="0"/>
                      <a:pt x="1410" y="85"/>
                      <a:pt x="705" y="925"/>
                    </a:cubicBezTo>
                    <a:cubicBezTo>
                      <a:pt x="0" y="1765"/>
                      <a:pt x="138" y="3040"/>
                      <a:pt x="138" y="3040"/>
                    </a:cubicBezTo>
                    <a:cubicBezTo>
                      <a:pt x="138" y="3040"/>
                      <a:pt x="1417" y="2954"/>
                      <a:pt x="2122" y="2115"/>
                    </a:cubicBezTo>
                    <a:cubicBezTo>
                      <a:pt x="2826" y="1275"/>
                      <a:pt x="2689" y="0"/>
                      <a:pt x="2689" y="0"/>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3"/>
            <p:cNvSpPr/>
            <p:nvPr/>
          </p:nvSpPr>
          <p:spPr>
            <a:xfrm rot="3519947" flipH="1">
              <a:off x="693072" y="386818"/>
              <a:ext cx="318651" cy="161938"/>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rot="3519947" flipH="1">
              <a:off x="792748" y="-77162"/>
              <a:ext cx="254994" cy="478767"/>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1175257" flipH="1">
              <a:off x="-116818" y="164049"/>
              <a:ext cx="182963" cy="34351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529403" flipH="1">
              <a:off x="291444" y="785667"/>
              <a:ext cx="182957" cy="343504"/>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3"/>
          <p:cNvGrpSpPr/>
          <p:nvPr/>
        </p:nvGrpSpPr>
        <p:grpSpPr>
          <a:xfrm rot="-5400000">
            <a:off x="41968" y="4405215"/>
            <a:ext cx="809058" cy="537207"/>
            <a:chOff x="101954" y="71709"/>
            <a:chExt cx="809058" cy="537207"/>
          </a:xfrm>
        </p:grpSpPr>
        <p:grpSp>
          <p:nvGrpSpPr>
            <p:cNvPr id="53" name="Google Shape;53;p3"/>
            <p:cNvGrpSpPr/>
            <p:nvPr/>
          </p:nvGrpSpPr>
          <p:grpSpPr>
            <a:xfrm rot="10800000" flipH="1">
              <a:off x="101954" y="71709"/>
              <a:ext cx="809058" cy="537207"/>
              <a:chOff x="-19696" y="4515369"/>
              <a:chExt cx="809058" cy="537207"/>
            </a:xfrm>
          </p:grpSpPr>
          <p:grpSp>
            <p:nvGrpSpPr>
              <p:cNvPr id="54" name="Google Shape;54;p3"/>
              <p:cNvGrpSpPr/>
              <p:nvPr/>
            </p:nvGrpSpPr>
            <p:grpSpPr>
              <a:xfrm flipH="1">
                <a:off x="-19696" y="4515369"/>
                <a:ext cx="512545" cy="537207"/>
                <a:chOff x="8407354" y="4229619"/>
                <a:chExt cx="512545" cy="537207"/>
              </a:xfrm>
            </p:grpSpPr>
            <p:sp>
              <p:nvSpPr>
                <p:cNvPr id="55" name="Google Shape;55;p3"/>
                <p:cNvSpPr/>
                <p:nvPr/>
              </p:nvSpPr>
              <p:spPr>
                <a:xfrm>
                  <a:off x="8407354" y="460488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664902" y="4229619"/>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3"/>
              <p:cNvSpPr/>
              <p:nvPr/>
            </p:nvSpPr>
            <p:spPr>
              <a:xfrm flipH="1">
                <a:off x="465635" y="4525375"/>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flipH="1">
                <a:off x="593444" y="4723990"/>
                <a:ext cx="195918" cy="195918"/>
              </a:xfrm>
              <a:custGeom>
                <a:avLst/>
                <a:gdLst/>
                <a:ahLst/>
                <a:cxnLst/>
                <a:rect l="l" t="t" r="r" b="b"/>
                <a:pathLst>
                  <a:path w="1219" h="1219" extrusionOk="0">
                    <a:moveTo>
                      <a:pt x="610" y="1"/>
                    </a:moveTo>
                    <a:lnTo>
                      <a:pt x="394" y="395"/>
                    </a:lnTo>
                    <a:lnTo>
                      <a:pt x="0" y="609"/>
                    </a:lnTo>
                    <a:lnTo>
                      <a:pt x="394" y="825"/>
                    </a:lnTo>
                    <a:lnTo>
                      <a:pt x="610" y="1219"/>
                    </a:lnTo>
                    <a:lnTo>
                      <a:pt x="825" y="825"/>
                    </a:lnTo>
                    <a:lnTo>
                      <a:pt x="1218" y="609"/>
                    </a:lnTo>
                    <a:lnTo>
                      <a:pt x="825" y="395"/>
                    </a:lnTo>
                    <a:lnTo>
                      <a:pt x="6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3"/>
            <p:cNvSpPr/>
            <p:nvPr/>
          </p:nvSpPr>
          <p:spPr>
            <a:xfrm rot="10800000">
              <a:off x="410660" y="305633"/>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3"/>
          <p:cNvGrpSpPr/>
          <p:nvPr/>
        </p:nvGrpSpPr>
        <p:grpSpPr>
          <a:xfrm flipH="1">
            <a:off x="8428904" y="71709"/>
            <a:ext cx="613153" cy="757623"/>
            <a:chOff x="101954" y="71709"/>
            <a:chExt cx="613153" cy="757623"/>
          </a:xfrm>
        </p:grpSpPr>
        <p:grpSp>
          <p:nvGrpSpPr>
            <p:cNvPr id="61" name="Google Shape;61;p3"/>
            <p:cNvGrpSpPr/>
            <p:nvPr/>
          </p:nvGrpSpPr>
          <p:grpSpPr>
            <a:xfrm rot="10800000" flipH="1">
              <a:off x="101954" y="71709"/>
              <a:ext cx="613153" cy="757623"/>
              <a:chOff x="-19696" y="4294952"/>
              <a:chExt cx="613153" cy="757623"/>
            </a:xfrm>
          </p:grpSpPr>
          <p:grpSp>
            <p:nvGrpSpPr>
              <p:cNvPr id="62" name="Google Shape;62;p3"/>
              <p:cNvGrpSpPr/>
              <p:nvPr/>
            </p:nvGrpSpPr>
            <p:grpSpPr>
              <a:xfrm flipH="1">
                <a:off x="-19696" y="4515369"/>
                <a:ext cx="512545" cy="537207"/>
                <a:chOff x="8407354" y="4229619"/>
                <a:chExt cx="512545" cy="537207"/>
              </a:xfrm>
            </p:grpSpPr>
            <p:sp>
              <p:nvSpPr>
                <p:cNvPr id="63" name="Google Shape;63;p3"/>
                <p:cNvSpPr/>
                <p:nvPr/>
              </p:nvSpPr>
              <p:spPr>
                <a:xfrm>
                  <a:off x="8407354" y="460488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8664902" y="4229619"/>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3"/>
              <p:cNvSpPr/>
              <p:nvPr/>
            </p:nvSpPr>
            <p:spPr>
              <a:xfrm flipH="1">
                <a:off x="465635" y="4525375"/>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flipH="1">
                <a:off x="188919" y="4294952"/>
                <a:ext cx="195918" cy="195918"/>
              </a:xfrm>
              <a:custGeom>
                <a:avLst/>
                <a:gdLst/>
                <a:ahLst/>
                <a:cxnLst/>
                <a:rect l="l" t="t" r="r" b="b"/>
                <a:pathLst>
                  <a:path w="1219" h="1219" extrusionOk="0">
                    <a:moveTo>
                      <a:pt x="610" y="1"/>
                    </a:moveTo>
                    <a:lnTo>
                      <a:pt x="394" y="395"/>
                    </a:lnTo>
                    <a:lnTo>
                      <a:pt x="0" y="609"/>
                    </a:lnTo>
                    <a:lnTo>
                      <a:pt x="394" y="825"/>
                    </a:lnTo>
                    <a:lnTo>
                      <a:pt x="610" y="1219"/>
                    </a:lnTo>
                    <a:lnTo>
                      <a:pt x="825" y="825"/>
                    </a:lnTo>
                    <a:lnTo>
                      <a:pt x="1218" y="609"/>
                    </a:lnTo>
                    <a:lnTo>
                      <a:pt x="825" y="395"/>
                    </a:lnTo>
                    <a:lnTo>
                      <a:pt x="6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 name="Google Shape;67;p3"/>
            <p:cNvSpPr/>
            <p:nvPr/>
          </p:nvSpPr>
          <p:spPr>
            <a:xfrm rot="10800000">
              <a:off x="410660" y="305633"/>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4"/>
        <p:cNvGrpSpPr/>
        <p:nvPr/>
      </p:nvGrpSpPr>
      <p:grpSpPr>
        <a:xfrm>
          <a:off x="0" y="0"/>
          <a:ext cx="0" cy="0"/>
          <a:chOff x="0" y="0"/>
          <a:chExt cx="0" cy="0"/>
        </a:xfrm>
      </p:grpSpPr>
      <p:sp>
        <p:nvSpPr>
          <p:cNvPr id="255" name="Google Shape;255;p9"/>
          <p:cNvSpPr txBox="1">
            <a:spLocks noGrp="1"/>
          </p:cNvSpPr>
          <p:nvPr>
            <p:ph type="title"/>
          </p:nvPr>
        </p:nvSpPr>
        <p:spPr>
          <a:xfrm>
            <a:off x="4576550" y="1121925"/>
            <a:ext cx="38523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56" name="Google Shape;256;p9"/>
          <p:cNvSpPr txBox="1">
            <a:spLocks noGrp="1"/>
          </p:cNvSpPr>
          <p:nvPr>
            <p:ph type="subTitle" idx="1"/>
          </p:nvPr>
        </p:nvSpPr>
        <p:spPr>
          <a:xfrm>
            <a:off x="4576550" y="2285400"/>
            <a:ext cx="3852300" cy="1681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6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57" name="Google Shape;257;p9"/>
          <p:cNvGrpSpPr/>
          <p:nvPr/>
        </p:nvGrpSpPr>
        <p:grpSpPr>
          <a:xfrm>
            <a:off x="101954" y="67194"/>
            <a:ext cx="613145" cy="537207"/>
            <a:chOff x="72554" y="67194"/>
            <a:chExt cx="613145" cy="537207"/>
          </a:xfrm>
        </p:grpSpPr>
        <p:grpSp>
          <p:nvGrpSpPr>
            <p:cNvPr id="258" name="Google Shape;258;p9"/>
            <p:cNvGrpSpPr/>
            <p:nvPr/>
          </p:nvGrpSpPr>
          <p:grpSpPr>
            <a:xfrm rot="10800000">
              <a:off x="72554" y="67194"/>
              <a:ext cx="512545" cy="537207"/>
              <a:chOff x="8315104" y="4229619"/>
              <a:chExt cx="512545" cy="537207"/>
            </a:xfrm>
          </p:grpSpPr>
          <p:sp>
            <p:nvSpPr>
              <p:cNvPr id="259" name="Google Shape;259;p9"/>
              <p:cNvSpPr/>
              <p:nvPr/>
            </p:nvSpPr>
            <p:spPr>
              <a:xfrm>
                <a:off x="8315104" y="460488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8572652" y="4229619"/>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261;p9"/>
            <p:cNvSpPr/>
            <p:nvPr/>
          </p:nvSpPr>
          <p:spPr>
            <a:xfrm rot="-1546663">
              <a:off x="349546" y="297086"/>
              <a:ext cx="141408" cy="265501"/>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rot="-4007385">
              <a:off x="524885" y="294039"/>
              <a:ext cx="105028" cy="19064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9"/>
          <p:cNvGrpSpPr/>
          <p:nvPr/>
        </p:nvGrpSpPr>
        <p:grpSpPr>
          <a:xfrm rot="5400000">
            <a:off x="190229" y="4553469"/>
            <a:ext cx="512545" cy="537207"/>
            <a:chOff x="8315104" y="4229619"/>
            <a:chExt cx="512545" cy="537207"/>
          </a:xfrm>
        </p:grpSpPr>
        <p:sp>
          <p:nvSpPr>
            <p:cNvPr id="264" name="Google Shape;264;p9"/>
            <p:cNvSpPr/>
            <p:nvPr/>
          </p:nvSpPr>
          <p:spPr>
            <a:xfrm>
              <a:off x="8315104" y="460488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a:off x="8572652" y="4229619"/>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9"/>
          <p:cNvGrpSpPr/>
          <p:nvPr/>
        </p:nvGrpSpPr>
        <p:grpSpPr>
          <a:xfrm flipH="1">
            <a:off x="8424298" y="67194"/>
            <a:ext cx="613145" cy="537207"/>
            <a:chOff x="72554" y="67194"/>
            <a:chExt cx="613145" cy="537207"/>
          </a:xfrm>
        </p:grpSpPr>
        <p:grpSp>
          <p:nvGrpSpPr>
            <p:cNvPr id="267" name="Google Shape;267;p9"/>
            <p:cNvGrpSpPr/>
            <p:nvPr/>
          </p:nvGrpSpPr>
          <p:grpSpPr>
            <a:xfrm rot="10800000">
              <a:off x="72554" y="67194"/>
              <a:ext cx="512545" cy="537207"/>
              <a:chOff x="8315104" y="4229619"/>
              <a:chExt cx="512545" cy="537207"/>
            </a:xfrm>
          </p:grpSpPr>
          <p:sp>
            <p:nvSpPr>
              <p:cNvPr id="268" name="Google Shape;268;p9"/>
              <p:cNvSpPr/>
              <p:nvPr/>
            </p:nvSpPr>
            <p:spPr>
              <a:xfrm>
                <a:off x="8315104" y="460488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8572652" y="4229619"/>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9"/>
            <p:cNvSpPr/>
            <p:nvPr/>
          </p:nvSpPr>
          <p:spPr>
            <a:xfrm rot="-1546663">
              <a:off x="349546" y="297086"/>
              <a:ext cx="141408" cy="265501"/>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rot="-4007385">
              <a:off x="524885" y="294039"/>
              <a:ext cx="105028" cy="19064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9"/>
          <p:cNvGrpSpPr/>
          <p:nvPr/>
        </p:nvGrpSpPr>
        <p:grpSpPr>
          <a:xfrm rot="-5400000" flipH="1">
            <a:off x="8436623" y="4553469"/>
            <a:ext cx="512545" cy="537207"/>
            <a:chOff x="8315104" y="4229619"/>
            <a:chExt cx="512545" cy="537207"/>
          </a:xfrm>
        </p:grpSpPr>
        <p:sp>
          <p:nvSpPr>
            <p:cNvPr id="273" name="Google Shape;273;p9"/>
            <p:cNvSpPr/>
            <p:nvPr/>
          </p:nvSpPr>
          <p:spPr>
            <a:xfrm>
              <a:off x="8315104" y="460488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9"/>
            <p:cNvSpPr/>
            <p:nvPr/>
          </p:nvSpPr>
          <p:spPr>
            <a:xfrm>
              <a:off x="8572652" y="4229619"/>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3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37"/>
        <p:cNvGrpSpPr/>
        <p:nvPr/>
      </p:nvGrpSpPr>
      <p:grpSpPr>
        <a:xfrm>
          <a:off x="0" y="0"/>
          <a:ext cx="0" cy="0"/>
          <a:chOff x="0" y="0"/>
          <a:chExt cx="0" cy="0"/>
        </a:xfrm>
      </p:grpSpPr>
      <p:sp>
        <p:nvSpPr>
          <p:cNvPr id="338" name="Google Shape;338;p13"/>
          <p:cNvSpPr txBox="1">
            <a:spLocks noGrp="1"/>
          </p:cNvSpPr>
          <p:nvPr>
            <p:ph type="title" hasCustomPrompt="1"/>
          </p:nvPr>
        </p:nvSpPr>
        <p:spPr>
          <a:xfrm>
            <a:off x="930300" y="1625850"/>
            <a:ext cx="8931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39" name="Google Shape;339;p13"/>
          <p:cNvSpPr txBox="1">
            <a:spLocks noGrp="1"/>
          </p:cNvSpPr>
          <p:nvPr>
            <p:ph type="subTitle" idx="1"/>
          </p:nvPr>
        </p:nvSpPr>
        <p:spPr>
          <a:xfrm>
            <a:off x="1955213" y="1922561"/>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340" name="Google Shape;340;p13"/>
          <p:cNvSpPr txBox="1">
            <a:spLocks noGrp="1"/>
          </p:cNvSpPr>
          <p:nvPr>
            <p:ph type="title" idx="2" hasCustomPrompt="1"/>
          </p:nvPr>
        </p:nvSpPr>
        <p:spPr>
          <a:xfrm>
            <a:off x="5036750" y="1625850"/>
            <a:ext cx="8931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1" name="Google Shape;341;p13"/>
          <p:cNvSpPr txBox="1">
            <a:spLocks noGrp="1"/>
          </p:cNvSpPr>
          <p:nvPr>
            <p:ph type="subTitle" idx="3"/>
          </p:nvPr>
        </p:nvSpPr>
        <p:spPr>
          <a:xfrm>
            <a:off x="6092500" y="1922561"/>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342" name="Google Shape;342;p13"/>
          <p:cNvSpPr txBox="1">
            <a:spLocks noGrp="1"/>
          </p:cNvSpPr>
          <p:nvPr>
            <p:ph type="title" idx="4" hasCustomPrompt="1"/>
          </p:nvPr>
        </p:nvSpPr>
        <p:spPr>
          <a:xfrm>
            <a:off x="930300" y="3389450"/>
            <a:ext cx="8931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3" name="Google Shape;343;p13"/>
          <p:cNvSpPr txBox="1">
            <a:spLocks noGrp="1"/>
          </p:cNvSpPr>
          <p:nvPr>
            <p:ph type="subTitle" idx="5"/>
          </p:nvPr>
        </p:nvSpPr>
        <p:spPr>
          <a:xfrm>
            <a:off x="1955213" y="3686153"/>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344" name="Google Shape;344;p13"/>
          <p:cNvSpPr txBox="1">
            <a:spLocks noGrp="1"/>
          </p:cNvSpPr>
          <p:nvPr>
            <p:ph type="title" idx="6" hasCustomPrompt="1"/>
          </p:nvPr>
        </p:nvSpPr>
        <p:spPr>
          <a:xfrm>
            <a:off x="5036750" y="3389450"/>
            <a:ext cx="8931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5" name="Google Shape;345;p13"/>
          <p:cNvSpPr txBox="1">
            <a:spLocks noGrp="1"/>
          </p:cNvSpPr>
          <p:nvPr>
            <p:ph type="subTitle" idx="7"/>
          </p:nvPr>
        </p:nvSpPr>
        <p:spPr>
          <a:xfrm>
            <a:off x="6092500" y="3686153"/>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346" name="Google Shape;346;p13"/>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47" name="Google Shape;347;p13"/>
          <p:cNvSpPr txBox="1">
            <a:spLocks noGrp="1"/>
          </p:cNvSpPr>
          <p:nvPr>
            <p:ph type="subTitle" idx="9"/>
          </p:nvPr>
        </p:nvSpPr>
        <p:spPr>
          <a:xfrm>
            <a:off x="1955213" y="1437750"/>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Alfa Slab One"/>
              <a:buNone/>
              <a:defRPr sz="2000">
                <a:latin typeface="Alfa Slab One"/>
                <a:ea typeface="Alfa Slab One"/>
                <a:cs typeface="Alfa Slab One"/>
                <a:sym typeface="Alfa Slab One"/>
              </a:defRPr>
            </a:lvl1pPr>
            <a:lvl2pPr lvl="1"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2pPr>
            <a:lvl3pPr lvl="2"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3pPr>
            <a:lvl4pPr lvl="3"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4pPr>
            <a:lvl5pPr lvl="4"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5pPr>
            <a:lvl6pPr lvl="5"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6pPr>
            <a:lvl7pPr lvl="6"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7pPr>
            <a:lvl8pPr lvl="7"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8pPr>
            <a:lvl9pPr lvl="8"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9pPr>
          </a:lstStyle>
          <a:p>
            <a:endParaRPr/>
          </a:p>
        </p:txBody>
      </p:sp>
      <p:sp>
        <p:nvSpPr>
          <p:cNvPr id="348" name="Google Shape;348;p13"/>
          <p:cNvSpPr txBox="1">
            <a:spLocks noGrp="1"/>
          </p:cNvSpPr>
          <p:nvPr>
            <p:ph type="subTitle" idx="13"/>
          </p:nvPr>
        </p:nvSpPr>
        <p:spPr>
          <a:xfrm>
            <a:off x="6092500" y="1437750"/>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Alfa Slab One"/>
              <a:buNone/>
              <a:defRPr sz="2000">
                <a:latin typeface="Alfa Slab One"/>
                <a:ea typeface="Alfa Slab One"/>
                <a:cs typeface="Alfa Slab One"/>
                <a:sym typeface="Alfa Slab One"/>
              </a:defRPr>
            </a:lvl1pPr>
            <a:lvl2pPr lvl="1"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2pPr>
            <a:lvl3pPr lvl="2"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3pPr>
            <a:lvl4pPr lvl="3"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4pPr>
            <a:lvl5pPr lvl="4"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5pPr>
            <a:lvl6pPr lvl="5"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6pPr>
            <a:lvl7pPr lvl="6"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7pPr>
            <a:lvl8pPr lvl="7"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8pPr>
            <a:lvl9pPr lvl="8"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9pPr>
          </a:lstStyle>
          <a:p>
            <a:endParaRPr/>
          </a:p>
        </p:txBody>
      </p:sp>
      <p:sp>
        <p:nvSpPr>
          <p:cNvPr id="349" name="Google Shape;349;p13"/>
          <p:cNvSpPr txBox="1">
            <a:spLocks noGrp="1"/>
          </p:cNvSpPr>
          <p:nvPr>
            <p:ph type="subTitle" idx="14"/>
          </p:nvPr>
        </p:nvSpPr>
        <p:spPr>
          <a:xfrm>
            <a:off x="1955213" y="3201350"/>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Alfa Slab One"/>
              <a:buNone/>
              <a:defRPr sz="2000">
                <a:latin typeface="Alfa Slab One"/>
                <a:ea typeface="Alfa Slab One"/>
                <a:cs typeface="Alfa Slab One"/>
                <a:sym typeface="Alfa Slab One"/>
              </a:defRPr>
            </a:lvl1pPr>
            <a:lvl2pPr lvl="1"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2pPr>
            <a:lvl3pPr lvl="2"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3pPr>
            <a:lvl4pPr lvl="3"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4pPr>
            <a:lvl5pPr lvl="4"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5pPr>
            <a:lvl6pPr lvl="5"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6pPr>
            <a:lvl7pPr lvl="6"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7pPr>
            <a:lvl8pPr lvl="7"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8pPr>
            <a:lvl9pPr lvl="8"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9pPr>
          </a:lstStyle>
          <a:p>
            <a:endParaRPr/>
          </a:p>
        </p:txBody>
      </p:sp>
      <p:sp>
        <p:nvSpPr>
          <p:cNvPr id="350" name="Google Shape;350;p13"/>
          <p:cNvSpPr txBox="1">
            <a:spLocks noGrp="1"/>
          </p:cNvSpPr>
          <p:nvPr>
            <p:ph type="subTitle" idx="15"/>
          </p:nvPr>
        </p:nvSpPr>
        <p:spPr>
          <a:xfrm>
            <a:off x="6092500" y="3201350"/>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Alfa Slab One"/>
              <a:buNone/>
              <a:defRPr sz="2000">
                <a:latin typeface="Alfa Slab One"/>
                <a:ea typeface="Alfa Slab One"/>
                <a:cs typeface="Alfa Slab One"/>
                <a:sym typeface="Alfa Slab One"/>
              </a:defRPr>
            </a:lvl1pPr>
            <a:lvl2pPr lvl="1"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2pPr>
            <a:lvl3pPr lvl="2"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3pPr>
            <a:lvl4pPr lvl="3"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4pPr>
            <a:lvl5pPr lvl="4"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5pPr>
            <a:lvl6pPr lvl="5"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6pPr>
            <a:lvl7pPr lvl="6"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7pPr>
            <a:lvl8pPr lvl="7"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8pPr>
            <a:lvl9pPr lvl="8" rtl="0">
              <a:lnSpc>
                <a:spcPct val="100000"/>
              </a:lnSpc>
              <a:spcBef>
                <a:spcPts val="0"/>
              </a:spcBef>
              <a:spcAft>
                <a:spcPts val="0"/>
              </a:spcAft>
              <a:buClr>
                <a:schemeClr val="dk1"/>
              </a:buClr>
              <a:buSzPts val="2000"/>
              <a:buFont typeface="Alfa Slab One"/>
              <a:buNone/>
              <a:defRPr sz="2000">
                <a:solidFill>
                  <a:schemeClr val="dk1"/>
                </a:solidFill>
                <a:latin typeface="Alfa Slab One"/>
                <a:ea typeface="Alfa Slab One"/>
                <a:cs typeface="Alfa Slab One"/>
                <a:sym typeface="Alfa Slab One"/>
              </a:defRPr>
            </a:lvl9pPr>
          </a:lstStyle>
          <a:p>
            <a:endParaRPr/>
          </a:p>
        </p:txBody>
      </p:sp>
      <p:grpSp>
        <p:nvGrpSpPr>
          <p:cNvPr id="351" name="Google Shape;351;p13"/>
          <p:cNvGrpSpPr/>
          <p:nvPr/>
        </p:nvGrpSpPr>
        <p:grpSpPr>
          <a:xfrm>
            <a:off x="7886880" y="-92171"/>
            <a:ext cx="1429275" cy="1498368"/>
            <a:chOff x="7886880" y="-92171"/>
            <a:chExt cx="1429275" cy="1498368"/>
          </a:xfrm>
        </p:grpSpPr>
        <p:grpSp>
          <p:nvGrpSpPr>
            <p:cNvPr id="352" name="Google Shape;352;p13"/>
            <p:cNvGrpSpPr/>
            <p:nvPr/>
          </p:nvGrpSpPr>
          <p:grpSpPr>
            <a:xfrm rot="-7200021">
              <a:off x="8147345" y="206000"/>
              <a:ext cx="951774" cy="1050740"/>
              <a:chOff x="8588566" y="4647042"/>
              <a:chExt cx="555429" cy="613135"/>
            </a:xfrm>
          </p:grpSpPr>
          <p:sp>
            <p:nvSpPr>
              <p:cNvPr id="353" name="Google Shape;353;p13"/>
              <p:cNvSpPr/>
              <p:nvPr/>
            </p:nvSpPr>
            <p:spPr>
              <a:xfrm>
                <a:off x="8588566" y="4907141"/>
                <a:ext cx="333719" cy="350484"/>
              </a:xfrm>
              <a:custGeom>
                <a:avLst/>
                <a:gdLst/>
                <a:ahLst/>
                <a:cxnLst/>
                <a:rect l="l" t="t" r="r" b="b"/>
                <a:pathLst>
                  <a:path w="2747" h="2885" extrusionOk="0">
                    <a:moveTo>
                      <a:pt x="2746" y="1"/>
                    </a:moveTo>
                    <a:lnTo>
                      <a:pt x="1" y="2691"/>
                    </a:lnTo>
                    <a:lnTo>
                      <a:pt x="104" y="2885"/>
                    </a:lnTo>
                    <a:lnTo>
                      <a:pt x="2746" y="1"/>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8711874" y="4916252"/>
                <a:ext cx="18587" cy="205431"/>
              </a:xfrm>
              <a:custGeom>
                <a:avLst/>
                <a:gdLst/>
                <a:ahLst/>
                <a:cxnLst/>
                <a:rect l="l" t="t" r="r" b="b"/>
                <a:pathLst>
                  <a:path w="153" h="1691" extrusionOk="0">
                    <a:moveTo>
                      <a:pt x="135" y="0"/>
                    </a:moveTo>
                    <a:lnTo>
                      <a:pt x="1" y="1691"/>
                    </a:lnTo>
                    <a:lnTo>
                      <a:pt x="153" y="1538"/>
                    </a:lnTo>
                    <a:lnTo>
                      <a:pt x="135" y="0"/>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8646150" y="5175137"/>
                <a:ext cx="206039" cy="21746"/>
              </a:xfrm>
              <a:custGeom>
                <a:avLst/>
                <a:gdLst/>
                <a:ahLst/>
                <a:cxnLst/>
                <a:rect l="l" t="t" r="r" b="b"/>
                <a:pathLst>
                  <a:path w="1696" h="179" extrusionOk="0">
                    <a:moveTo>
                      <a:pt x="1696" y="0"/>
                    </a:moveTo>
                    <a:lnTo>
                      <a:pt x="1" y="49"/>
                    </a:lnTo>
                    <a:lnTo>
                      <a:pt x="20" y="178"/>
                    </a:lnTo>
                    <a:lnTo>
                      <a:pt x="1696" y="0"/>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8650281" y="4713494"/>
                <a:ext cx="162061" cy="330925"/>
              </a:xfrm>
              <a:custGeom>
                <a:avLst/>
                <a:gdLst/>
                <a:ahLst/>
                <a:cxnLst/>
                <a:rect l="l" t="t" r="r" b="b"/>
                <a:pathLst>
                  <a:path w="1334" h="2724" extrusionOk="0">
                    <a:moveTo>
                      <a:pt x="727" y="0"/>
                    </a:moveTo>
                    <a:cubicBezTo>
                      <a:pt x="727" y="0"/>
                      <a:pt x="66" y="584"/>
                      <a:pt x="34" y="1335"/>
                    </a:cubicBezTo>
                    <a:cubicBezTo>
                      <a:pt x="0" y="2086"/>
                      <a:pt x="609" y="2724"/>
                      <a:pt x="609" y="2724"/>
                    </a:cubicBezTo>
                    <a:cubicBezTo>
                      <a:pt x="609" y="2724"/>
                      <a:pt x="1268" y="2142"/>
                      <a:pt x="1302" y="1390"/>
                    </a:cubicBezTo>
                    <a:cubicBezTo>
                      <a:pt x="1334" y="638"/>
                      <a:pt x="727" y="0"/>
                      <a:pt x="727" y="0"/>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8712117" y="5105769"/>
                <a:ext cx="331290" cy="154407"/>
              </a:xfrm>
              <a:custGeom>
                <a:avLst/>
                <a:gdLst/>
                <a:ahLst/>
                <a:cxnLst/>
                <a:rect l="l" t="t" r="r" b="b"/>
                <a:pathLst>
                  <a:path w="2727" h="1271" extrusionOk="0">
                    <a:moveTo>
                      <a:pt x="1370" y="1"/>
                    </a:moveTo>
                    <a:cubicBezTo>
                      <a:pt x="1366" y="1"/>
                      <a:pt x="1361" y="1"/>
                      <a:pt x="1357" y="1"/>
                    </a:cubicBezTo>
                    <a:cubicBezTo>
                      <a:pt x="604" y="8"/>
                      <a:pt x="0" y="649"/>
                      <a:pt x="0" y="649"/>
                    </a:cubicBezTo>
                    <a:cubicBezTo>
                      <a:pt x="0" y="649"/>
                      <a:pt x="608" y="1270"/>
                      <a:pt x="1353" y="1270"/>
                    </a:cubicBezTo>
                    <a:cubicBezTo>
                      <a:pt x="1358" y="1270"/>
                      <a:pt x="1364" y="1270"/>
                      <a:pt x="1369" y="1270"/>
                    </a:cubicBezTo>
                    <a:cubicBezTo>
                      <a:pt x="2123" y="1263"/>
                      <a:pt x="2727" y="622"/>
                      <a:pt x="2727" y="622"/>
                    </a:cubicBezTo>
                    <a:cubicBezTo>
                      <a:pt x="2727" y="622"/>
                      <a:pt x="2117" y="1"/>
                      <a:pt x="1370"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8800558" y="4647042"/>
                <a:ext cx="343438" cy="369436"/>
              </a:xfrm>
              <a:custGeom>
                <a:avLst/>
                <a:gdLst/>
                <a:ahLst/>
                <a:cxnLst/>
                <a:rect l="l" t="t" r="r" b="b"/>
                <a:pathLst>
                  <a:path w="2827" h="3041" extrusionOk="0">
                    <a:moveTo>
                      <a:pt x="2689" y="0"/>
                    </a:moveTo>
                    <a:cubicBezTo>
                      <a:pt x="2689" y="0"/>
                      <a:pt x="1410" y="85"/>
                      <a:pt x="705" y="925"/>
                    </a:cubicBezTo>
                    <a:cubicBezTo>
                      <a:pt x="0" y="1765"/>
                      <a:pt x="138" y="3040"/>
                      <a:pt x="138" y="3040"/>
                    </a:cubicBezTo>
                    <a:cubicBezTo>
                      <a:pt x="138" y="3040"/>
                      <a:pt x="1417" y="2954"/>
                      <a:pt x="2122" y="2115"/>
                    </a:cubicBezTo>
                    <a:cubicBezTo>
                      <a:pt x="2826" y="1275"/>
                      <a:pt x="2689" y="0"/>
                      <a:pt x="2689" y="0"/>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 name="Google Shape;359;p13"/>
            <p:cNvSpPr/>
            <p:nvPr/>
          </p:nvSpPr>
          <p:spPr>
            <a:xfrm>
              <a:off x="8248492" y="28309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3"/>
            <p:cNvSpPr/>
            <p:nvPr/>
          </p:nvSpPr>
          <p:spPr>
            <a:xfrm>
              <a:off x="8506040" y="-92171"/>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3"/>
            <p:cNvSpPr/>
            <p:nvPr/>
          </p:nvSpPr>
          <p:spPr>
            <a:xfrm>
              <a:off x="8633210" y="1278375"/>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a:off x="7886880" y="194840"/>
              <a:ext cx="195918" cy="195918"/>
            </a:xfrm>
            <a:custGeom>
              <a:avLst/>
              <a:gdLst/>
              <a:ahLst/>
              <a:cxnLst/>
              <a:rect l="l" t="t" r="r" b="b"/>
              <a:pathLst>
                <a:path w="1219" h="1219" extrusionOk="0">
                  <a:moveTo>
                    <a:pt x="610" y="1"/>
                  </a:moveTo>
                  <a:lnTo>
                    <a:pt x="394" y="395"/>
                  </a:lnTo>
                  <a:lnTo>
                    <a:pt x="0" y="609"/>
                  </a:lnTo>
                  <a:lnTo>
                    <a:pt x="394" y="825"/>
                  </a:lnTo>
                  <a:lnTo>
                    <a:pt x="610" y="1219"/>
                  </a:lnTo>
                  <a:lnTo>
                    <a:pt x="825" y="825"/>
                  </a:lnTo>
                  <a:lnTo>
                    <a:pt x="1218" y="609"/>
                  </a:lnTo>
                  <a:lnTo>
                    <a:pt x="825" y="395"/>
                  </a:lnTo>
                  <a:lnTo>
                    <a:pt x="6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rot="-1832782">
              <a:off x="8886457" y="962034"/>
              <a:ext cx="182958" cy="343510"/>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rot="2990520">
              <a:off x="8142252" y="847934"/>
              <a:ext cx="182959" cy="343511"/>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3"/>
          <p:cNvGrpSpPr/>
          <p:nvPr/>
        </p:nvGrpSpPr>
        <p:grpSpPr>
          <a:xfrm>
            <a:off x="-86665" y="3830590"/>
            <a:ext cx="1296760" cy="1492009"/>
            <a:chOff x="-86665" y="3830590"/>
            <a:chExt cx="1296760" cy="1492009"/>
          </a:xfrm>
        </p:grpSpPr>
        <p:sp>
          <p:nvSpPr>
            <p:cNvPr id="366" name="Google Shape;366;p13"/>
            <p:cNvSpPr/>
            <p:nvPr/>
          </p:nvSpPr>
          <p:spPr>
            <a:xfrm>
              <a:off x="250255" y="3830590"/>
              <a:ext cx="195918" cy="195918"/>
            </a:xfrm>
            <a:custGeom>
              <a:avLst/>
              <a:gdLst/>
              <a:ahLst/>
              <a:cxnLst/>
              <a:rect l="l" t="t" r="r" b="b"/>
              <a:pathLst>
                <a:path w="1219" h="1219" extrusionOk="0">
                  <a:moveTo>
                    <a:pt x="610" y="1"/>
                  </a:moveTo>
                  <a:lnTo>
                    <a:pt x="394" y="395"/>
                  </a:lnTo>
                  <a:lnTo>
                    <a:pt x="0" y="609"/>
                  </a:lnTo>
                  <a:lnTo>
                    <a:pt x="394" y="825"/>
                  </a:lnTo>
                  <a:lnTo>
                    <a:pt x="610" y="1219"/>
                  </a:lnTo>
                  <a:lnTo>
                    <a:pt x="825" y="825"/>
                  </a:lnTo>
                  <a:lnTo>
                    <a:pt x="1218" y="609"/>
                  </a:lnTo>
                  <a:lnTo>
                    <a:pt x="825" y="395"/>
                  </a:lnTo>
                  <a:lnTo>
                    <a:pt x="6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7" name="Google Shape;367;p13"/>
            <p:cNvGrpSpPr/>
            <p:nvPr/>
          </p:nvGrpSpPr>
          <p:grpSpPr>
            <a:xfrm flipH="1">
              <a:off x="-86665" y="3937677"/>
              <a:ext cx="1296760" cy="1384923"/>
              <a:chOff x="7838057" y="3917252"/>
              <a:chExt cx="1296760" cy="1384923"/>
            </a:xfrm>
          </p:grpSpPr>
          <p:grpSp>
            <p:nvGrpSpPr>
              <p:cNvPr id="368" name="Google Shape;368;p13"/>
              <p:cNvGrpSpPr/>
              <p:nvPr/>
            </p:nvGrpSpPr>
            <p:grpSpPr>
              <a:xfrm rot="-5319946">
                <a:off x="8122612" y="4153087"/>
                <a:ext cx="951764" cy="1050767"/>
                <a:chOff x="8588566" y="4647042"/>
                <a:chExt cx="555429" cy="613135"/>
              </a:xfrm>
            </p:grpSpPr>
            <p:sp>
              <p:nvSpPr>
                <p:cNvPr id="369" name="Google Shape;369;p13"/>
                <p:cNvSpPr/>
                <p:nvPr/>
              </p:nvSpPr>
              <p:spPr>
                <a:xfrm>
                  <a:off x="8588566" y="4907141"/>
                  <a:ext cx="333719" cy="350484"/>
                </a:xfrm>
                <a:custGeom>
                  <a:avLst/>
                  <a:gdLst/>
                  <a:ahLst/>
                  <a:cxnLst/>
                  <a:rect l="l" t="t" r="r" b="b"/>
                  <a:pathLst>
                    <a:path w="2747" h="2885" extrusionOk="0">
                      <a:moveTo>
                        <a:pt x="2746" y="1"/>
                      </a:moveTo>
                      <a:lnTo>
                        <a:pt x="1" y="2691"/>
                      </a:lnTo>
                      <a:lnTo>
                        <a:pt x="104" y="2885"/>
                      </a:lnTo>
                      <a:lnTo>
                        <a:pt x="2746" y="1"/>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3"/>
                <p:cNvSpPr/>
                <p:nvPr/>
              </p:nvSpPr>
              <p:spPr>
                <a:xfrm>
                  <a:off x="8711874" y="4916252"/>
                  <a:ext cx="18587" cy="205431"/>
                </a:xfrm>
                <a:custGeom>
                  <a:avLst/>
                  <a:gdLst/>
                  <a:ahLst/>
                  <a:cxnLst/>
                  <a:rect l="l" t="t" r="r" b="b"/>
                  <a:pathLst>
                    <a:path w="153" h="1691" extrusionOk="0">
                      <a:moveTo>
                        <a:pt x="135" y="0"/>
                      </a:moveTo>
                      <a:lnTo>
                        <a:pt x="1" y="1691"/>
                      </a:lnTo>
                      <a:lnTo>
                        <a:pt x="153" y="1538"/>
                      </a:lnTo>
                      <a:lnTo>
                        <a:pt x="135" y="0"/>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3"/>
                <p:cNvSpPr/>
                <p:nvPr/>
              </p:nvSpPr>
              <p:spPr>
                <a:xfrm>
                  <a:off x="8646150" y="5175137"/>
                  <a:ext cx="206039" cy="21746"/>
                </a:xfrm>
                <a:custGeom>
                  <a:avLst/>
                  <a:gdLst/>
                  <a:ahLst/>
                  <a:cxnLst/>
                  <a:rect l="l" t="t" r="r" b="b"/>
                  <a:pathLst>
                    <a:path w="1696" h="179" extrusionOk="0">
                      <a:moveTo>
                        <a:pt x="1696" y="0"/>
                      </a:moveTo>
                      <a:lnTo>
                        <a:pt x="1" y="49"/>
                      </a:lnTo>
                      <a:lnTo>
                        <a:pt x="20" y="178"/>
                      </a:lnTo>
                      <a:lnTo>
                        <a:pt x="1696" y="0"/>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3"/>
                <p:cNvSpPr/>
                <p:nvPr/>
              </p:nvSpPr>
              <p:spPr>
                <a:xfrm>
                  <a:off x="8650281" y="4713494"/>
                  <a:ext cx="162061" cy="330925"/>
                </a:xfrm>
                <a:custGeom>
                  <a:avLst/>
                  <a:gdLst/>
                  <a:ahLst/>
                  <a:cxnLst/>
                  <a:rect l="l" t="t" r="r" b="b"/>
                  <a:pathLst>
                    <a:path w="1334" h="2724" extrusionOk="0">
                      <a:moveTo>
                        <a:pt x="727" y="0"/>
                      </a:moveTo>
                      <a:cubicBezTo>
                        <a:pt x="727" y="0"/>
                        <a:pt x="66" y="584"/>
                        <a:pt x="34" y="1335"/>
                      </a:cubicBezTo>
                      <a:cubicBezTo>
                        <a:pt x="0" y="2086"/>
                        <a:pt x="609" y="2724"/>
                        <a:pt x="609" y="2724"/>
                      </a:cubicBezTo>
                      <a:cubicBezTo>
                        <a:pt x="609" y="2724"/>
                        <a:pt x="1268" y="2142"/>
                        <a:pt x="1302" y="1390"/>
                      </a:cubicBezTo>
                      <a:cubicBezTo>
                        <a:pt x="1334" y="638"/>
                        <a:pt x="727" y="0"/>
                        <a:pt x="727" y="0"/>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p:nvPr/>
              </p:nvSpPr>
              <p:spPr>
                <a:xfrm>
                  <a:off x="8712117" y="5105769"/>
                  <a:ext cx="331290" cy="154407"/>
                </a:xfrm>
                <a:custGeom>
                  <a:avLst/>
                  <a:gdLst/>
                  <a:ahLst/>
                  <a:cxnLst/>
                  <a:rect l="l" t="t" r="r" b="b"/>
                  <a:pathLst>
                    <a:path w="2727" h="1271" extrusionOk="0">
                      <a:moveTo>
                        <a:pt x="1370" y="1"/>
                      </a:moveTo>
                      <a:cubicBezTo>
                        <a:pt x="1366" y="1"/>
                        <a:pt x="1361" y="1"/>
                        <a:pt x="1357" y="1"/>
                      </a:cubicBezTo>
                      <a:cubicBezTo>
                        <a:pt x="604" y="8"/>
                        <a:pt x="0" y="649"/>
                        <a:pt x="0" y="649"/>
                      </a:cubicBezTo>
                      <a:cubicBezTo>
                        <a:pt x="0" y="649"/>
                        <a:pt x="608" y="1270"/>
                        <a:pt x="1353" y="1270"/>
                      </a:cubicBezTo>
                      <a:cubicBezTo>
                        <a:pt x="1358" y="1270"/>
                        <a:pt x="1364" y="1270"/>
                        <a:pt x="1369" y="1270"/>
                      </a:cubicBezTo>
                      <a:cubicBezTo>
                        <a:pt x="2123" y="1263"/>
                        <a:pt x="2727" y="622"/>
                        <a:pt x="2727" y="622"/>
                      </a:cubicBezTo>
                      <a:cubicBezTo>
                        <a:pt x="2727" y="622"/>
                        <a:pt x="2117" y="1"/>
                        <a:pt x="1370"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8800558" y="4647042"/>
                  <a:ext cx="343438" cy="369436"/>
                </a:xfrm>
                <a:custGeom>
                  <a:avLst/>
                  <a:gdLst/>
                  <a:ahLst/>
                  <a:cxnLst/>
                  <a:rect l="l" t="t" r="r" b="b"/>
                  <a:pathLst>
                    <a:path w="2827" h="3041" extrusionOk="0">
                      <a:moveTo>
                        <a:pt x="2689" y="0"/>
                      </a:moveTo>
                      <a:cubicBezTo>
                        <a:pt x="2689" y="0"/>
                        <a:pt x="1410" y="85"/>
                        <a:pt x="705" y="925"/>
                      </a:cubicBezTo>
                      <a:cubicBezTo>
                        <a:pt x="0" y="1765"/>
                        <a:pt x="138" y="3040"/>
                        <a:pt x="138" y="3040"/>
                      </a:cubicBezTo>
                      <a:cubicBezTo>
                        <a:pt x="138" y="3040"/>
                        <a:pt x="1417" y="2954"/>
                        <a:pt x="2122" y="2115"/>
                      </a:cubicBezTo>
                      <a:cubicBezTo>
                        <a:pt x="2826" y="1275"/>
                        <a:pt x="2689" y="0"/>
                        <a:pt x="2689" y="0"/>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5" name="Google Shape;375;p13"/>
              <p:cNvSpPr/>
              <p:nvPr/>
            </p:nvSpPr>
            <p:spPr>
              <a:xfrm rot="1880053">
                <a:off x="8445715" y="4171787"/>
                <a:ext cx="318651" cy="161938"/>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rot="1124553">
                <a:off x="8783110" y="3945525"/>
                <a:ext cx="254996" cy="478771"/>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rot="227487">
                <a:off x="7842054" y="4955951"/>
                <a:ext cx="127817" cy="125300"/>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3"/>
              <p:cNvSpPr/>
              <p:nvPr/>
            </p:nvSpPr>
            <p:spPr>
              <a:xfrm rot="3232058">
                <a:off x="8676497" y="4955263"/>
                <a:ext cx="182961" cy="343506"/>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rot="4870597">
                <a:off x="8023931" y="4550479"/>
                <a:ext cx="182957" cy="343504"/>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80"/>
        <p:cNvGrpSpPr/>
        <p:nvPr/>
      </p:nvGrpSpPr>
      <p:grpSpPr>
        <a:xfrm>
          <a:off x="0" y="0"/>
          <a:ext cx="0" cy="0"/>
          <a:chOff x="0" y="0"/>
          <a:chExt cx="0" cy="0"/>
        </a:xfrm>
      </p:grpSpPr>
      <p:sp>
        <p:nvSpPr>
          <p:cNvPr id="381" name="Google Shape;381;p14"/>
          <p:cNvSpPr txBox="1">
            <a:spLocks noGrp="1"/>
          </p:cNvSpPr>
          <p:nvPr>
            <p:ph type="title"/>
          </p:nvPr>
        </p:nvSpPr>
        <p:spPr>
          <a:xfrm>
            <a:off x="1914425" y="3342075"/>
            <a:ext cx="53151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82" name="Google Shape;382;p14"/>
          <p:cNvSpPr txBox="1">
            <a:spLocks noGrp="1"/>
          </p:cNvSpPr>
          <p:nvPr>
            <p:ph type="subTitle" idx="1"/>
          </p:nvPr>
        </p:nvSpPr>
        <p:spPr>
          <a:xfrm>
            <a:off x="1095325" y="1269000"/>
            <a:ext cx="69534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3000">
                <a:solidFill>
                  <a:schemeClr val="dk1"/>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grpSp>
        <p:nvGrpSpPr>
          <p:cNvPr id="383" name="Google Shape;383;p14"/>
          <p:cNvGrpSpPr/>
          <p:nvPr/>
        </p:nvGrpSpPr>
        <p:grpSpPr>
          <a:xfrm>
            <a:off x="7838057" y="3873966"/>
            <a:ext cx="1305938" cy="1428208"/>
            <a:chOff x="7838057" y="3873966"/>
            <a:chExt cx="1305938" cy="1428208"/>
          </a:xfrm>
        </p:grpSpPr>
        <p:grpSp>
          <p:nvGrpSpPr>
            <p:cNvPr id="384" name="Google Shape;384;p14"/>
            <p:cNvGrpSpPr/>
            <p:nvPr/>
          </p:nvGrpSpPr>
          <p:grpSpPr>
            <a:xfrm rot="-5319946">
              <a:off x="8122612" y="4153087"/>
              <a:ext cx="951764" cy="1050767"/>
              <a:chOff x="8588566" y="4647042"/>
              <a:chExt cx="555429" cy="613135"/>
            </a:xfrm>
          </p:grpSpPr>
          <p:sp>
            <p:nvSpPr>
              <p:cNvPr id="385" name="Google Shape;385;p14"/>
              <p:cNvSpPr/>
              <p:nvPr/>
            </p:nvSpPr>
            <p:spPr>
              <a:xfrm>
                <a:off x="8588566" y="4907141"/>
                <a:ext cx="333719" cy="350484"/>
              </a:xfrm>
              <a:custGeom>
                <a:avLst/>
                <a:gdLst/>
                <a:ahLst/>
                <a:cxnLst/>
                <a:rect l="l" t="t" r="r" b="b"/>
                <a:pathLst>
                  <a:path w="2747" h="2885" extrusionOk="0">
                    <a:moveTo>
                      <a:pt x="2746" y="1"/>
                    </a:moveTo>
                    <a:lnTo>
                      <a:pt x="1" y="2691"/>
                    </a:lnTo>
                    <a:lnTo>
                      <a:pt x="104" y="2885"/>
                    </a:lnTo>
                    <a:lnTo>
                      <a:pt x="2746" y="1"/>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8711874" y="4916252"/>
                <a:ext cx="18587" cy="205431"/>
              </a:xfrm>
              <a:custGeom>
                <a:avLst/>
                <a:gdLst/>
                <a:ahLst/>
                <a:cxnLst/>
                <a:rect l="l" t="t" r="r" b="b"/>
                <a:pathLst>
                  <a:path w="153" h="1691" extrusionOk="0">
                    <a:moveTo>
                      <a:pt x="135" y="0"/>
                    </a:moveTo>
                    <a:lnTo>
                      <a:pt x="1" y="1691"/>
                    </a:lnTo>
                    <a:lnTo>
                      <a:pt x="153" y="1538"/>
                    </a:lnTo>
                    <a:lnTo>
                      <a:pt x="135" y="0"/>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8646150" y="5175137"/>
                <a:ext cx="206039" cy="21746"/>
              </a:xfrm>
              <a:custGeom>
                <a:avLst/>
                <a:gdLst/>
                <a:ahLst/>
                <a:cxnLst/>
                <a:rect l="l" t="t" r="r" b="b"/>
                <a:pathLst>
                  <a:path w="1696" h="179" extrusionOk="0">
                    <a:moveTo>
                      <a:pt x="1696" y="0"/>
                    </a:moveTo>
                    <a:lnTo>
                      <a:pt x="1" y="49"/>
                    </a:lnTo>
                    <a:lnTo>
                      <a:pt x="20" y="178"/>
                    </a:lnTo>
                    <a:lnTo>
                      <a:pt x="1696" y="0"/>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8650281" y="4713494"/>
                <a:ext cx="162061" cy="330925"/>
              </a:xfrm>
              <a:custGeom>
                <a:avLst/>
                <a:gdLst/>
                <a:ahLst/>
                <a:cxnLst/>
                <a:rect l="l" t="t" r="r" b="b"/>
                <a:pathLst>
                  <a:path w="1334" h="2724" extrusionOk="0">
                    <a:moveTo>
                      <a:pt x="727" y="0"/>
                    </a:moveTo>
                    <a:cubicBezTo>
                      <a:pt x="727" y="0"/>
                      <a:pt x="66" y="584"/>
                      <a:pt x="34" y="1335"/>
                    </a:cubicBezTo>
                    <a:cubicBezTo>
                      <a:pt x="0" y="2086"/>
                      <a:pt x="609" y="2724"/>
                      <a:pt x="609" y="2724"/>
                    </a:cubicBezTo>
                    <a:cubicBezTo>
                      <a:pt x="609" y="2724"/>
                      <a:pt x="1268" y="2142"/>
                      <a:pt x="1302" y="1390"/>
                    </a:cubicBezTo>
                    <a:cubicBezTo>
                      <a:pt x="1334" y="638"/>
                      <a:pt x="727" y="0"/>
                      <a:pt x="727" y="0"/>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a:off x="8712117" y="5105769"/>
                <a:ext cx="331290" cy="154407"/>
              </a:xfrm>
              <a:custGeom>
                <a:avLst/>
                <a:gdLst/>
                <a:ahLst/>
                <a:cxnLst/>
                <a:rect l="l" t="t" r="r" b="b"/>
                <a:pathLst>
                  <a:path w="2727" h="1271" extrusionOk="0">
                    <a:moveTo>
                      <a:pt x="1370" y="1"/>
                    </a:moveTo>
                    <a:cubicBezTo>
                      <a:pt x="1366" y="1"/>
                      <a:pt x="1361" y="1"/>
                      <a:pt x="1357" y="1"/>
                    </a:cubicBezTo>
                    <a:cubicBezTo>
                      <a:pt x="604" y="8"/>
                      <a:pt x="0" y="649"/>
                      <a:pt x="0" y="649"/>
                    </a:cubicBezTo>
                    <a:cubicBezTo>
                      <a:pt x="0" y="649"/>
                      <a:pt x="608" y="1270"/>
                      <a:pt x="1353" y="1270"/>
                    </a:cubicBezTo>
                    <a:cubicBezTo>
                      <a:pt x="1358" y="1270"/>
                      <a:pt x="1364" y="1270"/>
                      <a:pt x="1369" y="1270"/>
                    </a:cubicBezTo>
                    <a:cubicBezTo>
                      <a:pt x="2123" y="1263"/>
                      <a:pt x="2727" y="622"/>
                      <a:pt x="2727" y="622"/>
                    </a:cubicBezTo>
                    <a:cubicBezTo>
                      <a:pt x="2727" y="622"/>
                      <a:pt x="2117" y="1"/>
                      <a:pt x="1370"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a:off x="8800558" y="4647042"/>
                <a:ext cx="343438" cy="369436"/>
              </a:xfrm>
              <a:custGeom>
                <a:avLst/>
                <a:gdLst/>
                <a:ahLst/>
                <a:cxnLst/>
                <a:rect l="l" t="t" r="r" b="b"/>
                <a:pathLst>
                  <a:path w="2827" h="3041" extrusionOk="0">
                    <a:moveTo>
                      <a:pt x="2689" y="0"/>
                    </a:moveTo>
                    <a:cubicBezTo>
                      <a:pt x="2689" y="0"/>
                      <a:pt x="1410" y="85"/>
                      <a:pt x="705" y="925"/>
                    </a:cubicBezTo>
                    <a:cubicBezTo>
                      <a:pt x="0" y="1765"/>
                      <a:pt x="138" y="3040"/>
                      <a:pt x="138" y="3040"/>
                    </a:cubicBezTo>
                    <a:cubicBezTo>
                      <a:pt x="138" y="3040"/>
                      <a:pt x="1417" y="2954"/>
                      <a:pt x="2122" y="2115"/>
                    </a:cubicBezTo>
                    <a:cubicBezTo>
                      <a:pt x="2826" y="1275"/>
                      <a:pt x="2689" y="0"/>
                      <a:pt x="2689" y="0"/>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1" name="Google Shape;391;p14"/>
            <p:cNvSpPr/>
            <p:nvPr/>
          </p:nvSpPr>
          <p:spPr>
            <a:xfrm rot="1880053">
              <a:off x="8445715" y="4171787"/>
              <a:ext cx="318651" cy="161938"/>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rot="1880053">
              <a:off x="8783110" y="3945525"/>
              <a:ext cx="254994" cy="478767"/>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rot="227487">
              <a:off x="7842054" y="4955951"/>
              <a:ext cx="127817" cy="125300"/>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4"/>
            <p:cNvSpPr/>
            <p:nvPr/>
          </p:nvSpPr>
          <p:spPr>
            <a:xfrm>
              <a:off x="8182853" y="3873966"/>
              <a:ext cx="195921" cy="195921"/>
            </a:xfrm>
            <a:custGeom>
              <a:avLst/>
              <a:gdLst/>
              <a:ahLst/>
              <a:cxnLst/>
              <a:rect l="l" t="t" r="r" b="b"/>
              <a:pathLst>
                <a:path w="1219" h="1219" extrusionOk="0">
                  <a:moveTo>
                    <a:pt x="610" y="1"/>
                  </a:moveTo>
                  <a:lnTo>
                    <a:pt x="394" y="395"/>
                  </a:lnTo>
                  <a:lnTo>
                    <a:pt x="0" y="609"/>
                  </a:lnTo>
                  <a:lnTo>
                    <a:pt x="394" y="825"/>
                  </a:lnTo>
                  <a:lnTo>
                    <a:pt x="610" y="1219"/>
                  </a:lnTo>
                  <a:lnTo>
                    <a:pt x="825" y="825"/>
                  </a:lnTo>
                  <a:lnTo>
                    <a:pt x="1218" y="609"/>
                  </a:lnTo>
                  <a:lnTo>
                    <a:pt x="825" y="395"/>
                  </a:lnTo>
                  <a:lnTo>
                    <a:pt x="6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4"/>
            <p:cNvSpPr/>
            <p:nvPr/>
          </p:nvSpPr>
          <p:spPr>
            <a:xfrm rot="3232058">
              <a:off x="8676497" y="4955263"/>
              <a:ext cx="182961" cy="343506"/>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rot="4870597">
              <a:off x="8023931" y="4550479"/>
              <a:ext cx="182957" cy="343504"/>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14"/>
          <p:cNvGrpSpPr/>
          <p:nvPr/>
        </p:nvGrpSpPr>
        <p:grpSpPr>
          <a:xfrm>
            <a:off x="-169102" y="-71166"/>
            <a:ext cx="1468477" cy="1340155"/>
            <a:chOff x="-169102" y="-71166"/>
            <a:chExt cx="1468477" cy="1340155"/>
          </a:xfrm>
        </p:grpSpPr>
        <p:sp>
          <p:nvSpPr>
            <p:cNvPr id="398" name="Google Shape;398;p14"/>
            <p:cNvSpPr/>
            <p:nvPr/>
          </p:nvSpPr>
          <p:spPr>
            <a:xfrm flipH="1">
              <a:off x="499672" y="1141175"/>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4"/>
            <p:cNvSpPr/>
            <p:nvPr/>
          </p:nvSpPr>
          <p:spPr>
            <a:xfrm flipH="1">
              <a:off x="1103456" y="283127"/>
              <a:ext cx="195918" cy="195918"/>
            </a:xfrm>
            <a:custGeom>
              <a:avLst/>
              <a:gdLst/>
              <a:ahLst/>
              <a:cxnLst/>
              <a:rect l="l" t="t" r="r" b="b"/>
              <a:pathLst>
                <a:path w="1219" h="1219" extrusionOk="0">
                  <a:moveTo>
                    <a:pt x="610" y="1"/>
                  </a:moveTo>
                  <a:lnTo>
                    <a:pt x="394" y="395"/>
                  </a:lnTo>
                  <a:lnTo>
                    <a:pt x="0" y="609"/>
                  </a:lnTo>
                  <a:lnTo>
                    <a:pt x="394" y="825"/>
                  </a:lnTo>
                  <a:lnTo>
                    <a:pt x="610" y="1219"/>
                  </a:lnTo>
                  <a:lnTo>
                    <a:pt x="825" y="825"/>
                  </a:lnTo>
                  <a:lnTo>
                    <a:pt x="1218" y="609"/>
                  </a:lnTo>
                  <a:lnTo>
                    <a:pt x="825" y="395"/>
                  </a:lnTo>
                  <a:lnTo>
                    <a:pt x="6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14"/>
            <p:cNvGrpSpPr/>
            <p:nvPr/>
          </p:nvGrpSpPr>
          <p:grpSpPr>
            <a:xfrm rot="10719946" flipH="1">
              <a:off x="-49200" y="-51050"/>
              <a:ext cx="951764" cy="1050767"/>
              <a:chOff x="8588566" y="4647042"/>
              <a:chExt cx="555429" cy="613135"/>
            </a:xfrm>
          </p:grpSpPr>
          <p:sp>
            <p:nvSpPr>
              <p:cNvPr id="401" name="Google Shape;401;p14"/>
              <p:cNvSpPr/>
              <p:nvPr/>
            </p:nvSpPr>
            <p:spPr>
              <a:xfrm>
                <a:off x="8588566" y="4907141"/>
                <a:ext cx="333719" cy="350484"/>
              </a:xfrm>
              <a:custGeom>
                <a:avLst/>
                <a:gdLst/>
                <a:ahLst/>
                <a:cxnLst/>
                <a:rect l="l" t="t" r="r" b="b"/>
                <a:pathLst>
                  <a:path w="2747" h="2885" extrusionOk="0">
                    <a:moveTo>
                      <a:pt x="2746" y="1"/>
                    </a:moveTo>
                    <a:lnTo>
                      <a:pt x="1" y="2691"/>
                    </a:lnTo>
                    <a:lnTo>
                      <a:pt x="104" y="2885"/>
                    </a:lnTo>
                    <a:lnTo>
                      <a:pt x="2746" y="1"/>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4"/>
              <p:cNvSpPr/>
              <p:nvPr/>
            </p:nvSpPr>
            <p:spPr>
              <a:xfrm>
                <a:off x="8711874" y="4916252"/>
                <a:ext cx="18587" cy="205431"/>
              </a:xfrm>
              <a:custGeom>
                <a:avLst/>
                <a:gdLst/>
                <a:ahLst/>
                <a:cxnLst/>
                <a:rect l="l" t="t" r="r" b="b"/>
                <a:pathLst>
                  <a:path w="153" h="1691" extrusionOk="0">
                    <a:moveTo>
                      <a:pt x="135" y="0"/>
                    </a:moveTo>
                    <a:lnTo>
                      <a:pt x="1" y="1691"/>
                    </a:lnTo>
                    <a:lnTo>
                      <a:pt x="153" y="1538"/>
                    </a:lnTo>
                    <a:lnTo>
                      <a:pt x="135" y="0"/>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4"/>
              <p:cNvSpPr/>
              <p:nvPr/>
            </p:nvSpPr>
            <p:spPr>
              <a:xfrm>
                <a:off x="8646150" y="5175137"/>
                <a:ext cx="206039" cy="21746"/>
              </a:xfrm>
              <a:custGeom>
                <a:avLst/>
                <a:gdLst/>
                <a:ahLst/>
                <a:cxnLst/>
                <a:rect l="l" t="t" r="r" b="b"/>
                <a:pathLst>
                  <a:path w="1696" h="179" extrusionOk="0">
                    <a:moveTo>
                      <a:pt x="1696" y="0"/>
                    </a:moveTo>
                    <a:lnTo>
                      <a:pt x="1" y="49"/>
                    </a:lnTo>
                    <a:lnTo>
                      <a:pt x="20" y="178"/>
                    </a:lnTo>
                    <a:lnTo>
                      <a:pt x="1696" y="0"/>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4"/>
              <p:cNvSpPr/>
              <p:nvPr/>
            </p:nvSpPr>
            <p:spPr>
              <a:xfrm>
                <a:off x="8650281" y="4713494"/>
                <a:ext cx="162061" cy="330925"/>
              </a:xfrm>
              <a:custGeom>
                <a:avLst/>
                <a:gdLst/>
                <a:ahLst/>
                <a:cxnLst/>
                <a:rect l="l" t="t" r="r" b="b"/>
                <a:pathLst>
                  <a:path w="1334" h="2724" extrusionOk="0">
                    <a:moveTo>
                      <a:pt x="727" y="0"/>
                    </a:moveTo>
                    <a:cubicBezTo>
                      <a:pt x="727" y="0"/>
                      <a:pt x="66" y="584"/>
                      <a:pt x="34" y="1335"/>
                    </a:cubicBezTo>
                    <a:cubicBezTo>
                      <a:pt x="0" y="2086"/>
                      <a:pt x="609" y="2724"/>
                      <a:pt x="609" y="2724"/>
                    </a:cubicBezTo>
                    <a:cubicBezTo>
                      <a:pt x="609" y="2724"/>
                      <a:pt x="1268" y="2142"/>
                      <a:pt x="1302" y="1390"/>
                    </a:cubicBezTo>
                    <a:cubicBezTo>
                      <a:pt x="1334" y="638"/>
                      <a:pt x="727" y="0"/>
                      <a:pt x="727" y="0"/>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4"/>
              <p:cNvSpPr/>
              <p:nvPr/>
            </p:nvSpPr>
            <p:spPr>
              <a:xfrm>
                <a:off x="8712117" y="5105769"/>
                <a:ext cx="331290" cy="154407"/>
              </a:xfrm>
              <a:custGeom>
                <a:avLst/>
                <a:gdLst/>
                <a:ahLst/>
                <a:cxnLst/>
                <a:rect l="l" t="t" r="r" b="b"/>
                <a:pathLst>
                  <a:path w="2727" h="1271" extrusionOk="0">
                    <a:moveTo>
                      <a:pt x="1370" y="1"/>
                    </a:moveTo>
                    <a:cubicBezTo>
                      <a:pt x="1366" y="1"/>
                      <a:pt x="1361" y="1"/>
                      <a:pt x="1357" y="1"/>
                    </a:cubicBezTo>
                    <a:cubicBezTo>
                      <a:pt x="604" y="8"/>
                      <a:pt x="0" y="649"/>
                      <a:pt x="0" y="649"/>
                    </a:cubicBezTo>
                    <a:cubicBezTo>
                      <a:pt x="0" y="649"/>
                      <a:pt x="608" y="1270"/>
                      <a:pt x="1353" y="1270"/>
                    </a:cubicBezTo>
                    <a:cubicBezTo>
                      <a:pt x="1358" y="1270"/>
                      <a:pt x="1364" y="1270"/>
                      <a:pt x="1369" y="1270"/>
                    </a:cubicBezTo>
                    <a:cubicBezTo>
                      <a:pt x="2123" y="1263"/>
                      <a:pt x="2727" y="622"/>
                      <a:pt x="2727" y="622"/>
                    </a:cubicBezTo>
                    <a:cubicBezTo>
                      <a:pt x="2727" y="622"/>
                      <a:pt x="2117" y="1"/>
                      <a:pt x="1370"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4"/>
              <p:cNvSpPr/>
              <p:nvPr/>
            </p:nvSpPr>
            <p:spPr>
              <a:xfrm>
                <a:off x="8800558" y="4647042"/>
                <a:ext cx="343438" cy="369436"/>
              </a:xfrm>
              <a:custGeom>
                <a:avLst/>
                <a:gdLst/>
                <a:ahLst/>
                <a:cxnLst/>
                <a:rect l="l" t="t" r="r" b="b"/>
                <a:pathLst>
                  <a:path w="2827" h="3041" extrusionOk="0">
                    <a:moveTo>
                      <a:pt x="2689" y="0"/>
                    </a:moveTo>
                    <a:cubicBezTo>
                      <a:pt x="2689" y="0"/>
                      <a:pt x="1410" y="85"/>
                      <a:pt x="705" y="925"/>
                    </a:cubicBezTo>
                    <a:cubicBezTo>
                      <a:pt x="0" y="1765"/>
                      <a:pt x="138" y="3040"/>
                      <a:pt x="138" y="3040"/>
                    </a:cubicBezTo>
                    <a:cubicBezTo>
                      <a:pt x="138" y="3040"/>
                      <a:pt x="1417" y="2954"/>
                      <a:pt x="2122" y="2115"/>
                    </a:cubicBezTo>
                    <a:cubicBezTo>
                      <a:pt x="2826" y="1275"/>
                      <a:pt x="2689" y="0"/>
                      <a:pt x="2689" y="0"/>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14"/>
            <p:cNvSpPr/>
            <p:nvPr/>
          </p:nvSpPr>
          <p:spPr>
            <a:xfrm rot="3519947" flipH="1">
              <a:off x="693072" y="386818"/>
              <a:ext cx="318651" cy="161938"/>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4"/>
            <p:cNvSpPr/>
            <p:nvPr/>
          </p:nvSpPr>
          <p:spPr>
            <a:xfrm rot="3519947" flipH="1">
              <a:off x="792748" y="-77162"/>
              <a:ext cx="254994" cy="478767"/>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4"/>
            <p:cNvSpPr/>
            <p:nvPr/>
          </p:nvSpPr>
          <p:spPr>
            <a:xfrm rot="1175257" flipH="1">
              <a:off x="-116818" y="164049"/>
              <a:ext cx="182963" cy="34351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4"/>
            <p:cNvSpPr/>
            <p:nvPr/>
          </p:nvSpPr>
          <p:spPr>
            <a:xfrm rot="529403" flipH="1">
              <a:off x="291444" y="785667"/>
              <a:ext cx="182957" cy="343504"/>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14"/>
          <p:cNvGrpSpPr/>
          <p:nvPr/>
        </p:nvGrpSpPr>
        <p:grpSpPr>
          <a:xfrm rot="-5400000">
            <a:off x="41968" y="4405215"/>
            <a:ext cx="809058" cy="537207"/>
            <a:chOff x="101954" y="71709"/>
            <a:chExt cx="809058" cy="537207"/>
          </a:xfrm>
        </p:grpSpPr>
        <p:grpSp>
          <p:nvGrpSpPr>
            <p:cNvPr id="412" name="Google Shape;412;p14"/>
            <p:cNvGrpSpPr/>
            <p:nvPr/>
          </p:nvGrpSpPr>
          <p:grpSpPr>
            <a:xfrm rot="10800000" flipH="1">
              <a:off x="101954" y="71709"/>
              <a:ext cx="809058" cy="537207"/>
              <a:chOff x="-19696" y="4515369"/>
              <a:chExt cx="809058" cy="537207"/>
            </a:xfrm>
          </p:grpSpPr>
          <p:grpSp>
            <p:nvGrpSpPr>
              <p:cNvPr id="413" name="Google Shape;413;p14"/>
              <p:cNvGrpSpPr/>
              <p:nvPr/>
            </p:nvGrpSpPr>
            <p:grpSpPr>
              <a:xfrm flipH="1">
                <a:off x="-19696" y="4515369"/>
                <a:ext cx="512545" cy="537207"/>
                <a:chOff x="8407354" y="4229619"/>
                <a:chExt cx="512545" cy="537207"/>
              </a:xfrm>
            </p:grpSpPr>
            <p:sp>
              <p:nvSpPr>
                <p:cNvPr id="414" name="Google Shape;414;p14"/>
                <p:cNvSpPr/>
                <p:nvPr/>
              </p:nvSpPr>
              <p:spPr>
                <a:xfrm>
                  <a:off x="8407354" y="460488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4"/>
                <p:cNvSpPr/>
                <p:nvPr/>
              </p:nvSpPr>
              <p:spPr>
                <a:xfrm>
                  <a:off x="8664902" y="4229619"/>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14"/>
              <p:cNvSpPr/>
              <p:nvPr/>
            </p:nvSpPr>
            <p:spPr>
              <a:xfrm flipH="1">
                <a:off x="465635" y="4525375"/>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4"/>
              <p:cNvSpPr/>
              <p:nvPr/>
            </p:nvSpPr>
            <p:spPr>
              <a:xfrm flipH="1">
                <a:off x="593444" y="4723990"/>
                <a:ext cx="195918" cy="195918"/>
              </a:xfrm>
              <a:custGeom>
                <a:avLst/>
                <a:gdLst/>
                <a:ahLst/>
                <a:cxnLst/>
                <a:rect l="l" t="t" r="r" b="b"/>
                <a:pathLst>
                  <a:path w="1219" h="1219" extrusionOk="0">
                    <a:moveTo>
                      <a:pt x="610" y="1"/>
                    </a:moveTo>
                    <a:lnTo>
                      <a:pt x="394" y="395"/>
                    </a:lnTo>
                    <a:lnTo>
                      <a:pt x="0" y="609"/>
                    </a:lnTo>
                    <a:lnTo>
                      <a:pt x="394" y="825"/>
                    </a:lnTo>
                    <a:lnTo>
                      <a:pt x="610" y="1219"/>
                    </a:lnTo>
                    <a:lnTo>
                      <a:pt x="825" y="825"/>
                    </a:lnTo>
                    <a:lnTo>
                      <a:pt x="1218" y="609"/>
                    </a:lnTo>
                    <a:lnTo>
                      <a:pt x="825" y="395"/>
                    </a:lnTo>
                    <a:lnTo>
                      <a:pt x="6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14"/>
            <p:cNvSpPr/>
            <p:nvPr/>
          </p:nvSpPr>
          <p:spPr>
            <a:xfrm rot="10800000">
              <a:off x="410660" y="305633"/>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14"/>
          <p:cNvGrpSpPr/>
          <p:nvPr/>
        </p:nvGrpSpPr>
        <p:grpSpPr>
          <a:xfrm flipH="1">
            <a:off x="8428904" y="71709"/>
            <a:ext cx="613153" cy="757623"/>
            <a:chOff x="101954" y="71709"/>
            <a:chExt cx="613153" cy="757623"/>
          </a:xfrm>
        </p:grpSpPr>
        <p:grpSp>
          <p:nvGrpSpPr>
            <p:cNvPr id="420" name="Google Shape;420;p14"/>
            <p:cNvGrpSpPr/>
            <p:nvPr/>
          </p:nvGrpSpPr>
          <p:grpSpPr>
            <a:xfrm rot="10800000" flipH="1">
              <a:off x="101954" y="71709"/>
              <a:ext cx="613153" cy="757623"/>
              <a:chOff x="-19696" y="4294952"/>
              <a:chExt cx="613153" cy="757623"/>
            </a:xfrm>
          </p:grpSpPr>
          <p:grpSp>
            <p:nvGrpSpPr>
              <p:cNvPr id="421" name="Google Shape;421;p14"/>
              <p:cNvGrpSpPr/>
              <p:nvPr/>
            </p:nvGrpSpPr>
            <p:grpSpPr>
              <a:xfrm flipH="1">
                <a:off x="-19696" y="4515369"/>
                <a:ext cx="512545" cy="537207"/>
                <a:chOff x="8407354" y="4229619"/>
                <a:chExt cx="512545" cy="537207"/>
              </a:xfrm>
            </p:grpSpPr>
            <p:sp>
              <p:nvSpPr>
                <p:cNvPr id="422" name="Google Shape;422;p14"/>
                <p:cNvSpPr/>
                <p:nvPr/>
              </p:nvSpPr>
              <p:spPr>
                <a:xfrm>
                  <a:off x="8407354" y="460488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4"/>
                <p:cNvSpPr/>
                <p:nvPr/>
              </p:nvSpPr>
              <p:spPr>
                <a:xfrm>
                  <a:off x="8664902" y="4229619"/>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14"/>
              <p:cNvSpPr/>
              <p:nvPr/>
            </p:nvSpPr>
            <p:spPr>
              <a:xfrm flipH="1">
                <a:off x="465635" y="4525375"/>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4"/>
              <p:cNvSpPr/>
              <p:nvPr/>
            </p:nvSpPr>
            <p:spPr>
              <a:xfrm flipH="1">
                <a:off x="188919" y="4294952"/>
                <a:ext cx="195918" cy="195918"/>
              </a:xfrm>
              <a:custGeom>
                <a:avLst/>
                <a:gdLst/>
                <a:ahLst/>
                <a:cxnLst/>
                <a:rect l="l" t="t" r="r" b="b"/>
                <a:pathLst>
                  <a:path w="1219" h="1219" extrusionOk="0">
                    <a:moveTo>
                      <a:pt x="610" y="1"/>
                    </a:moveTo>
                    <a:lnTo>
                      <a:pt x="394" y="395"/>
                    </a:lnTo>
                    <a:lnTo>
                      <a:pt x="0" y="609"/>
                    </a:lnTo>
                    <a:lnTo>
                      <a:pt x="394" y="825"/>
                    </a:lnTo>
                    <a:lnTo>
                      <a:pt x="610" y="1219"/>
                    </a:lnTo>
                    <a:lnTo>
                      <a:pt x="825" y="825"/>
                    </a:lnTo>
                    <a:lnTo>
                      <a:pt x="1218" y="609"/>
                    </a:lnTo>
                    <a:lnTo>
                      <a:pt x="825" y="395"/>
                    </a:lnTo>
                    <a:lnTo>
                      <a:pt x="6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 name="Google Shape;426;p14"/>
            <p:cNvSpPr/>
            <p:nvPr/>
          </p:nvSpPr>
          <p:spPr>
            <a:xfrm rot="10800000">
              <a:off x="410660" y="305633"/>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427"/>
        <p:cNvGrpSpPr/>
        <p:nvPr/>
      </p:nvGrpSpPr>
      <p:grpSpPr>
        <a:xfrm>
          <a:off x="0" y="0"/>
          <a:ext cx="0" cy="0"/>
          <a:chOff x="0" y="0"/>
          <a:chExt cx="0" cy="0"/>
        </a:xfrm>
      </p:grpSpPr>
      <p:sp>
        <p:nvSpPr>
          <p:cNvPr id="428" name="Google Shape;428;p15"/>
          <p:cNvSpPr txBox="1">
            <a:spLocks noGrp="1"/>
          </p:cNvSpPr>
          <p:nvPr>
            <p:ph type="subTitle" idx="1"/>
          </p:nvPr>
        </p:nvSpPr>
        <p:spPr>
          <a:xfrm>
            <a:off x="715100" y="1436325"/>
            <a:ext cx="3852000" cy="26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429" name="Google Shape;429;p15"/>
          <p:cNvSpPr txBox="1">
            <a:spLocks noGrp="1"/>
          </p:cNvSpPr>
          <p:nvPr>
            <p:ph type="title"/>
          </p:nvPr>
        </p:nvSpPr>
        <p:spPr>
          <a:xfrm>
            <a:off x="715100" y="445025"/>
            <a:ext cx="6042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30" name="Google Shape;430;p15"/>
          <p:cNvGrpSpPr/>
          <p:nvPr/>
        </p:nvGrpSpPr>
        <p:grpSpPr>
          <a:xfrm>
            <a:off x="7849847" y="3890540"/>
            <a:ext cx="1343957" cy="1421817"/>
            <a:chOff x="7972197" y="3890540"/>
            <a:chExt cx="1343957" cy="1421817"/>
          </a:xfrm>
        </p:grpSpPr>
        <p:grpSp>
          <p:nvGrpSpPr>
            <p:cNvPr id="431" name="Google Shape;431;p15"/>
            <p:cNvGrpSpPr/>
            <p:nvPr/>
          </p:nvGrpSpPr>
          <p:grpSpPr>
            <a:xfrm rot="-1311326" flipH="1">
              <a:off x="8203006" y="4122246"/>
              <a:ext cx="951762" cy="1050723"/>
              <a:chOff x="8588566" y="4647042"/>
              <a:chExt cx="555429" cy="613135"/>
            </a:xfrm>
          </p:grpSpPr>
          <p:sp>
            <p:nvSpPr>
              <p:cNvPr id="432" name="Google Shape;432;p15"/>
              <p:cNvSpPr/>
              <p:nvPr/>
            </p:nvSpPr>
            <p:spPr>
              <a:xfrm>
                <a:off x="8588566" y="4907141"/>
                <a:ext cx="333719" cy="350484"/>
              </a:xfrm>
              <a:custGeom>
                <a:avLst/>
                <a:gdLst/>
                <a:ahLst/>
                <a:cxnLst/>
                <a:rect l="l" t="t" r="r" b="b"/>
                <a:pathLst>
                  <a:path w="2747" h="2885" extrusionOk="0">
                    <a:moveTo>
                      <a:pt x="2746" y="1"/>
                    </a:moveTo>
                    <a:lnTo>
                      <a:pt x="1" y="2691"/>
                    </a:lnTo>
                    <a:lnTo>
                      <a:pt x="104" y="2885"/>
                    </a:lnTo>
                    <a:lnTo>
                      <a:pt x="2746" y="1"/>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5"/>
              <p:cNvSpPr/>
              <p:nvPr/>
            </p:nvSpPr>
            <p:spPr>
              <a:xfrm>
                <a:off x="8711874" y="4916252"/>
                <a:ext cx="18587" cy="205431"/>
              </a:xfrm>
              <a:custGeom>
                <a:avLst/>
                <a:gdLst/>
                <a:ahLst/>
                <a:cxnLst/>
                <a:rect l="l" t="t" r="r" b="b"/>
                <a:pathLst>
                  <a:path w="153" h="1691" extrusionOk="0">
                    <a:moveTo>
                      <a:pt x="135" y="0"/>
                    </a:moveTo>
                    <a:lnTo>
                      <a:pt x="1" y="1691"/>
                    </a:lnTo>
                    <a:lnTo>
                      <a:pt x="153" y="1538"/>
                    </a:lnTo>
                    <a:lnTo>
                      <a:pt x="135" y="0"/>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5"/>
              <p:cNvSpPr/>
              <p:nvPr/>
            </p:nvSpPr>
            <p:spPr>
              <a:xfrm>
                <a:off x="8646150" y="5175137"/>
                <a:ext cx="206039" cy="21746"/>
              </a:xfrm>
              <a:custGeom>
                <a:avLst/>
                <a:gdLst/>
                <a:ahLst/>
                <a:cxnLst/>
                <a:rect l="l" t="t" r="r" b="b"/>
                <a:pathLst>
                  <a:path w="1696" h="179" extrusionOk="0">
                    <a:moveTo>
                      <a:pt x="1696" y="0"/>
                    </a:moveTo>
                    <a:lnTo>
                      <a:pt x="1" y="49"/>
                    </a:lnTo>
                    <a:lnTo>
                      <a:pt x="20" y="178"/>
                    </a:lnTo>
                    <a:lnTo>
                      <a:pt x="1696" y="0"/>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5"/>
              <p:cNvSpPr/>
              <p:nvPr/>
            </p:nvSpPr>
            <p:spPr>
              <a:xfrm>
                <a:off x="8650281" y="4713494"/>
                <a:ext cx="162061" cy="330925"/>
              </a:xfrm>
              <a:custGeom>
                <a:avLst/>
                <a:gdLst/>
                <a:ahLst/>
                <a:cxnLst/>
                <a:rect l="l" t="t" r="r" b="b"/>
                <a:pathLst>
                  <a:path w="1334" h="2724" extrusionOk="0">
                    <a:moveTo>
                      <a:pt x="727" y="0"/>
                    </a:moveTo>
                    <a:cubicBezTo>
                      <a:pt x="727" y="0"/>
                      <a:pt x="66" y="584"/>
                      <a:pt x="34" y="1335"/>
                    </a:cubicBezTo>
                    <a:cubicBezTo>
                      <a:pt x="0" y="2086"/>
                      <a:pt x="609" y="2724"/>
                      <a:pt x="609" y="2724"/>
                    </a:cubicBezTo>
                    <a:cubicBezTo>
                      <a:pt x="609" y="2724"/>
                      <a:pt x="1268" y="2142"/>
                      <a:pt x="1302" y="1390"/>
                    </a:cubicBezTo>
                    <a:cubicBezTo>
                      <a:pt x="1334" y="638"/>
                      <a:pt x="727" y="0"/>
                      <a:pt x="7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5"/>
              <p:cNvSpPr/>
              <p:nvPr/>
            </p:nvSpPr>
            <p:spPr>
              <a:xfrm>
                <a:off x="8712117" y="5105769"/>
                <a:ext cx="331290" cy="154407"/>
              </a:xfrm>
              <a:custGeom>
                <a:avLst/>
                <a:gdLst/>
                <a:ahLst/>
                <a:cxnLst/>
                <a:rect l="l" t="t" r="r" b="b"/>
                <a:pathLst>
                  <a:path w="2727" h="1271" extrusionOk="0">
                    <a:moveTo>
                      <a:pt x="1370" y="1"/>
                    </a:moveTo>
                    <a:cubicBezTo>
                      <a:pt x="1366" y="1"/>
                      <a:pt x="1361" y="1"/>
                      <a:pt x="1357" y="1"/>
                    </a:cubicBezTo>
                    <a:cubicBezTo>
                      <a:pt x="604" y="8"/>
                      <a:pt x="0" y="649"/>
                      <a:pt x="0" y="649"/>
                    </a:cubicBezTo>
                    <a:cubicBezTo>
                      <a:pt x="0" y="649"/>
                      <a:pt x="608" y="1270"/>
                      <a:pt x="1353" y="1270"/>
                    </a:cubicBezTo>
                    <a:cubicBezTo>
                      <a:pt x="1358" y="1270"/>
                      <a:pt x="1364" y="1270"/>
                      <a:pt x="1369" y="1270"/>
                    </a:cubicBezTo>
                    <a:cubicBezTo>
                      <a:pt x="2123" y="1263"/>
                      <a:pt x="2727" y="622"/>
                      <a:pt x="2727" y="622"/>
                    </a:cubicBezTo>
                    <a:cubicBezTo>
                      <a:pt x="2727" y="622"/>
                      <a:pt x="2117" y="1"/>
                      <a:pt x="13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a:off x="8800558" y="4647042"/>
                <a:ext cx="343438" cy="369436"/>
              </a:xfrm>
              <a:custGeom>
                <a:avLst/>
                <a:gdLst/>
                <a:ahLst/>
                <a:cxnLst/>
                <a:rect l="l" t="t" r="r" b="b"/>
                <a:pathLst>
                  <a:path w="2827" h="3041" extrusionOk="0">
                    <a:moveTo>
                      <a:pt x="2689" y="0"/>
                    </a:moveTo>
                    <a:cubicBezTo>
                      <a:pt x="2689" y="0"/>
                      <a:pt x="1410" y="85"/>
                      <a:pt x="705" y="925"/>
                    </a:cubicBezTo>
                    <a:cubicBezTo>
                      <a:pt x="0" y="1765"/>
                      <a:pt x="138" y="3040"/>
                      <a:pt x="138" y="3040"/>
                    </a:cubicBezTo>
                    <a:cubicBezTo>
                      <a:pt x="138" y="3040"/>
                      <a:pt x="1417" y="2954"/>
                      <a:pt x="2122" y="2115"/>
                    </a:cubicBezTo>
                    <a:cubicBezTo>
                      <a:pt x="2826" y="1275"/>
                      <a:pt x="2689" y="0"/>
                      <a:pt x="2689" y="0"/>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15"/>
            <p:cNvSpPr/>
            <p:nvPr/>
          </p:nvSpPr>
          <p:spPr>
            <a:xfrm flipH="1">
              <a:off x="7972197" y="4810350"/>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5"/>
            <p:cNvSpPr/>
            <p:nvPr/>
          </p:nvSpPr>
          <p:spPr>
            <a:xfrm flipH="1">
              <a:off x="8804531" y="3890540"/>
              <a:ext cx="195918" cy="195918"/>
            </a:xfrm>
            <a:custGeom>
              <a:avLst/>
              <a:gdLst/>
              <a:ahLst/>
              <a:cxnLst/>
              <a:rect l="l" t="t" r="r" b="b"/>
              <a:pathLst>
                <a:path w="1219" h="1219" extrusionOk="0">
                  <a:moveTo>
                    <a:pt x="610" y="1"/>
                  </a:moveTo>
                  <a:lnTo>
                    <a:pt x="394" y="395"/>
                  </a:lnTo>
                  <a:lnTo>
                    <a:pt x="0" y="609"/>
                  </a:lnTo>
                  <a:lnTo>
                    <a:pt x="394" y="825"/>
                  </a:lnTo>
                  <a:lnTo>
                    <a:pt x="610" y="1219"/>
                  </a:lnTo>
                  <a:lnTo>
                    <a:pt x="825" y="825"/>
                  </a:lnTo>
                  <a:lnTo>
                    <a:pt x="1218" y="609"/>
                  </a:lnTo>
                  <a:lnTo>
                    <a:pt x="825" y="395"/>
                  </a:lnTo>
                  <a:lnTo>
                    <a:pt x="6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5"/>
            <p:cNvSpPr/>
            <p:nvPr/>
          </p:nvSpPr>
          <p:spPr>
            <a:xfrm rot="3321123">
              <a:off x="8235219" y="4720604"/>
              <a:ext cx="254995" cy="478768"/>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5"/>
            <p:cNvSpPr/>
            <p:nvPr/>
          </p:nvSpPr>
          <p:spPr>
            <a:xfrm rot="8899126">
              <a:off x="8431688" y="4006459"/>
              <a:ext cx="185923" cy="338407"/>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5"/>
          <p:cNvGrpSpPr/>
          <p:nvPr/>
        </p:nvGrpSpPr>
        <p:grpSpPr>
          <a:xfrm>
            <a:off x="101954" y="71709"/>
            <a:ext cx="613153" cy="757623"/>
            <a:chOff x="101954" y="71709"/>
            <a:chExt cx="613153" cy="757623"/>
          </a:xfrm>
        </p:grpSpPr>
        <p:grpSp>
          <p:nvGrpSpPr>
            <p:cNvPr id="443" name="Google Shape;443;p15"/>
            <p:cNvGrpSpPr/>
            <p:nvPr/>
          </p:nvGrpSpPr>
          <p:grpSpPr>
            <a:xfrm rot="10800000" flipH="1">
              <a:off x="101954" y="71709"/>
              <a:ext cx="613153" cy="757623"/>
              <a:chOff x="-19696" y="4294952"/>
              <a:chExt cx="613153" cy="757623"/>
            </a:xfrm>
          </p:grpSpPr>
          <p:grpSp>
            <p:nvGrpSpPr>
              <p:cNvPr id="444" name="Google Shape;444;p15"/>
              <p:cNvGrpSpPr/>
              <p:nvPr/>
            </p:nvGrpSpPr>
            <p:grpSpPr>
              <a:xfrm flipH="1">
                <a:off x="-19696" y="4515369"/>
                <a:ext cx="512545" cy="537207"/>
                <a:chOff x="8407354" y="4229619"/>
                <a:chExt cx="512545" cy="537207"/>
              </a:xfrm>
            </p:grpSpPr>
            <p:sp>
              <p:nvSpPr>
                <p:cNvPr id="445" name="Google Shape;445;p15"/>
                <p:cNvSpPr/>
                <p:nvPr/>
              </p:nvSpPr>
              <p:spPr>
                <a:xfrm>
                  <a:off x="8407354" y="460488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5"/>
                <p:cNvSpPr/>
                <p:nvPr/>
              </p:nvSpPr>
              <p:spPr>
                <a:xfrm>
                  <a:off x="8664902" y="4229619"/>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7" name="Google Shape;447;p15"/>
              <p:cNvSpPr/>
              <p:nvPr/>
            </p:nvSpPr>
            <p:spPr>
              <a:xfrm flipH="1">
                <a:off x="465635" y="4525375"/>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flipH="1">
                <a:off x="188919" y="4294952"/>
                <a:ext cx="195918" cy="195918"/>
              </a:xfrm>
              <a:custGeom>
                <a:avLst/>
                <a:gdLst/>
                <a:ahLst/>
                <a:cxnLst/>
                <a:rect l="l" t="t" r="r" b="b"/>
                <a:pathLst>
                  <a:path w="1219" h="1219" extrusionOk="0">
                    <a:moveTo>
                      <a:pt x="610" y="1"/>
                    </a:moveTo>
                    <a:lnTo>
                      <a:pt x="394" y="395"/>
                    </a:lnTo>
                    <a:lnTo>
                      <a:pt x="0" y="609"/>
                    </a:lnTo>
                    <a:lnTo>
                      <a:pt x="394" y="825"/>
                    </a:lnTo>
                    <a:lnTo>
                      <a:pt x="610" y="1219"/>
                    </a:lnTo>
                    <a:lnTo>
                      <a:pt x="825" y="825"/>
                    </a:lnTo>
                    <a:lnTo>
                      <a:pt x="1218" y="609"/>
                    </a:lnTo>
                    <a:lnTo>
                      <a:pt x="825" y="395"/>
                    </a:lnTo>
                    <a:lnTo>
                      <a:pt x="6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15"/>
            <p:cNvSpPr/>
            <p:nvPr/>
          </p:nvSpPr>
          <p:spPr>
            <a:xfrm rot="10800000">
              <a:off x="410660" y="305633"/>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2">
    <p:spTree>
      <p:nvGrpSpPr>
        <p:cNvPr id="1" name="Shape 450"/>
        <p:cNvGrpSpPr/>
        <p:nvPr/>
      </p:nvGrpSpPr>
      <p:grpSpPr>
        <a:xfrm>
          <a:off x="0" y="0"/>
          <a:ext cx="0" cy="0"/>
          <a:chOff x="0" y="0"/>
          <a:chExt cx="0" cy="0"/>
        </a:xfrm>
      </p:grpSpPr>
      <p:sp>
        <p:nvSpPr>
          <p:cNvPr id="451" name="Google Shape;451;p16"/>
          <p:cNvSpPr txBox="1">
            <a:spLocks noGrp="1"/>
          </p:cNvSpPr>
          <p:nvPr>
            <p:ph type="subTitle" idx="1"/>
          </p:nvPr>
        </p:nvSpPr>
        <p:spPr>
          <a:xfrm>
            <a:off x="718775" y="2588663"/>
            <a:ext cx="2805600" cy="1204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solidFill>
                  <a:schemeClr val="dk1"/>
                </a:solidFill>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452" name="Google Shape;452;p16"/>
          <p:cNvSpPr txBox="1">
            <a:spLocks noGrp="1"/>
          </p:cNvSpPr>
          <p:nvPr>
            <p:ph type="title"/>
          </p:nvPr>
        </p:nvSpPr>
        <p:spPr>
          <a:xfrm>
            <a:off x="716325" y="1384463"/>
            <a:ext cx="2805600" cy="12042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53" name="Google Shape;453;p16"/>
          <p:cNvGrpSpPr/>
          <p:nvPr/>
        </p:nvGrpSpPr>
        <p:grpSpPr>
          <a:xfrm rot="7200021" flipH="1">
            <a:off x="130370" y="206000"/>
            <a:ext cx="951774" cy="1050740"/>
            <a:chOff x="8588566" y="4647042"/>
            <a:chExt cx="555429" cy="613135"/>
          </a:xfrm>
        </p:grpSpPr>
        <p:sp>
          <p:nvSpPr>
            <p:cNvPr id="454" name="Google Shape;454;p16"/>
            <p:cNvSpPr/>
            <p:nvPr/>
          </p:nvSpPr>
          <p:spPr>
            <a:xfrm>
              <a:off x="8588566" y="4907141"/>
              <a:ext cx="333719" cy="350484"/>
            </a:xfrm>
            <a:custGeom>
              <a:avLst/>
              <a:gdLst/>
              <a:ahLst/>
              <a:cxnLst/>
              <a:rect l="l" t="t" r="r" b="b"/>
              <a:pathLst>
                <a:path w="2747" h="2885" extrusionOk="0">
                  <a:moveTo>
                    <a:pt x="2746" y="1"/>
                  </a:moveTo>
                  <a:lnTo>
                    <a:pt x="1" y="2691"/>
                  </a:lnTo>
                  <a:lnTo>
                    <a:pt x="104" y="2885"/>
                  </a:lnTo>
                  <a:lnTo>
                    <a:pt x="2746" y="1"/>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6"/>
            <p:cNvSpPr/>
            <p:nvPr/>
          </p:nvSpPr>
          <p:spPr>
            <a:xfrm>
              <a:off x="8711874" y="4916252"/>
              <a:ext cx="18587" cy="205431"/>
            </a:xfrm>
            <a:custGeom>
              <a:avLst/>
              <a:gdLst/>
              <a:ahLst/>
              <a:cxnLst/>
              <a:rect l="l" t="t" r="r" b="b"/>
              <a:pathLst>
                <a:path w="153" h="1691" extrusionOk="0">
                  <a:moveTo>
                    <a:pt x="135" y="0"/>
                  </a:moveTo>
                  <a:lnTo>
                    <a:pt x="1" y="1691"/>
                  </a:lnTo>
                  <a:lnTo>
                    <a:pt x="153" y="1538"/>
                  </a:lnTo>
                  <a:lnTo>
                    <a:pt x="135" y="0"/>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6"/>
            <p:cNvSpPr/>
            <p:nvPr/>
          </p:nvSpPr>
          <p:spPr>
            <a:xfrm>
              <a:off x="8646150" y="5175137"/>
              <a:ext cx="206039" cy="21746"/>
            </a:xfrm>
            <a:custGeom>
              <a:avLst/>
              <a:gdLst/>
              <a:ahLst/>
              <a:cxnLst/>
              <a:rect l="l" t="t" r="r" b="b"/>
              <a:pathLst>
                <a:path w="1696" h="179" extrusionOk="0">
                  <a:moveTo>
                    <a:pt x="1696" y="0"/>
                  </a:moveTo>
                  <a:lnTo>
                    <a:pt x="1" y="49"/>
                  </a:lnTo>
                  <a:lnTo>
                    <a:pt x="20" y="178"/>
                  </a:lnTo>
                  <a:lnTo>
                    <a:pt x="1696" y="0"/>
                  </a:ln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6"/>
            <p:cNvSpPr/>
            <p:nvPr/>
          </p:nvSpPr>
          <p:spPr>
            <a:xfrm>
              <a:off x="8650281" y="4713494"/>
              <a:ext cx="162061" cy="330925"/>
            </a:xfrm>
            <a:custGeom>
              <a:avLst/>
              <a:gdLst/>
              <a:ahLst/>
              <a:cxnLst/>
              <a:rect l="l" t="t" r="r" b="b"/>
              <a:pathLst>
                <a:path w="1334" h="2724" extrusionOk="0">
                  <a:moveTo>
                    <a:pt x="727" y="0"/>
                  </a:moveTo>
                  <a:cubicBezTo>
                    <a:pt x="727" y="0"/>
                    <a:pt x="66" y="584"/>
                    <a:pt x="34" y="1335"/>
                  </a:cubicBezTo>
                  <a:cubicBezTo>
                    <a:pt x="0" y="2086"/>
                    <a:pt x="609" y="2724"/>
                    <a:pt x="609" y="2724"/>
                  </a:cubicBezTo>
                  <a:cubicBezTo>
                    <a:pt x="609" y="2724"/>
                    <a:pt x="1268" y="2142"/>
                    <a:pt x="1302" y="1390"/>
                  </a:cubicBezTo>
                  <a:cubicBezTo>
                    <a:pt x="1334" y="638"/>
                    <a:pt x="727" y="0"/>
                    <a:pt x="727" y="0"/>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6"/>
            <p:cNvSpPr/>
            <p:nvPr/>
          </p:nvSpPr>
          <p:spPr>
            <a:xfrm>
              <a:off x="8712117" y="5105769"/>
              <a:ext cx="331290" cy="154407"/>
            </a:xfrm>
            <a:custGeom>
              <a:avLst/>
              <a:gdLst/>
              <a:ahLst/>
              <a:cxnLst/>
              <a:rect l="l" t="t" r="r" b="b"/>
              <a:pathLst>
                <a:path w="2727" h="1271" extrusionOk="0">
                  <a:moveTo>
                    <a:pt x="1370" y="1"/>
                  </a:moveTo>
                  <a:cubicBezTo>
                    <a:pt x="1366" y="1"/>
                    <a:pt x="1361" y="1"/>
                    <a:pt x="1357" y="1"/>
                  </a:cubicBezTo>
                  <a:cubicBezTo>
                    <a:pt x="604" y="8"/>
                    <a:pt x="0" y="649"/>
                    <a:pt x="0" y="649"/>
                  </a:cubicBezTo>
                  <a:cubicBezTo>
                    <a:pt x="0" y="649"/>
                    <a:pt x="608" y="1270"/>
                    <a:pt x="1353" y="1270"/>
                  </a:cubicBezTo>
                  <a:cubicBezTo>
                    <a:pt x="1358" y="1270"/>
                    <a:pt x="1364" y="1270"/>
                    <a:pt x="1369" y="1270"/>
                  </a:cubicBezTo>
                  <a:cubicBezTo>
                    <a:pt x="2123" y="1263"/>
                    <a:pt x="2727" y="622"/>
                    <a:pt x="2727" y="622"/>
                  </a:cubicBezTo>
                  <a:cubicBezTo>
                    <a:pt x="2727" y="622"/>
                    <a:pt x="2117" y="1"/>
                    <a:pt x="1370"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6"/>
            <p:cNvSpPr/>
            <p:nvPr/>
          </p:nvSpPr>
          <p:spPr>
            <a:xfrm>
              <a:off x="8800558" y="4647042"/>
              <a:ext cx="343438" cy="369436"/>
            </a:xfrm>
            <a:custGeom>
              <a:avLst/>
              <a:gdLst/>
              <a:ahLst/>
              <a:cxnLst/>
              <a:rect l="l" t="t" r="r" b="b"/>
              <a:pathLst>
                <a:path w="2827" h="3041" extrusionOk="0">
                  <a:moveTo>
                    <a:pt x="2689" y="0"/>
                  </a:moveTo>
                  <a:cubicBezTo>
                    <a:pt x="2689" y="0"/>
                    <a:pt x="1410" y="85"/>
                    <a:pt x="705" y="925"/>
                  </a:cubicBezTo>
                  <a:cubicBezTo>
                    <a:pt x="0" y="1765"/>
                    <a:pt x="138" y="3040"/>
                    <a:pt x="138" y="3040"/>
                  </a:cubicBezTo>
                  <a:cubicBezTo>
                    <a:pt x="138" y="3040"/>
                    <a:pt x="1417" y="2954"/>
                    <a:pt x="2122" y="2115"/>
                  </a:cubicBezTo>
                  <a:cubicBezTo>
                    <a:pt x="2826" y="1275"/>
                    <a:pt x="2689" y="0"/>
                    <a:pt x="2689" y="0"/>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 name="Google Shape;460;p16"/>
          <p:cNvSpPr/>
          <p:nvPr/>
        </p:nvSpPr>
        <p:spPr>
          <a:xfrm flipH="1">
            <a:off x="662342" y="28309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6"/>
          <p:cNvSpPr/>
          <p:nvPr/>
        </p:nvSpPr>
        <p:spPr>
          <a:xfrm flipH="1">
            <a:off x="468452" y="-92171"/>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6"/>
          <p:cNvSpPr/>
          <p:nvPr/>
        </p:nvSpPr>
        <p:spPr>
          <a:xfrm flipH="1">
            <a:off x="468457" y="1278375"/>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6"/>
          <p:cNvSpPr/>
          <p:nvPr/>
        </p:nvSpPr>
        <p:spPr>
          <a:xfrm flipH="1">
            <a:off x="1146692" y="194840"/>
            <a:ext cx="195918" cy="195918"/>
          </a:xfrm>
          <a:custGeom>
            <a:avLst/>
            <a:gdLst/>
            <a:ahLst/>
            <a:cxnLst/>
            <a:rect l="l" t="t" r="r" b="b"/>
            <a:pathLst>
              <a:path w="1219" h="1219" extrusionOk="0">
                <a:moveTo>
                  <a:pt x="610" y="1"/>
                </a:moveTo>
                <a:lnTo>
                  <a:pt x="394" y="395"/>
                </a:lnTo>
                <a:lnTo>
                  <a:pt x="0" y="609"/>
                </a:lnTo>
                <a:lnTo>
                  <a:pt x="394" y="825"/>
                </a:lnTo>
                <a:lnTo>
                  <a:pt x="610" y="1219"/>
                </a:lnTo>
                <a:lnTo>
                  <a:pt x="825" y="825"/>
                </a:lnTo>
                <a:lnTo>
                  <a:pt x="1218" y="609"/>
                </a:lnTo>
                <a:lnTo>
                  <a:pt x="825" y="395"/>
                </a:lnTo>
                <a:lnTo>
                  <a:pt x="6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6"/>
          <p:cNvSpPr/>
          <p:nvPr/>
        </p:nvSpPr>
        <p:spPr>
          <a:xfrm rot="1832782" flipH="1">
            <a:off x="160075" y="962034"/>
            <a:ext cx="182958" cy="343510"/>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6"/>
          <p:cNvSpPr/>
          <p:nvPr/>
        </p:nvSpPr>
        <p:spPr>
          <a:xfrm rot="-2990520" flipH="1">
            <a:off x="904278" y="847934"/>
            <a:ext cx="182959" cy="343511"/>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 name="Google Shape;466;p16"/>
          <p:cNvGrpSpPr/>
          <p:nvPr/>
        </p:nvGrpSpPr>
        <p:grpSpPr>
          <a:xfrm rot="5400000" flipH="1">
            <a:off x="8292985" y="4405215"/>
            <a:ext cx="809058" cy="537207"/>
            <a:chOff x="101954" y="71709"/>
            <a:chExt cx="809058" cy="537207"/>
          </a:xfrm>
        </p:grpSpPr>
        <p:grpSp>
          <p:nvGrpSpPr>
            <p:cNvPr id="467" name="Google Shape;467;p16"/>
            <p:cNvGrpSpPr/>
            <p:nvPr/>
          </p:nvGrpSpPr>
          <p:grpSpPr>
            <a:xfrm rot="10800000" flipH="1">
              <a:off x="101954" y="71709"/>
              <a:ext cx="809058" cy="537207"/>
              <a:chOff x="-19696" y="4515369"/>
              <a:chExt cx="809058" cy="537207"/>
            </a:xfrm>
          </p:grpSpPr>
          <p:grpSp>
            <p:nvGrpSpPr>
              <p:cNvPr id="468" name="Google Shape;468;p16"/>
              <p:cNvGrpSpPr/>
              <p:nvPr/>
            </p:nvGrpSpPr>
            <p:grpSpPr>
              <a:xfrm flipH="1">
                <a:off x="-19696" y="4515369"/>
                <a:ext cx="512545" cy="537207"/>
                <a:chOff x="8407354" y="4229619"/>
                <a:chExt cx="512545" cy="537207"/>
              </a:xfrm>
            </p:grpSpPr>
            <p:sp>
              <p:nvSpPr>
                <p:cNvPr id="469" name="Google Shape;469;p16"/>
                <p:cNvSpPr/>
                <p:nvPr/>
              </p:nvSpPr>
              <p:spPr>
                <a:xfrm>
                  <a:off x="8407354" y="460488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6"/>
                <p:cNvSpPr/>
                <p:nvPr/>
              </p:nvSpPr>
              <p:spPr>
                <a:xfrm>
                  <a:off x="8664902" y="4229619"/>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6"/>
              <p:cNvSpPr/>
              <p:nvPr/>
            </p:nvSpPr>
            <p:spPr>
              <a:xfrm flipH="1">
                <a:off x="465635" y="4525375"/>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6"/>
              <p:cNvSpPr/>
              <p:nvPr/>
            </p:nvSpPr>
            <p:spPr>
              <a:xfrm flipH="1">
                <a:off x="593444" y="4723990"/>
                <a:ext cx="195918" cy="195918"/>
              </a:xfrm>
              <a:custGeom>
                <a:avLst/>
                <a:gdLst/>
                <a:ahLst/>
                <a:cxnLst/>
                <a:rect l="l" t="t" r="r" b="b"/>
                <a:pathLst>
                  <a:path w="1219" h="1219" extrusionOk="0">
                    <a:moveTo>
                      <a:pt x="610" y="1"/>
                    </a:moveTo>
                    <a:lnTo>
                      <a:pt x="394" y="395"/>
                    </a:lnTo>
                    <a:lnTo>
                      <a:pt x="0" y="609"/>
                    </a:lnTo>
                    <a:lnTo>
                      <a:pt x="394" y="825"/>
                    </a:lnTo>
                    <a:lnTo>
                      <a:pt x="610" y="1219"/>
                    </a:lnTo>
                    <a:lnTo>
                      <a:pt x="825" y="825"/>
                    </a:lnTo>
                    <a:lnTo>
                      <a:pt x="1218" y="609"/>
                    </a:lnTo>
                    <a:lnTo>
                      <a:pt x="825" y="395"/>
                    </a:lnTo>
                    <a:lnTo>
                      <a:pt x="6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3" name="Google Shape;473;p16"/>
            <p:cNvSpPr/>
            <p:nvPr/>
          </p:nvSpPr>
          <p:spPr>
            <a:xfrm rot="10800000">
              <a:off x="410660" y="305633"/>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2_1">
    <p:spTree>
      <p:nvGrpSpPr>
        <p:cNvPr id="1" name="Shape 474"/>
        <p:cNvGrpSpPr/>
        <p:nvPr/>
      </p:nvGrpSpPr>
      <p:grpSpPr>
        <a:xfrm>
          <a:off x="0" y="0"/>
          <a:ext cx="0" cy="0"/>
          <a:chOff x="0" y="0"/>
          <a:chExt cx="0" cy="0"/>
        </a:xfrm>
      </p:grpSpPr>
      <p:sp>
        <p:nvSpPr>
          <p:cNvPr id="475" name="Google Shape;475;p17"/>
          <p:cNvSpPr txBox="1">
            <a:spLocks noGrp="1"/>
          </p:cNvSpPr>
          <p:nvPr>
            <p:ph type="subTitle" idx="1"/>
          </p:nvPr>
        </p:nvSpPr>
        <p:spPr>
          <a:xfrm>
            <a:off x="718775" y="1228725"/>
            <a:ext cx="3431700" cy="2215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434343"/>
              </a:buClr>
              <a:buSzPts val="1400"/>
              <a:buChar char="●"/>
              <a:defRPr/>
            </a:lvl1pPr>
            <a:lvl2pPr lvl="1" algn="ctr" rtl="0">
              <a:lnSpc>
                <a:spcPct val="100000"/>
              </a:lnSpc>
              <a:spcBef>
                <a:spcPts val="0"/>
              </a:spcBef>
              <a:spcAft>
                <a:spcPts val="0"/>
              </a:spcAft>
              <a:buClr>
                <a:srgbClr val="434343"/>
              </a:buClr>
              <a:buSzPts val="1400"/>
              <a:buChar char="○"/>
              <a:defRPr/>
            </a:lvl2pPr>
            <a:lvl3pPr lvl="2" algn="ctr" rtl="0">
              <a:lnSpc>
                <a:spcPct val="100000"/>
              </a:lnSpc>
              <a:spcBef>
                <a:spcPts val="0"/>
              </a:spcBef>
              <a:spcAft>
                <a:spcPts val="0"/>
              </a:spcAft>
              <a:buClr>
                <a:srgbClr val="434343"/>
              </a:buClr>
              <a:buSzPts val="1400"/>
              <a:buChar char="■"/>
              <a:defRPr/>
            </a:lvl3pPr>
            <a:lvl4pPr lvl="3" algn="ctr" rtl="0">
              <a:lnSpc>
                <a:spcPct val="100000"/>
              </a:lnSpc>
              <a:spcBef>
                <a:spcPts val="0"/>
              </a:spcBef>
              <a:spcAft>
                <a:spcPts val="0"/>
              </a:spcAft>
              <a:buClr>
                <a:srgbClr val="434343"/>
              </a:buClr>
              <a:buSzPts val="1400"/>
              <a:buChar char="●"/>
              <a:defRPr/>
            </a:lvl4pPr>
            <a:lvl5pPr lvl="4" algn="ctr" rtl="0">
              <a:lnSpc>
                <a:spcPct val="100000"/>
              </a:lnSpc>
              <a:spcBef>
                <a:spcPts val="0"/>
              </a:spcBef>
              <a:spcAft>
                <a:spcPts val="0"/>
              </a:spcAft>
              <a:buClr>
                <a:srgbClr val="434343"/>
              </a:buClr>
              <a:buSzPts val="1400"/>
              <a:buChar char="○"/>
              <a:defRPr/>
            </a:lvl5pPr>
            <a:lvl6pPr lvl="5" algn="ctr" rtl="0">
              <a:lnSpc>
                <a:spcPct val="100000"/>
              </a:lnSpc>
              <a:spcBef>
                <a:spcPts val="0"/>
              </a:spcBef>
              <a:spcAft>
                <a:spcPts val="0"/>
              </a:spcAft>
              <a:buClr>
                <a:srgbClr val="434343"/>
              </a:buClr>
              <a:buSzPts val="1400"/>
              <a:buChar char="■"/>
              <a:defRPr/>
            </a:lvl6pPr>
            <a:lvl7pPr lvl="6" algn="ctr" rtl="0">
              <a:lnSpc>
                <a:spcPct val="100000"/>
              </a:lnSpc>
              <a:spcBef>
                <a:spcPts val="0"/>
              </a:spcBef>
              <a:spcAft>
                <a:spcPts val="0"/>
              </a:spcAft>
              <a:buClr>
                <a:srgbClr val="434343"/>
              </a:buClr>
              <a:buSzPts val="1400"/>
              <a:buChar char="●"/>
              <a:defRPr/>
            </a:lvl7pPr>
            <a:lvl8pPr lvl="7" algn="ctr" rtl="0">
              <a:lnSpc>
                <a:spcPct val="100000"/>
              </a:lnSpc>
              <a:spcBef>
                <a:spcPts val="0"/>
              </a:spcBef>
              <a:spcAft>
                <a:spcPts val="0"/>
              </a:spcAft>
              <a:buClr>
                <a:srgbClr val="434343"/>
              </a:buClr>
              <a:buSzPts val="1400"/>
              <a:buChar char="○"/>
              <a:defRPr/>
            </a:lvl8pPr>
            <a:lvl9pPr lvl="8" algn="ctr" rtl="0">
              <a:lnSpc>
                <a:spcPct val="100000"/>
              </a:lnSpc>
              <a:spcBef>
                <a:spcPts val="0"/>
              </a:spcBef>
              <a:spcAft>
                <a:spcPts val="0"/>
              </a:spcAft>
              <a:buClr>
                <a:srgbClr val="434343"/>
              </a:buClr>
              <a:buSzPts val="1400"/>
              <a:buChar char="■"/>
              <a:defRPr/>
            </a:lvl9pPr>
          </a:lstStyle>
          <a:p>
            <a:endParaRPr/>
          </a:p>
        </p:txBody>
      </p:sp>
      <p:sp>
        <p:nvSpPr>
          <p:cNvPr id="476" name="Google Shape;476;p1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77" name="Google Shape;477;p17"/>
          <p:cNvGrpSpPr/>
          <p:nvPr/>
        </p:nvGrpSpPr>
        <p:grpSpPr>
          <a:xfrm rot="-5400000">
            <a:off x="41968" y="4405215"/>
            <a:ext cx="809058" cy="537207"/>
            <a:chOff x="101954" y="71709"/>
            <a:chExt cx="809058" cy="537207"/>
          </a:xfrm>
        </p:grpSpPr>
        <p:grpSp>
          <p:nvGrpSpPr>
            <p:cNvPr id="478" name="Google Shape;478;p17"/>
            <p:cNvGrpSpPr/>
            <p:nvPr/>
          </p:nvGrpSpPr>
          <p:grpSpPr>
            <a:xfrm rot="10800000" flipH="1">
              <a:off x="101954" y="71709"/>
              <a:ext cx="809058" cy="537207"/>
              <a:chOff x="-19696" y="4515369"/>
              <a:chExt cx="809058" cy="537207"/>
            </a:xfrm>
          </p:grpSpPr>
          <p:grpSp>
            <p:nvGrpSpPr>
              <p:cNvPr id="479" name="Google Shape;479;p17"/>
              <p:cNvGrpSpPr/>
              <p:nvPr/>
            </p:nvGrpSpPr>
            <p:grpSpPr>
              <a:xfrm flipH="1">
                <a:off x="-19696" y="4515369"/>
                <a:ext cx="512545" cy="537207"/>
                <a:chOff x="8407354" y="4229619"/>
                <a:chExt cx="512545" cy="537207"/>
              </a:xfrm>
            </p:grpSpPr>
            <p:sp>
              <p:nvSpPr>
                <p:cNvPr id="480" name="Google Shape;480;p17"/>
                <p:cNvSpPr/>
                <p:nvPr/>
              </p:nvSpPr>
              <p:spPr>
                <a:xfrm>
                  <a:off x="8407354" y="460488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8664902" y="4229619"/>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2" name="Google Shape;482;p17"/>
              <p:cNvSpPr/>
              <p:nvPr/>
            </p:nvSpPr>
            <p:spPr>
              <a:xfrm flipH="1">
                <a:off x="465635" y="4525375"/>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7"/>
              <p:cNvSpPr/>
              <p:nvPr/>
            </p:nvSpPr>
            <p:spPr>
              <a:xfrm flipH="1">
                <a:off x="593444" y="4723990"/>
                <a:ext cx="195918" cy="195918"/>
              </a:xfrm>
              <a:custGeom>
                <a:avLst/>
                <a:gdLst/>
                <a:ahLst/>
                <a:cxnLst/>
                <a:rect l="l" t="t" r="r" b="b"/>
                <a:pathLst>
                  <a:path w="1219" h="1219" extrusionOk="0">
                    <a:moveTo>
                      <a:pt x="610" y="1"/>
                    </a:moveTo>
                    <a:lnTo>
                      <a:pt x="394" y="395"/>
                    </a:lnTo>
                    <a:lnTo>
                      <a:pt x="0" y="609"/>
                    </a:lnTo>
                    <a:lnTo>
                      <a:pt x="394" y="825"/>
                    </a:lnTo>
                    <a:lnTo>
                      <a:pt x="610" y="1219"/>
                    </a:lnTo>
                    <a:lnTo>
                      <a:pt x="825" y="825"/>
                    </a:lnTo>
                    <a:lnTo>
                      <a:pt x="1218" y="609"/>
                    </a:lnTo>
                    <a:lnTo>
                      <a:pt x="825" y="395"/>
                    </a:lnTo>
                    <a:lnTo>
                      <a:pt x="6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4" name="Google Shape;484;p17"/>
            <p:cNvSpPr/>
            <p:nvPr/>
          </p:nvSpPr>
          <p:spPr>
            <a:xfrm rot="10800000">
              <a:off x="410660" y="305633"/>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17"/>
          <p:cNvGrpSpPr/>
          <p:nvPr/>
        </p:nvGrpSpPr>
        <p:grpSpPr>
          <a:xfrm flipH="1">
            <a:off x="8428904" y="71709"/>
            <a:ext cx="613153" cy="757623"/>
            <a:chOff x="101954" y="71709"/>
            <a:chExt cx="613153" cy="757623"/>
          </a:xfrm>
        </p:grpSpPr>
        <p:grpSp>
          <p:nvGrpSpPr>
            <p:cNvPr id="486" name="Google Shape;486;p17"/>
            <p:cNvGrpSpPr/>
            <p:nvPr/>
          </p:nvGrpSpPr>
          <p:grpSpPr>
            <a:xfrm rot="10800000" flipH="1">
              <a:off x="101954" y="71709"/>
              <a:ext cx="613153" cy="757623"/>
              <a:chOff x="-19696" y="4294952"/>
              <a:chExt cx="613153" cy="757623"/>
            </a:xfrm>
          </p:grpSpPr>
          <p:grpSp>
            <p:nvGrpSpPr>
              <p:cNvPr id="487" name="Google Shape;487;p17"/>
              <p:cNvGrpSpPr/>
              <p:nvPr/>
            </p:nvGrpSpPr>
            <p:grpSpPr>
              <a:xfrm flipH="1">
                <a:off x="-19696" y="4515369"/>
                <a:ext cx="512545" cy="537207"/>
                <a:chOff x="8407354" y="4229619"/>
                <a:chExt cx="512545" cy="537207"/>
              </a:xfrm>
            </p:grpSpPr>
            <p:sp>
              <p:nvSpPr>
                <p:cNvPr id="488" name="Google Shape;488;p17"/>
                <p:cNvSpPr/>
                <p:nvPr/>
              </p:nvSpPr>
              <p:spPr>
                <a:xfrm>
                  <a:off x="8407354" y="460488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7"/>
                <p:cNvSpPr/>
                <p:nvPr/>
              </p:nvSpPr>
              <p:spPr>
                <a:xfrm>
                  <a:off x="8664902" y="4229619"/>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17"/>
              <p:cNvSpPr/>
              <p:nvPr/>
            </p:nvSpPr>
            <p:spPr>
              <a:xfrm flipH="1">
                <a:off x="465635" y="4525375"/>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7"/>
              <p:cNvSpPr/>
              <p:nvPr/>
            </p:nvSpPr>
            <p:spPr>
              <a:xfrm flipH="1">
                <a:off x="188919" y="4294952"/>
                <a:ext cx="195918" cy="195918"/>
              </a:xfrm>
              <a:custGeom>
                <a:avLst/>
                <a:gdLst/>
                <a:ahLst/>
                <a:cxnLst/>
                <a:rect l="l" t="t" r="r" b="b"/>
                <a:pathLst>
                  <a:path w="1219" h="1219" extrusionOk="0">
                    <a:moveTo>
                      <a:pt x="610" y="1"/>
                    </a:moveTo>
                    <a:lnTo>
                      <a:pt x="394" y="395"/>
                    </a:lnTo>
                    <a:lnTo>
                      <a:pt x="0" y="609"/>
                    </a:lnTo>
                    <a:lnTo>
                      <a:pt x="394" y="825"/>
                    </a:lnTo>
                    <a:lnTo>
                      <a:pt x="610" y="1219"/>
                    </a:lnTo>
                    <a:lnTo>
                      <a:pt x="825" y="825"/>
                    </a:lnTo>
                    <a:lnTo>
                      <a:pt x="1218" y="609"/>
                    </a:lnTo>
                    <a:lnTo>
                      <a:pt x="825" y="395"/>
                    </a:lnTo>
                    <a:lnTo>
                      <a:pt x="6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17"/>
            <p:cNvSpPr/>
            <p:nvPr/>
          </p:nvSpPr>
          <p:spPr>
            <a:xfrm rot="10800000">
              <a:off x="410660" y="305633"/>
              <a:ext cx="127822" cy="127813"/>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7"/>
          <p:cNvGrpSpPr/>
          <p:nvPr/>
        </p:nvGrpSpPr>
        <p:grpSpPr>
          <a:xfrm rot="10800000">
            <a:off x="101954" y="67194"/>
            <a:ext cx="512545" cy="537207"/>
            <a:chOff x="8315104" y="4229619"/>
            <a:chExt cx="512545" cy="537207"/>
          </a:xfrm>
        </p:grpSpPr>
        <p:sp>
          <p:nvSpPr>
            <p:cNvPr id="494" name="Google Shape;494;p17"/>
            <p:cNvSpPr/>
            <p:nvPr/>
          </p:nvSpPr>
          <p:spPr>
            <a:xfrm>
              <a:off x="8315104" y="460488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7"/>
            <p:cNvSpPr/>
            <p:nvPr/>
          </p:nvSpPr>
          <p:spPr>
            <a:xfrm>
              <a:off x="8572652" y="4229619"/>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17"/>
          <p:cNvGrpSpPr/>
          <p:nvPr/>
        </p:nvGrpSpPr>
        <p:grpSpPr>
          <a:xfrm rot="-5400000" flipH="1">
            <a:off x="8436623" y="4553469"/>
            <a:ext cx="512545" cy="537207"/>
            <a:chOff x="8315104" y="4229619"/>
            <a:chExt cx="512545" cy="537207"/>
          </a:xfrm>
        </p:grpSpPr>
        <p:sp>
          <p:nvSpPr>
            <p:cNvPr id="497" name="Google Shape;497;p17"/>
            <p:cNvSpPr/>
            <p:nvPr/>
          </p:nvSpPr>
          <p:spPr>
            <a:xfrm>
              <a:off x="8315104" y="4604886"/>
              <a:ext cx="318655" cy="161940"/>
            </a:xfrm>
            <a:custGeom>
              <a:avLst/>
              <a:gdLst/>
              <a:ahLst/>
              <a:cxnLst/>
              <a:rect l="l" t="t" r="r" b="b"/>
              <a:pathLst>
                <a:path w="2623" h="1333" extrusionOk="0">
                  <a:moveTo>
                    <a:pt x="1078" y="1"/>
                  </a:moveTo>
                  <a:cubicBezTo>
                    <a:pt x="502" y="1"/>
                    <a:pt x="1" y="293"/>
                    <a:pt x="1" y="293"/>
                  </a:cubicBezTo>
                  <a:cubicBezTo>
                    <a:pt x="1" y="293"/>
                    <a:pt x="414" y="1072"/>
                    <a:pt x="1137" y="1278"/>
                  </a:cubicBezTo>
                  <a:cubicBezTo>
                    <a:pt x="1274" y="1317"/>
                    <a:pt x="1413" y="1333"/>
                    <a:pt x="1547" y="1333"/>
                  </a:cubicBezTo>
                  <a:cubicBezTo>
                    <a:pt x="2123" y="1333"/>
                    <a:pt x="2622" y="1042"/>
                    <a:pt x="2622" y="1042"/>
                  </a:cubicBezTo>
                  <a:cubicBezTo>
                    <a:pt x="2622" y="1042"/>
                    <a:pt x="2209" y="263"/>
                    <a:pt x="1486" y="55"/>
                  </a:cubicBezTo>
                  <a:cubicBezTo>
                    <a:pt x="1350" y="17"/>
                    <a:pt x="1212" y="1"/>
                    <a:pt x="1078"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7"/>
            <p:cNvSpPr/>
            <p:nvPr/>
          </p:nvSpPr>
          <p:spPr>
            <a:xfrm>
              <a:off x="8572652" y="4229619"/>
              <a:ext cx="254997" cy="478772"/>
            </a:xfrm>
            <a:custGeom>
              <a:avLst/>
              <a:gdLst/>
              <a:ahLst/>
              <a:cxnLst/>
              <a:rect l="l" t="t" r="r" b="b"/>
              <a:pathLst>
                <a:path w="2099" h="3941" extrusionOk="0">
                  <a:moveTo>
                    <a:pt x="1284" y="1"/>
                  </a:moveTo>
                  <a:cubicBezTo>
                    <a:pt x="1284" y="1"/>
                    <a:pt x="261" y="772"/>
                    <a:pt x="132" y="1861"/>
                  </a:cubicBezTo>
                  <a:cubicBezTo>
                    <a:pt x="0" y="2949"/>
                    <a:pt x="814" y="3941"/>
                    <a:pt x="814" y="3941"/>
                  </a:cubicBezTo>
                  <a:cubicBezTo>
                    <a:pt x="814" y="3941"/>
                    <a:pt x="1837" y="3169"/>
                    <a:pt x="1967" y="2081"/>
                  </a:cubicBezTo>
                  <a:cubicBezTo>
                    <a:pt x="2098" y="993"/>
                    <a:pt x="1284" y="1"/>
                    <a:pt x="1284"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BCD495">
            <a:alpha val="3743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lfa Slab One"/>
              <a:buNone/>
              <a:defRPr sz="3500">
                <a:solidFill>
                  <a:schemeClr val="dk1"/>
                </a:solidFill>
                <a:latin typeface="Alfa Slab One"/>
                <a:ea typeface="Alfa Slab One"/>
                <a:cs typeface="Alfa Slab One"/>
                <a:sym typeface="Alfa Slab One"/>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1pPr>
            <a:lvl2pPr marL="914400" lvl="1"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2pPr>
            <a:lvl3pPr marL="1371600" lvl="2"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3pPr>
            <a:lvl4pPr marL="1828800" lvl="3"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4pPr>
            <a:lvl5pPr marL="2286000" lvl="4"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5pPr>
            <a:lvl6pPr marL="2743200" lvl="5"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6pPr>
            <a:lvl7pPr marL="3200400" lvl="6"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7pPr>
            <a:lvl8pPr marL="3657600" lvl="7"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8pPr>
            <a:lvl9pPr marL="4114800" lvl="8"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59" r:id="rId5"/>
    <p:sldLayoutId id="2147483660" r:id="rId6"/>
    <p:sldLayoutId id="2147483661" r:id="rId7"/>
    <p:sldLayoutId id="2147483662" r:id="rId8"/>
    <p:sldLayoutId id="2147483663" r:id="rId9"/>
    <p:sldLayoutId id="2147483664" r:id="rId10"/>
    <p:sldLayoutId id="2147483671" r:id="rId11"/>
    <p:sldLayoutId id="2147483673" r:id="rId12"/>
    <p:sldLayoutId id="214748367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CD495">
            <a:alpha val="37430"/>
          </a:srgbClr>
        </a:solidFill>
        <a:effectLst/>
      </p:bgPr>
    </p:bg>
    <p:spTree>
      <p:nvGrpSpPr>
        <p:cNvPr id="1" name="Shape 819"/>
        <p:cNvGrpSpPr/>
        <p:nvPr/>
      </p:nvGrpSpPr>
      <p:grpSpPr>
        <a:xfrm>
          <a:off x="0" y="0"/>
          <a:ext cx="0" cy="0"/>
          <a:chOff x="0" y="0"/>
          <a:chExt cx="0" cy="0"/>
        </a:xfrm>
      </p:grpSpPr>
      <p:sp>
        <p:nvSpPr>
          <p:cNvPr id="820" name="Google Shape;820;p32"/>
          <p:cNvSpPr/>
          <p:nvPr/>
        </p:nvSpPr>
        <p:spPr>
          <a:xfrm>
            <a:off x="4758291" y="3867236"/>
            <a:ext cx="4172921" cy="820379"/>
          </a:xfrm>
          <a:custGeom>
            <a:avLst/>
            <a:gdLst/>
            <a:ahLst/>
            <a:cxnLst/>
            <a:rect l="l" t="t" r="r" b="b"/>
            <a:pathLst>
              <a:path w="164726" h="13744" extrusionOk="0">
                <a:moveTo>
                  <a:pt x="15907" y="1879"/>
                </a:moveTo>
                <a:cubicBezTo>
                  <a:pt x="24861" y="780"/>
                  <a:pt x="36808" y="851"/>
                  <a:pt x="53790" y="774"/>
                </a:cubicBezTo>
                <a:cubicBezTo>
                  <a:pt x="70772" y="697"/>
                  <a:pt x="101479" y="1445"/>
                  <a:pt x="117798" y="1418"/>
                </a:cubicBezTo>
                <a:cubicBezTo>
                  <a:pt x="134118" y="1391"/>
                  <a:pt x="145611" y="-1129"/>
                  <a:pt x="151707" y="613"/>
                </a:cubicBezTo>
                <a:cubicBezTo>
                  <a:pt x="157803" y="2356"/>
                  <a:pt x="176118" y="9757"/>
                  <a:pt x="154374" y="11873"/>
                </a:cubicBezTo>
                <a:cubicBezTo>
                  <a:pt x="132630" y="13989"/>
                  <a:pt x="46959" y="14060"/>
                  <a:pt x="21241" y="13309"/>
                </a:cubicBezTo>
                <a:cubicBezTo>
                  <a:pt x="-4476" y="12558"/>
                  <a:pt x="958" y="9274"/>
                  <a:pt x="69" y="7369"/>
                </a:cubicBezTo>
                <a:cubicBezTo>
                  <a:pt x="-820" y="5464"/>
                  <a:pt x="6954" y="2978"/>
                  <a:pt x="15907" y="1879"/>
                </a:cubicBezTo>
                <a:close/>
              </a:path>
            </a:pathLst>
          </a:custGeom>
          <a:solidFill>
            <a:srgbClr val="BCD495">
              <a:alpha val="37430"/>
            </a:srgbClr>
          </a:solidFill>
          <a:ln>
            <a:noFill/>
          </a:ln>
        </p:spPr>
        <p:txBody>
          <a:bodyPr/>
          <a:lstStyle/>
          <a:p>
            <a:endParaRPr lang="en-SA"/>
          </a:p>
        </p:txBody>
      </p:sp>
      <p:sp>
        <p:nvSpPr>
          <p:cNvPr id="821" name="Google Shape;821;p32"/>
          <p:cNvSpPr txBox="1">
            <a:spLocks noGrp="1"/>
          </p:cNvSpPr>
          <p:nvPr>
            <p:ph type="ctrTitle"/>
          </p:nvPr>
        </p:nvSpPr>
        <p:spPr>
          <a:xfrm>
            <a:off x="256467" y="161560"/>
            <a:ext cx="4115557" cy="3342531"/>
          </a:xfrm>
          <a:prstGeom prst="rect">
            <a:avLst/>
          </a:prstGeom>
        </p:spPr>
        <p:txBody>
          <a:bodyPr spcFirstLastPara="1" wrap="square" lIns="91425" tIns="91425" rIns="91425" bIns="91425" anchor="ctr" anchorCtr="0">
            <a:noAutofit/>
          </a:bodyPr>
          <a:lstStyle/>
          <a:p>
            <a:r>
              <a:rPr lang="en" sz="3600" dirty="0">
                <a:latin typeface="DIN Alternate" panose="020B0500000000000000" pitchFamily="34" charset="77"/>
              </a:rPr>
              <a:t>Project:</a:t>
            </a:r>
            <a:br>
              <a:rPr lang="en" sz="3600" dirty="0">
                <a:latin typeface="DIN Alternate" panose="020B0500000000000000" pitchFamily="34" charset="77"/>
              </a:rPr>
            </a:br>
            <a:r>
              <a:rPr lang="en-US" sz="3600" dirty="0">
                <a:latin typeface="DIN Alternate" panose="020B0500000000000000" pitchFamily="34" charset="77"/>
              </a:rPr>
              <a:t>Estimating Vehicle CO2 Emissions from Fuel Ratings</a:t>
            </a:r>
            <a:endParaRPr sz="3600" dirty="0">
              <a:latin typeface="DIN Alternate" panose="020B0500000000000000" pitchFamily="34" charset="77"/>
            </a:endParaRPr>
          </a:p>
        </p:txBody>
      </p:sp>
      <p:sp>
        <p:nvSpPr>
          <p:cNvPr id="822" name="Google Shape;822;p32"/>
          <p:cNvSpPr txBox="1">
            <a:spLocks noGrp="1"/>
          </p:cNvSpPr>
          <p:nvPr>
            <p:ph type="subTitle" idx="1"/>
          </p:nvPr>
        </p:nvSpPr>
        <p:spPr>
          <a:xfrm>
            <a:off x="948399" y="3639482"/>
            <a:ext cx="1895156" cy="13761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dirty="0"/>
              <a:t>Aishah </a:t>
            </a:r>
            <a:r>
              <a:rPr lang="en-US" sz="1600" dirty="0" err="1"/>
              <a:t>Algharib</a:t>
            </a:r>
            <a:r>
              <a:rPr lang="en-US" sz="1600" dirty="0"/>
              <a:t> </a:t>
            </a:r>
            <a:r>
              <a:rPr lang="en-US" sz="1600" dirty="0" err="1"/>
              <a:t>Budoor</a:t>
            </a:r>
            <a:r>
              <a:rPr lang="en-US" sz="1600" dirty="0"/>
              <a:t> Salem</a:t>
            </a:r>
          </a:p>
          <a:p>
            <a:pPr marL="0" lvl="0" indent="0" algn="l" rtl="0">
              <a:spcBef>
                <a:spcPts val="0"/>
              </a:spcBef>
              <a:spcAft>
                <a:spcPts val="0"/>
              </a:spcAft>
              <a:buNone/>
            </a:pPr>
            <a:r>
              <a:rPr lang="en-US" sz="1600" dirty="0" err="1"/>
              <a:t>Danah</a:t>
            </a:r>
            <a:r>
              <a:rPr lang="en-US" sz="1600" dirty="0"/>
              <a:t> Alotaibi</a:t>
            </a:r>
          </a:p>
          <a:p>
            <a:pPr marL="0" lvl="0" indent="0" algn="l" rtl="0">
              <a:spcBef>
                <a:spcPts val="0"/>
              </a:spcBef>
              <a:spcAft>
                <a:spcPts val="0"/>
              </a:spcAft>
              <a:buNone/>
            </a:pPr>
            <a:r>
              <a:rPr lang="en-US" sz="1600" dirty="0" err="1"/>
              <a:t>Najla</a:t>
            </a:r>
            <a:r>
              <a:rPr lang="en-US" sz="1600" dirty="0"/>
              <a:t> </a:t>
            </a:r>
            <a:r>
              <a:rPr lang="en-US" sz="1600" dirty="0" err="1"/>
              <a:t>Aljaloud</a:t>
            </a:r>
            <a:endParaRPr lang="en-US" sz="1600" dirty="0"/>
          </a:p>
          <a:p>
            <a:pPr marL="0" lvl="0" indent="0" algn="l" rtl="0">
              <a:spcBef>
                <a:spcPts val="0"/>
              </a:spcBef>
              <a:spcAft>
                <a:spcPts val="0"/>
              </a:spcAft>
              <a:buNone/>
            </a:pPr>
            <a:r>
              <a:rPr lang="en-US" sz="1600" dirty="0"/>
              <a:t>Joud Alsayid</a:t>
            </a:r>
          </a:p>
        </p:txBody>
      </p:sp>
      <p:grpSp>
        <p:nvGrpSpPr>
          <p:cNvPr id="823" name="Google Shape;823;p32"/>
          <p:cNvGrpSpPr/>
          <p:nvPr/>
        </p:nvGrpSpPr>
        <p:grpSpPr>
          <a:xfrm>
            <a:off x="4571994" y="303535"/>
            <a:ext cx="4172839" cy="4055236"/>
            <a:chOff x="5113804" y="363961"/>
            <a:chExt cx="4367635" cy="4244543"/>
          </a:xfrm>
        </p:grpSpPr>
        <p:sp>
          <p:nvSpPr>
            <p:cNvPr id="824" name="Google Shape;824;p32"/>
            <p:cNvSpPr/>
            <p:nvPr/>
          </p:nvSpPr>
          <p:spPr>
            <a:xfrm>
              <a:off x="8171822" y="2507526"/>
              <a:ext cx="163554" cy="85797"/>
            </a:xfrm>
            <a:custGeom>
              <a:avLst/>
              <a:gdLst/>
              <a:ahLst/>
              <a:cxnLst/>
              <a:rect l="l" t="t" r="r" b="b"/>
              <a:pathLst>
                <a:path w="2217" h="1163" extrusionOk="0">
                  <a:moveTo>
                    <a:pt x="997" y="0"/>
                  </a:moveTo>
                  <a:cubicBezTo>
                    <a:pt x="864" y="0"/>
                    <a:pt x="732" y="62"/>
                    <a:pt x="642" y="159"/>
                  </a:cubicBezTo>
                  <a:cubicBezTo>
                    <a:pt x="537" y="272"/>
                    <a:pt x="485" y="428"/>
                    <a:pt x="483" y="581"/>
                  </a:cubicBezTo>
                  <a:cubicBezTo>
                    <a:pt x="463" y="569"/>
                    <a:pt x="441" y="564"/>
                    <a:pt x="418" y="564"/>
                  </a:cubicBezTo>
                  <a:cubicBezTo>
                    <a:pt x="359" y="564"/>
                    <a:pt x="297" y="600"/>
                    <a:pt x="263" y="651"/>
                  </a:cubicBezTo>
                  <a:cubicBezTo>
                    <a:pt x="216" y="722"/>
                    <a:pt x="210" y="811"/>
                    <a:pt x="213" y="897"/>
                  </a:cubicBezTo>
                  <a:cubicBezTo>
                    <a:pt x="190" y="885"/>
                    <a:pt x="164" y="878"/>
                    <a:pt x="137" y="878"/>
                  </a:cubicBezTo>
                  <a:cubicBezTo>
                    <a:pt x="107" y="878"/>
                    <a:pt x="77" y="887"/>
                    <a:pt x="50" y="903"/>
                  </a:cubicBezTo>
                  <a:cubicBezTo>
                    <a:pt x="2" y="935"/>
                    <a:pt x="0" y="1017"/>
                    <a:pt x="6" y="1074"/>
                  </a:cubicBezTo>
                  <a:cubicBezTo>
                    <a:pt x="477" y="1133"/>
                    <a:pt x="951" y="1163"/>
                    <a:pt x="1426" y="1163"/>
                  </a:cubicBezTo>
                  <a:cubicBezTo>
                    <a:pt x="1689" y="1163"/>
                    <a:pt x="1953" y="1153"/>
                    <a:pt x="2216" y="1135"/>
                  </a:cubicBezTo>
                  <a:cubicBezTo>
                    <a:pt x="2208" y="1062"/>
                    <a:pt x="2143" y="989"/>
                    <a:pt x="2071" y="989"/>
                  </a:cubicBezTo>
                  <a:cubicBezTo>
                    <a:pt x="2067" y="989"/>
                    <a:pt x="2063" y="989"/>
                    <a:pt x="2059" y="989"/>
                  </a:cubicBezTo>
                  <a:cubicBezTo>
                    <a:pt x="2110" y="792"/>
                    <a:pt x="2070" y="568"/>
                    <a:pt x="1933" y="416"/>
                  </a:cubicBezTo>
                  <a:cubicBezTo>
                    <a:pt x="1841" y="312"/>
                    <a:pt x="1703" y="251"/>
                    <a:pt x="1566" y="251"/>
                  </a:cubicBezTo>
                  <a:cubicBezTo>
                    <a:pt x="1501" y="251"/>
                    <a:pt x="1436" y="265"/>
                    <a:pt x="1377" y="295"/>
                  </a:cubicBezTo>
                  <a:cubicBezTo>
                    <a:pt x="1344" y="145"/>
                    <a:pt x="1207" y="28"/>
                    <a:pt x="1056" y="5"/>
                  </a:cubicBezTo>
                  <a:cubicBezTo>
                    <a:pt x="1037" y="2"/>
                    <a:pt x="1017" y="0"/>
                    <a:pt x="9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2"/>
            <p:cNvSpPr/>
            <p:nvPr/>
          </p:nvSpPr>
          <p:spPr>
            <a:xfrm>
              <a:off x="7871314" y="363961"/>
              <a:ext cx="389740" cy="218440"/>
            </a:xfrm>
            <a:custGeom>
              <a:avLst/>
              <a:gdLst/>
              <a:ahLst/>
              <a:cxnLst/>
              <a:rect l="l" t="t" r="r" b="b"/>
              <a:pathLst>
                <a:path w="5283" h="2961" extrusionOk="0">
                  <a:moveTo>
                    <a:pt x="2617" y="0"/>
                  </a:moveTo>
                  <a:cubicBezTo>
                    <a:pt x="2342" y="0"/>
                    <a:pt x="2068" y="72"/>
                    <a:pt x="1835" y="219"/>
                  </a:cubicBezTo>
                  <a:cubicBezTo>
                    <a:pt x="1280" y="571"/>
                    <a:pt x="1011" y="1319"/>
                    <a:pt x="1218" y="1945"/>
                  </a:cubicBezTo>
                  <a:cubicBezTo>
                    <a:pt x="1170" y="1920"/>
                    <a:pt x="1119" y="1908"/>
                    <a:pt x="1068" y="1908"/>
                  </a:cubicBezTo>
                  <a:cubicBezTo>
                    <a:pt x="967" y="1908"/>
                    <a:pt x="868" y="1955"/>
                    <a:pt x="805" y="2041"/>
                  </a:cubicBezTo>
                  <a:cubicBezTo>
                    <a:pt x="709" y="2171"/>
                    <a:pt x="722" y="2350"/>
                    <a:pt x="835" y="2466"/>
                  </a:cubicBezTo>
                  <a:cubicBezTo>
                    <a:pt x="777" y="2449"/>
                    <a:pt x="718" y="2442"/>
                    <a:pt x="660" y="2442"/>
                  </a:cubicBezTo>
                  <a:cubicBezTo>
                    <a:pt x="386" y="2442"/>
                    <a:pt x="120" y="2610"/>
                    <a:pt x="0" y="2864"/>
                  </a:cubicBezTo>
                  <a:cubicBezTo>
                    <a:pt x="510" y="2851"/>
                    <a:pt x="1021" y="2844"/>
                    <a:pt x="1531" y="2844"/>
                  </a:cubicBezTo>
                  <a:cubicBezTo>
                    <a:pt x="2764" y="2844"/>
                    <a:pt x="3997" y="2883"/>
                    <a:pt x="5229" y="2960"/>
                  </a:cubicBezTo>
                  <a:cubicBezTo>
                    <a:pt x="5283" y="2789"/>
                    <a:pt x="5114" y="2557"/>
                    <a:pt x="4938" y="2557"/>
                  </a:cubicBezTo>
                  <a:cubicBezTo>
                    <a:pt x="4929" y="2557"/>
                    <a:pt x="4921" y="2558"/>
                    <a:pt x="4912" y="2559"/>
                  </a:cubicBezTo>
                  <a:cubicBezTo>
                    <a:pt x="4976" y="2391"/>
                    <a:pt x="5020" y="2210"/>
                    <a:pt x="4998" y="2031"/>
                  </a:cubicBezTo>
                  <a:cubicBezTo>
                    <a:pt x="4978" y="1853"/>
                    <a:pt x="4881" y="1676"/>
                    <a:pt x="4722" y="1592"/>
                  </a:cubicBezTo>
                  <a:cubicBezTo>
                    <a:pt x="4665" y="1560"/>
                    <a:pt x="4598" y="1545"/>
                    <a:pt x="4532" y="1545"/>
                  </a:cubicBezTo>
                  <a:cubicBezTo>
                    <a:pt x="4417" y="1545"/>
                    <a:pt x="4303" y="1591"/>
                    <a:pt x="4237" y="1684"/>
                  </a:cubicBezTo>
                  <a:cubicBezTo>
                    <a:pt x="4169" y="1211"/>
                    <a:pt x="4003" y="733"/>
                    <a:pt x="3659" y="403"/>
                  </a:cubicBezTo>
                  <a:cubicBezTo>
                    <a:pt x="3382" y="138"/>
                    <a:pt x="2999" y="0"/>
                    <a:pt x="2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2"/>
            <p:cNvSpPr/>
            <p:nvPr/>
          </p:nvSpPr>
          <p:spPr>
            <a:xfrm>
              <a:off x="5632786" y="714175"/>
              <a:ext cx="583319" cy="306746"/>
            </a:xfrm>
            <a:custGeom>
              <a:avLst/>
              <a:gdLst/>
              <a:ahLst/>
              <a:cxnLst/>
              <a:rect l="l" t="t" r="r" b="b"/>
              <a:pathLst>
                <a:path w="7907" h="4158" extrusionOk="0">
                  <a:moveTo>
                    <a:pt x="3138" y="0"/>
                  </a:moveTo>
                  <a:cubicBezTo>
                    <a:pt x="2970" y="0"/>
                    <a:pt x="2803" y="30"/>
                    <a:pt x="2647" y="91"/>
                  </a:cubicBezTo>
                  <a:cubicBezTo>
                    <a:pt x="2172" y="277"/>
                    <a:pt x="1830" y="719"/>
                    <a:pt x="1667" y="1204"/>
                  </a:cubicBezTo>
                  <a:cubicBezTo>
                    <a:pt x="1502" y="1687"/>
                    <a:pt x="1495" y="2209"/>
                    <a:pt x="1530" y="2716"/>
                  </a:cubicBezTo>
                  <a:cubicBezTo>
                    <a:pt x="1435" y="2665"/>
                    <a:pt x="1332" y="2640"/>
                    <a:pt x="1229" y="2640"/>
                  </a:cubicBezTo>
                  <a:cubicBezTo>
                    <a:pt x="1080" y="2640"/>
                    <a:pt x="931" y="2693"/>
                    <a:pt x="814" y="2795"/>
                  </a:cubicBezTo>
                  <a:cubicBezTo>
                    <a:pt x="614" y="2967"/>
                    <a:pt x="542" y="3246"/>
                    <a:pt x="633" y="3493"/>
                  </a:cubicBezTo>
                  <a:cubicBezTo>
                    <a:pt x="609" y="3488"/>
                    <a:pt x="586" y="3485"/>
                    <a:pt x="562" y="3485"/>
                  </a:cubicBezTo>
                  <a:cubicBezTo>
                    <a:pt x="270" y="3485"/>
                    <a:pt x="1" y="3856"/>
                    <a:pt x="11" y="4158"/>
                  </a:cubicBezTo>
                  <a:cubicBezTo>
                    <a:pt x="1390" y="4025"/>
                    <a:pt x="2773" y="3959"/>
                    <a:pt x="4157" y="3959"/>
                  </a:cubicBezTo>
                  <a:cubicBezTo>
                    <a:pt x="5408" y="3959"/>
                    <a:pt x="6659" y="4013"/>
                    <a:pt x="7906" y="4121"/>
                  </a:cubicBezTo>
                  <a:cubicBezTo>
                    <a:pt x="7895" y="3843"/>
                    <a:pt x="7654" y="3598"/>
                    <a:pt x="7388" y="3598"/>
                  </a:cubicBezTo>
                  <a:cubicBezTo>
                    <a:pt x="7349" y="3598"/>
                    <a:pt x="7309" y="3604"/>
                    <a:pt x="7269" y="3615"/>
                  </a:cubicBezTo>
                  <a:cubicBezTo>
                    <a:pt x="7295" y="3215"/>
                    <a:pt x="7320" y="2811"/>
                    <a:pt x="7249" y="2417"/>
                  </a:cubicBezTo>
                  <a:cubicBezTo>
                    <a:pt x="7177" y="2024"/>
                    <a:pt x="6998" y="1634"/>
                    <a:pt x="6681" y="1389"/>
                  </a:cubicBezTo>
                  <a:cubicBezTo>
                    <a:pt x="6442" y="1204"/>
                    <a:pt x="6135" y="1114"/>
                    <a:pt x="5829" y="1114"/>
                  </a:cubicBezTo>
                  <a:cubicBezTo>
                    <a:pt x="5729" y="1114"/>
                    <a:pt x="5629" y="1123"/>
                    <a:pt x="5531" y="1142"/>
                  </a:cubicBezTo>
                  <a:cubicBezTo>
                    <a:pt x="5136" y="1218"/>
                    <a:pt x="4776" y="1439"/>
                    <a:pt x="4487" y="1720"/>
                  </a:cubicBezTo>
                  <a:cubicBezTo>
                    <a:pt x="4612" y="1231"/>
                    <a:pt x="4443" y="678"/>
                    <a:pt x="4065" y="343"/>
                  </a:cubicBezTo>
                  <a:cubicBezTo>
                    <a:pt x="3813" y="120"/>
                    <a:pt x="3474" y="0"/>
                    <a:pt x="31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2"/>
            <p:cNvSpPr/>
            <p:nvPr/>
          </p:nvSpPr>
          <p:spPr>
            <a:xfrm>
              <a:off x="5351281" y="1845614"/>
              <a:ext cx="31830" cy="77658"/>
            </a:xfrm>
            <a:custGeom>
              <a:avLst/>
              <a:gdLst/>
              <a:ahLst/>
              <a:cxnLst/>
              <a:rect l="l" t="t" r="r" b="b"/>
              <a:pathLst>
                <a:path w="357" h="871" extrusionOk="0">
                  <a:moveTo>
                    <a:pt x="106" y="0"/>
                  </a:moveTo>
                  <a:cubicBezTo>
                    <a:pt x="98" y="0"/>
                    <a:pt x="91" y="1"/>
                    <a:pt x="84" y="3"/>
                  </a:cubicBezTo>
                  <a:cubicBezTo>
                    <a:pt x="33" y="16"/>
                    <a:pt x="1" y="67"/>
                    <a:pt x="14" y="118"/>
                  </a:cubicBezTo>
                  <a:lnTo>
                    <a:pt x="160" y="798"/>
                  </a:lnTo>
                  <a:cubicBezTo>
                    <a:pt x="172" y="842"/>
                    <a:pt x="211" y="870"/>
                    <a:pt x="254" y="870"/>
                  </a:cubicBezTo>
                  <a:cubicBezTo>
                    <a:pt x="262" y="870"/>
                    <a:pt x="269" y="870"/>
                    <a:pt x="276" y="868"/>
                  </a:cubicBezTo>
                  <a:cubicBezTo>
                    <a:pt x="327" y="858"/>
                    <a:pt x="357" y="801"/>
                    <a:pt x="346" y="753"/>
                  </a:cubicBezTo>
                  <a:cubicBezTo>
                    <a:pt x="297" y="525"/>
                    <a:pt x="247" y="299"/>
                    <a:pt x="199" y="73"/>
                  </a:cubicBezTo>
                  <a:cubicBezTo>
                    <a:pt x="188" y="29"/>
                    <a:pt x="149" y="0"/>
                    <a:pt x="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2"/>
            <p:cNvSpPr/>
            <p:nvPr/>
          </p:nvSpPr>
          <p:spPr>
            <a:xfrm>
              <a:off x="5617500" y="1272000"/>
              <a:ext cx="3728404" cy="2716048"/>
            </a:xfrm>
            <a:custGeom>
              <a:avLst/>
              <a:gdLst/>
              <a:ahLst/>
              <a:cxnLst/>
              <a:rect l="l" t="t" r="r" b="b"/>
              <a:pathLst>
                <a:path w="41817" h="29037" extrusionOk="0">
                  <a:moveTo>
                    <a:pt x="17168" y="1"/>
                  </a:moveTo>
                  <a:cubicBezTo>
                    <a:pt x="12978" y="1"/>
                    <a:pt x="9006" y="488"/>
                    <a:pt x="6358" y="1657"/>
                  </a:cubicBezTo>
                  <a:cubicBezTo>
                    <a:pt x="240" y="4359"/>
                    <a:pt x="1" y="23252"/>
                    <a:pt x="7471" y="27447"/>
                  </a:cubicBezTo>
                  <a:cubicBezTo>
                    <a:pt x="9425" y="28544"/>
                    <a:pt x="12403" y="29037"/>
                    <a:pt x="15777" y="29037"/>
                  </a:cubicBezTo>
                  <a:cubicBezTo>
                    <a:pt x="25310" y="29037"/>
                    <a:pt x="37998" y="25104"/>
                    <a:pt x="39621" y="19755"/>
                  </a:cubicBezTo>
                  <a:cubicBezTo>
                    <a:pt x="41816" y="12514"/>
                    <a:pt x="39751" y="5511"/>
                    <a:pt x="34195" y="2828"/>
                  </a:cubicBezTo>
                  <a:cubicBezTo>
                    <a:pt x="30807" y="1192"/>
                    <a:pt x="23720" y="1"/>
                    <a:pt x="17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2"/>
            <p:cNvSpPr/>
            <p:nvPr/>
          </p:nvSpPr>
          <p:spPr>
            <a:xfrm>
              <a:off x="5617500" y="1269725"/>
              <a:ext cx="3728404" cy="2716048"/>
            </a:xfrm>
            <a:custGeom>
              <a:avLst/>
              <a:gdLst/>
              <a:ahLst/>
              <a:cxnLst/>
              <a:rect l="l" t="t" r="r" b="b"/>
              <a:pathLst>
                <a:path w="41817" h="29037" extrusionOk="0">
                  <a:moveTo>
                    <a:pt x="17168" y="1"/>
                  </a:moveTo>
                  <a:cubicBezTo>
                    <a:pt x="12978" y="1"/>
                    <a:pt x="9006" y="488"/>
                    <a:pt x="6358" y="1657"/>
                  </a:cubicBezTo>
                  <a:cubicBezTo>
                    <a:pt x="240" y="4359"/>
                    <a:pt x="1" y="23252"/>
                    <a:pt x="7471" y="27447"/>
                  </a:cubicBezTo>
                  <a:cubicBezTo>
                    <a:pt x="9425" y="28544"/>
                    <a:pt x="12403" y="29037"/>
                    <a:pt x="15777" y="29037"/>
                  </a:cubicBezTo>
                  <a:cubicBezTo>
                    <a:pt x="25310" y="29037"/>
                    <a:pt x="37998" y="25104"/>
                    <a:pt x="39621" y="19755"/>
                  </a:cubicBezTo>
                  <a:cubicBezTo>
                    <a:pt x="41816" y="12514"/>
                    <a:pt x="39751" y="5511"/>
                    <a:pt x="34195" y="2828"/>
                  </a:cubicBezTo>
                  <a:cubicBezTo>
                    <a:pt x="30807" y="1192"/>
                    <a:pt x="23720" y="1"/>
                    <a:pt x="17168" y="1"/>
                  </a:cubicBezTo>
                  <a:close/>
                </a:path>
              </a:pathLst>
            </a:custGeom>
            <a:solidFill>
              <a:srgbClr val="B5E6FF">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2"/>
            <p:cNvSpPr/>
            <p:nvPr/>
          </p:nvSpPr>
          <p:spPr>
            <a:xfrm>
              <a:off x="6658099" y="1923183"/>
              <a:ext cx="282191" cy="1422548"/>
            </a:xfrm>
            <a:custGeom>
              <a:avLst/>
              <a:gdLst/>
              <a:ahLst/>
              <a:cxnLst/>
              <a:rect l="l" t="t" r="r" b="b"/>
              <a:pathLst>
                <a:path w="3165" h="15955" extrusionOk="0">
                  <a:moveTo>
                    <a:pt x="861" y="1"/>
                  </a:moveTo>
                  <a:lnTo>
                    <a:pt x="0" y="15954"/>
                  </a:lnTo>
                  <a:lnTo>
                    <a:pt x="3165" y="15954"/>
                  </a:lnTo>
                  <a:lnTo>
                    <a:pt x="17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2"/>
            <p:cNvSpPr/>
            <p:nvPr/>
          </p:nvSpPr>
          <p:spPr>
            <a:xfrm>
              <a:off x="6211586" y="1074202"/>
              <a:ext cx="579094" cy="815636"/>
            </a:xfrm>
            <a:custGeom>
              <a:avLst/>
              <a:gdLst/>
              <a:ahLst/>
              <a:cxnLst/>
              <a:rect l="l" t="t" r="r" b="b"/>
              <a:pathLst>
                <a:path w="6495" h="9148" extrusionOk="0">
                  <a:moveTo>
                    <a:pt x="491" y="1"/>
                  </a:moveTo>
                  <a:cubicBezTo>
                    <a:pt x="406" y="1"/>
                    <a:pt x="337" y="26"/>
                    <a:pt x="285" y="80"/>
                  </a:cubicBezTo>
                  <a:cubicBezTo>
                    <a:pt x="0" y="375"/>
                    <a:pt x="3138" y="6365"/>
                    <a:pt x="3207" y="6554"/>
                  </a:cubicBezTo>
                  <a:cubicBezTo>
                    <a:pt x="3273" y="6740"/>
                    <a:pt x="5462" y="9147"/>
                    <a:pt x="5816" y="9147"/>
                  </a:cubicBezTo>
                  <a:cubicBezTo>
                    <a:pt x="5827" y="9147"/>
                    <a:pt x="5836" y="9145"/>
                    <a:pt x="5843" y="9141"/>
                  </a:cubicBezTo>
                  <a:lnTo>
                    <a:pt x="6356" y="8862"/>
                  </a:lnTo>
                  <a:cubicBezTo>
                    <a:pt x="6495" y="8347"/>
                    <a:pt x="5805" y="5416"/>
                    <a:pt x="5547" y="4910"/>
                  </a:cubicBezTo>
                  <a:cubicBezTo>
                    <a:pt x="5307" y="4438"/>
                    <a:pt x="1607" y="1"/>
                    <a:pt x="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2"/>
            <p:cNvSpPr/>
            <p:nvPr/>
          </p:nvSpPr>
          <p:spPr>
            <a:xfrm>
              <a:off x="6231557" y="1922470"/>
              <a:ext cx="567593" cy="860394"/>
            </a:xfrm>
            <a:custGeom>
              <a:avLst/>
              <a:gdLst/>
              <a:ahLst/>
              <a:cxnLst/>
              <a:rect l="l" t="t" r="r" b="b"/>
              <a:pathLst>
                <a:path w="6366" h="9650" extrusionOk="0">
                  <a:moveTo>
                    <a:pt x="5610" y="0"/>
                  </a:moveTo>
                  <a:cubicBezTo>
                    <a:pt x="5095" y="136"/>
                    <a:pt x="2901" y="2200"/>
                    <a:pt x="2592" y="2677"/>
                  </a:cubicBezTo>
                  <a:cubicBezTo>
                    <a:pt x="2282" y="3154"/>
                    <a:pt x="1" y="9389"/>
                    <a:pt x="1041" y="9649"/>
                  </a:cubicBezTo>
                  <a:cubicBezTo>
                    <a:pt x="1044" y="9649"/>
                    <a:pt x="1048" y="9650"/>
                    <a:pt x="1052" y="9650"/>
                  </a:cubicBezTo>
                  <a:cubicBezTo>
                    <a:pt x="1500" y="9650"/>
                    <a:pt x="5058" y="4034"/>
                    <a:pt x="5187" y="3881"/>
                  </a:cubicBezTo>
                  <a:cubicBezTo>
                    <a:pt x="5317" y="3726"/>
                    <a:pt x="6366" y="444"/>
                    <a:pt x="6109" y="304"/>
                  </a:cubicBezTo>
                  <a:lnTo>
                    <a:pt x="5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2"/>
            <p:cNvSpPr/>
            <p:nvPr/>
          </p:nvSpPr>
          <p:spPr>
            <a:xfrm>
              <a:off x="6805302" y="1793188"/>
              <a:ext cx="975054" cy="254284"/>
            </a:xfrm>
            <a:custGeom>
              <a:avLst/>
              <a:gdLst/>
              <a:ahLst/>
              <a:cxnLst/>
              <a:rect l="l" t="t" r="r" b="b"/>
              <a:pathLst>
                <a:path w="10936" h="2852" extrusionOk="0">
                  <a:moveTo>
                    <a:pt x="3554" y="0"/>
                  </a:moveTo>
                  <a:cubicBezTo>
                    <a:pt x="3220" y="0"/>
                    <a:pt x="7" y="706"/>
                    <a:pt x="15" y="992"/>
                  </a:cubicBezTo>
                  <a:lnTo>
                    <a:pt x="1" y="1576"/>
                  </a:lnTo>
                  <a:cubicBezTo>
                    <a:pt x="377" y="1953"/>
                    <a:pt x="3260" y="2821"/>
                    <a:pt x="3829" y="2851"/>
                  </a:cubicBezTo>
                  <a:cubicBezTo>
                    <a:pt x="3836" y="2851"/>
                    <a:pt x="3844" y="2851"/>
                    <a:pt x="3853" y="2851"/>
                  </a:cubicBezTo>
                  <a:cubicBezTo>
                    <a:pt x="4559" y="2851"/>
                    <a:pt x="10935" y="1726"/>
                    <a:pt x="10641" y="709"/>
                  </a:cubicBezTo>
                  <a:cubicBezTo>
                    <a:pt x="10528" y="315"/>
                    <a:pt x="3773" y="37"/>
                    <a:pt x="3573" y="2"/>
                  </a:cubicBezTo>
                  <a:cubicBezTo>
                    <a:pt x="3569" y="1"/>
                    <a:pt x="3562" y="0"/>
                    <a:pt x="35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2"/>
            <p:cNvSpPr/>
            <p:nvPr/>
          </p:nvSpPr>
          <p:spPr>
            <a:xfrm>
              <a:off x="6697864" y="1835539"/>
              <a:ext cx="150324" cy="142567"/>
            </a:xfrm>
            <a:custGeom>
              <a:avLst/>
              <a:gdLst/>
              <a:ahLst/>
              <a:cxnLst/>
              <a:rect l="l" t="t" r="r" b="b"/>
              <a:pathLst>
                <a:path w="1686" h="1599" extrusionOk="0">
                  <a:moveTo>
                    <a:pt x="829" y="1"/>
                  </a:moveTo>
                  <a:cubicBezTo>
                    <a:pt x="699" y="1"/>
                    <a:pt x="568" y="32"/>
                    <a:pt x="447" y="98"/>
                  </a:cubicBezTo>
                  <a:cubicBezTo>
                    <a:pt x="163" y="253"/>
                    <a:pt x="1" y="564"/>
                    <a:pt x="36" y="885"/>
                  </a:cubicBezTo>
                  <a:cubicBezTo>
                    <a:pt x="69" y="1206"/>
                    <a:pt x="294" y="1474"/>
                    <a:pt x="605" y="1566"/>
                  </a:cubicBezTo>
                  <a:cubicBezTo>
                    <a:pt x="679" y="1588"/>
                    <a:pt x="754" y="1598"/>
                    <a:pt x="829" y="1598"/>
                  </a:cubicBezTo>
                  <a:cubicBezTo>
                    <a:pt x="1067" y="1598"/>
                    <a:pt x="1297" y="1492"/>
                    <a:pt x="1451" y="1300"/>
                  </a:cubicBezTo>
                  <a:cubicBezTo>
                    <a:pt x="1654" y="1050"/>
                    <a:pt x="1686" y="701"/>
                    <a:pt x="1531" y="416"/>
                  </a:cubicBezTo>
                  <a:cubicBezTo>
                    <a:pt x="1386" y="151"/>
                    <a:pt x="1112"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2"/>
            <p:cNvSpPr/>
            <p:nvPr/>
          </p:nvSpPr>
          <p:spPr>
            <a:xfrm>
              <a:off x="5910849" y="2665797"/>
              <a:ext cx="190802" cy="961234"/>
            </a:xfrm>
            <a:custGeom>
              <a:avLst/>
              <a:gdLst/>
              <a:ahLst/>
              <a:cxnLst/>
              <a:rect l="l" t="t" r="r" b="b"/>
              <a:pathLst>
                <a:path w="2140" h="10781" extrusionOk="0">
                  <a:moveTo>
                    <a:pt x="583" y="0"/>
                  </a:moveTo>
                  <a:lnTo>
                    <a:pt x="0" y="10781"/>
                  </a:lnTo>
                  <a:lnTo>
                    <a:pt x="2139" y="10781"/>
                  </a:lnTo>
                  <a:lnTo>
                    <a:pt x="11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2"/>
            <p:cNvSpPr/>
            <p:nvPr/>
          </p:nvSpPr>
          <p:spPr>
            <a:xfrm>
              <a:off x="5946959" y="1994155"/>
              <a:ext cx="183313" cy="641150"/>
            </a:xfrm>
            <a:custGeom>
              <a:avLst/>
              <a:gdLst/>
              <a:ahLst/>
              <a:cxnLst/>
              <a:rect l="l" t="t" r="r" b="b"/>
              <a:pathLst>
                <a:path w="2056" h="7191" extrusionOk="0">
                  <a:moveTo>
                    <a:pt x="1321" y="0"/>
                  </a:moveTo>
                  <a:cubicBezTo>
                    <a:pt x="1314" y="0"/>
                    <a:pt x="1308" y="1"/>
                    <a:pt x="1301" y="1"/>
                  </a:cubicBezTo>
                  <a:cubicBezTo>
                    <a:pt x="1025" y="32"/>
                    <a:pt x="91" y="4505"/>
                    <a:pt x="46" y="4635"/>
                  </a:cubicBezTo>
                  <a:cubicBezTo>
                    <a:pt x="1" y="4763"/>
                    <a:pt x="116" y="7090"/>
                    <a:pt x="312" y="7116"/>
                  </a:cubicBezTo>
                  <a:lnTo>
                    <a:pt x="700" y="7190"/>
                  </a:lnTo>
                  <a:cubicBezTo>
                    <a:pt x="993" y="6982"/>
                    <a:pt x="1892" y="5155"/>
                    <a:pt x="1973" y="4780"/>
                  </a:cubicBezTo>
                  <a:cubicBezTo>
                    <a:pt x="2056" y="4408"/>
                    <a:pt x="2021" y="0"/>
                    <a:pt x="13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2"/>
            <p:cNvSpPr/>
            <p:nvPr/>
          </p:nvSpPr>
          <p:spPr>
            <a:xfrm>
              <a:off x="5339601" y="2639673"/>
              <a:ext cx="638742" cy="282281"/>
            </a:xfrm>
            <a:custGeom>
              <a:avLst/>
              <a:gdLst/>
              <a:ahLst/>
              <a:cxnLst/>
              <a:rect l="l" t="t" r="r" b="b"/>
              <a:pathLst>
                <a:path w="7164" h="3166" extrusionOk="0">
                  <a:moveTo>
                    <a:pt x="6245" y="1"/>
                  </a:moveTo>
                  <a:cubicBezTo>
                    <a:pt x="5515" y="1"/>
                    <a:pt x="4486" y="89"/>
                    <a:pt x="4235" y="169"/>
                  </a:cubicBezTo>
                  <a:cubicBezTo>
                    <a:pt x="3869" y="286"/>
                    <a:pt x="0" y="2560"/>
                    <a:pt x="434" y="3142"/>
                  </a:cubicBezTo>
                  <a:cubicBezTo>
                    <a:pt x="446" y="3158"/>
                    <a:pt x="479" y="3166"/>
                    <a:pt x="532" y="3166"/>
                  </a:cubicBezTo>
                  <a:cubicBezTo>
                    <a:pt x="1205" y="3166"/>
                    <a:pt x="4948" y="1934"/>
                    <a:pt x="5073" y="1911"/>
                  </a:cubicBezTo>
                  <a:cubicBezTo>
                    <a:pt x="5207" y="1886"/>
                    <a:pt x="7163" y="623"/>
                    <a:pt x="7089" y="441"/>
                  </a:cubicBezTo>
                  <a:lnTo>
                    <a:pt x="6959" y="67"/>
                  </a:lnTo>
                  <a:cubicBezTo>
                    <a:pt x="6856" y="20"/>
                    <a:pt x="6582" y="1"/>
                    <a:pt x="6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2"/>
            <p:cNvSpPr/>
            <p:nvPr/>
          </p:nvSpPr>
          <p:spPr>
            <a:xfrm>
              <a:off x="5993679" y="2655009"/>
              <a:ext cx="538170" cy="406035"/>
            </a:xfrm>
            <a:custGeom>
              <a:avLst/>
              <a:gdLst/>
              <a:ahLst/>
              <a:cxnLst/>
              <a:rect l="l" t="t" r="r" b="b"/>
              <a:pathLst>
                <a:path w="6036" h="4554" extrusionOk="0">
                  <a:moveTo>
                    <a:pt x="310" y="0"/>
                  </a:moveTo>
                  <a:cubicBezTo>
                    <a:pt x="285" y="0"/>
                    <a:pt x="267" y="5"/>
                    <a:pt x="259" y="16"/>
                  </a:cubicBezTo>
                  <a:lnTo>
                    <a:pt x="1" y="314"/>
                  </a:lnTo>
                  <a:cubicBezTo>
                    <a:pt x="34" y="673"/>
                    <a:pt x="1168" y="2363"/>
                    <a:pt x="1451" y="2623"/>
                  </a:cubicBezTo>
                  <a:cubicBezTo>
                    <a:pt x="1698" y="2848"/>
                    <a:pt x="4689" y="4553"/>
                    <a:pt x="5648" y="4553"/>
                  </a:cubicBezTo>
                  <a:cubicBezTo>
                    <a:pt x="5791" y="4553"/>
                    <a:pt x="5889" y="4515"/>
                    <a:pt x="5926" y="4429"/>
                  </a:cubicBezTo>
                  <a:cubicBezTo>
                    <a:pt x="6036" y="4174"/>
                    <a:pt x="2629" y="1131"/>
                    <a:pt x="2542" y="1026"/>
                  </a:cubicBezTo>
                  <a:cubicBezTo>
                    <a:pt x="2459" y="929"/>
                    <a:pt x="656" y="0"/>
                    <a:pt x="3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2"/>
            <p:cNvSpPr/>
            <p:nvPr/>
          </p:nvSpPr>
          <p:spPr>
            <a:xfrm>
              <a:off x="5925560" y="2606417"/>
              <a:ext cx="114571" cy="96471"/>
            </a:xfrm>
            <a:custGeom>
              <a:avLst/>
              <a:gdLst/>
              <a:ahLst/>
              <a:cxnLst/>
              <a:rect l="l" t="t" r="r" b="b"/>
              <a:pathLst>
                <a:path w="1285" h="1082" extrusionOk="0">
                  <a:moveTo>
                    <a:pt x="692" y="1"/>
                  </a:moveTo>
                  <a:cubicBezTo>
                    <a:pt x="276" y="1"/>
                    <a:pt x="1" y="477"/>
                    <a:pt x="251" y="844"/>
                  </a:cubicBezTo>
                  <a:cubicBezTo>
                    <a:pt x="353" y="994"/>
                    <a:pt x="521" y="1081"/>
                    <a:pt x="698" y="1081"/>
                  </a:cubicBezTo>
                  <a:cubicBezTo>
                    <a:pt x="734" y="1081"/>
                    <a:pt x="771" y="1078"/>
                    <a:pt x="807" y="1070"/>
                  </a:cubicBezTo>
                  <a:cubicBezTo>
                    <a:pt x="1020" y="1025"/>
                    <a:pt x="1186" y="857"/>
                    <a:pt x="1227" y="641"/>
                  </a:cubicBezTo>
                  <a:cubicBezTo>
                    <a:pt x="1284" y="350"/>
                    <a:pt x="1091" y="67"/>
                    <a:pt x="798" y="11"/>
                  </a:cubicBezTo>
                  <a:cubicBezTo>
                    <a:pt x="762" y="4"/>
                    <a:pt x="726" y="1"/>
                    <a:pt x="6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2"/>
            <p:cNvSpPr/>
            <p:nvPr/>
          </p:nvSpPr>
          <p:spPr>
            <a:xfrm>
              <a:off x="8836723" y="2455290"/>
              <a:ext cx="217550" cy="219958"/>
            </a:xfrm>
            <a:custGeom>
              <a:avLst/>
              <a:gdLst/>
              <a:ahLst/>
              <a:cxnLst/>
              <a:rect l="l" t="t" r="r" b="b"/>
              <a:pathLst>
                <a:path w="2440" h="2467" extrusionOk="0">
                  <a:moveTo>
                    <a:pt x="208" y="1"/>
                  </a:moveTo>
                  <a:lnTo>
                    <a:pt x="1" y="1819"/>
                  </a:lnTo>
                  <a:lnTo>
                    <a:pt x="2440" y="2466"/>
                  </a:lnTo>
                  <a:lnTo>
                    <a:pt x="1910" y="122"/>
                  </a:lnTo>
                  <a:lnTo>
                    <a:pt x="2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2"/>
            <p:cNvSpPr/>
            <p:nvPr/>
          </p:nvSpPr>
          <p:spPr>
            <a:xfrm>
              <a:off x="8823082" y="2433090"/>
              <a:ext cx="217550" cy="71863"/>
            </a:xfrm>
            <a:custGeom>
              <a:avLst/>
              <a:gdLst/>
              <a:ahLst/>
              <a:cxnLst/>
              <a:rect l="l" t="t" r="r" b="b"/>
              <a:pathLst>
                <a:path w="2440" h="806" extrusionOk="0">
                  <a:moveTo>
                    <a:pt x="22" y="0"/>
                  </a:moveTo>
                  <a:lnTo>
                    <a:pt x="0" y="721"/>
                  </a:lnTo>
                  <a:lnTo>
                    <a:pt x="2439" y="806"/>
                  </a:lnTo>
                  <a:lnTo>
                    <a:pt x="2439" y="111"/>
                  </a:lnTo>
                  <a:lnTo>
                    <a:pt x="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2"/>
            <p:cNvSpPr/>
            <p:nvPr/>
          </p:nvSpPr>
          <p:spPr>
            <a:xfrm>
              <a:off x="8029915" y="2436032"/>
              <a:ext cx="217550" cy="219958"/>
            </a:xfrm>
            <a:custGeom>
              <a:avLst/>
              <a:gdLst/>
              <a:ahLst/>
              <a:cxnLst/>
              <a:rect l="l" t="t" r="r" b="b"/>
              <a:pathLst>
                <a:path w="2440" h="2467" extrusionOk="0">
                  <a:moveTo>
                    <a:pt x="208" y="1"/>
                  </a:moveTo>
                  <a:lnTo>
                    <a:pt x="0" y="1820"/>
                  </a:lnTo>
                  <a:lnTo>
                    <a:pt x="2440" y="2466"/>
                  </a:lnTo>
                  <a:lnTo>
                    <a:pt x="2440" y="2466"/>
                  </a:lnTo>
                  <a:lnTo>
                    <a:pt x="1909" y="123"/>
                  </a:lnTo>
                  <a:lnTo>
                    <a:pt x="2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2"/>
            <p:cNvSpPr/>
            <p:nvPr/>
          </p:nvSpPr>
          <p:spPr>
            <a:xfrm>
              <a:off x="8016273" y="2413831"/>
              <a:ext cx="217550" cy="72041"/>
            </a:xfrm>
            <a:custGeom>
              <a:avLst/>
              <a:gdLst/>
              <a:ahLst/>
              <a:cxnLst/>
              <a:rect l="l" t="t" r="r" b="b"/>
              <a:pathLst>
                <a:path w="2440" h="808" extrusionOk="0">
                  <a:moveTo>
                    <a:pt x="21" y="0"/>
                  </a:moveTo>
                  <a:lnTo>
                    <a:pt x="0" y="723"/>
                  </a:lnTo>
                  <a:lnTo>
                    <a:pt x="2439" y="807"/>
                  </a:lnTo>
                  <a:lnTo>
                    <a:pt x="2439" y="113"/>
                  </a:lnTo>
                  <a:lnTo>
                    <a:pt x="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2"/>
            <p:cNvSpPr/>
            <p:nvPr/>
          </p:nvSpPr>
          <p:spPr>
            <a:xfrm>
              <a:off x="8568530" y="2483732"/>
              <a:ext cx="674228" cy="1100234"/>
            </a:xfrm>
            <a:custGeom>
              <a:avLst/>
              <a:gdLst/>
              <a:ahLst/>
              <a:cxnLst/>
              <a:rect l="l" t="t" r="r" b="b"/>
              <a:pathLst>
                <a:path w="7562" h="12340" extrusionOk="0">
                  <a:moveTo>
                    <a:pt x="492" y="0"/>
                  </a:moveTo>
                  <a:cubicBezTo>
                    <a:pt x="473" y="0"/>
                    <a:pt x="458" y="2"/>
                    <a:pt x="447" y="6"/>
                  </a:cubicBezTo>
                  <a:cubicBezTo>
                    <a:pt x="0" y="153"/>
                    <a:pt x="883" y="12340"/>
                    <a:pt x="883" y="12340"/>
                  </a:cubicBezTo>
                  <a:lnTo>
                    <a:pt x="6736" y="12050"/>
                  </a:lnTo>
                  <a:cubicBezTo>
                    <a:pt x="6736" y="12050"/>
                    <a:pt x="7561" y="3199"/>
                    <a:pt x="7350" y="2948"/>
                  </a:cubicBezTo>
                  <a:cubicBezTo>
                    <a:pt x="7142" y="2705"/>
                    <a:pt x="1206" y="0"/>
                    <a:pt x="4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2"/>
            <p:cNvSpPr/>
            <p:nvPr/>
          </p:nvSpPr>
          <p:spPr>
            <a:xfrm>
              <a:off x="7814415" y="2483732"/>
              <a:ext cx="674050" cy="1100234"/>
            </a:xfrm>
            <a:custGeom>
              <a:avLst/>
              <a:gdLst/>
              <a:ahLst/>
              <a:cxnLst/>
              <a:rect l="l" t="t" r="r" b="b"/>
              <a:pathLst>
                <a:path w="7560" h="12340" extrusionOk="0">
                  <a:moveTo>
                    <a:pt x="491" y="0"/>
                  </a:moveTo>
                  <a:cubicBezTo>
                    <a:pt x="473" y="0"/>
                    <a:pt x="458" y="2"/>
                    <a:pt x="447" y="6"/>
                  </a:cubicBezTo>
                  <a:cubicBezTo>
                    <a:pt x="0" y="153"/>
                    <a:pt x="883" y="12340"/>
                    <a:pt x="883" y="12340"/>
                  </a:cubicBezTo>
                  <a:lnTo>
                    <a:pt x="6673" y="12340"/>
                  </a:lnTo>
                  <a:cubicBezTo>
                    <a:pt x="6673" y="12340"/>
                    <a:pt x="7560" y="3199"/>
                    <a:pt x="7348" y="2948"/>
                  </a:cubicBezTo>
                  <a:cubicBezTo>
                    <a:pt x="7142" y="2705"/>
                    <a:pt x="1205" y="0"/>
                    <a:pt x="4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2"/>
            <p:cNvSpPr/>
            <p:nvPr/>
          </p:nvSpPr>
          <p:spPr>
            <a:xfrm>
              <a:off x="5686433" y="2986773"/>
              <a:ext cx="1023646" cy="1325185"/>
            </a:xfrm>
            <a:custGeom>
              <a:avLst/>
              <a:gdLst/>
              <a:ahLst/>
              <a:cxnLst/>
              <a:rect l="l" t="t" r="r" b="b"/>
              <a:pathLst>
                <a:path w="11481" h="14863" extrusionOk="0">
                  <a:moveTo>
                    <a:pt x="7771" y="1"/>
                  </a:moveTo>
                  <a:lnTo>
                    <a:pt x="3536" y="132"/>
                  </a:lnTo>
                  <a:lnTo>
                    <a:pt x="3873" y="4832"/>
                  </a:lnTo>
                  <a:cubicBezTo>
                    <a:pt x="1620" y="5509"/>
                    <a:pt x="1" y="7391"/>
                    <a:pt x="1" y="9712"/>
                  </a:cubicBezTo>
                  <a:cubicBezTo>
                    <a:pt x="1" y="12556"/>
                    <a:pt x="2570" y="14863"/>
                    <a:pt x="5740" y="14863"/>
                  </a:cubicBezTo>
                  <a:cubicBezTo>
                    <a:pt x="8910" y="14863"/>
                    <a:pt x="11480" y="12556"/>
                    <a:pt x="11480" y="9712"/>
                  </a:cubicBezTo>
                  <a:cubicBezTo>
                    <a:pt x="11480" y="7455"/>
                    <a:pt x="9863" y="5538"/>
                    <a:pt x="7610" y="4842"/>
                  </a:cubicBezTo>
                  <a:lnTo>
                    <a:pt x="77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2"/>
            <p:cNvSpPr/>
            <p:nvPr/>
          </p:nvSpPr>
          <p:spPr>
            <a:xfrm>
              <a:off x="5946602" y="2947186"/>
              <a:ext cx="490469" cy="151661"/>
            </a:xfrm>
            <a:custGeom>
              <a:avLst/>
              <a:gdLst/>
              <a:ahLst/>
              <a:cxnLst/>
              <a:rect l="l" t="t" r="r" b="b"/>
              <a:pathLst>
                <a:path w="5501" h="1701" extrusionOk="0">
                  <a:moveTo>
                    <a:pt x="702" y="0"/>
                  </a:moveTo>
                  <a:cubicBezTo>
                    <a:pt x="319" y="0"/>
                    <a:pt x="1" y="367"/>
                    <a:pt x="1" y="738"/>
                  </a:cubicBezTo>
                  <a:cubicBezTo>
                    <a:pt x="1" y="1155"/>
                    <a:pt x="339" y="1453"/>
                    <a:pt x="737" y="1474"/>
                  </a:cubicBezTo>
                  <a:lnTo>
                    <a:pt x="4764" y="1699"/>
                  </a:lnTo>
                  <a:cubicBezTo>
                    <a:pt x="4775" y="1700"/>
                    <a:pt x="4786" y="1700"/>
                    <a:pt x="4797" y="1700"/>
                  </a:cubicBezTo>
                  <a:cubicBezTo>
                    <a:pt x="5179" y="1700"/>
                    <a:pt x="5500" y="1334"/>
                    <a:pt x="5500" y="962"/>
                  </a:cubicBezTo>
                  <a:cubicBezTo>
                    <a:pt x="5500" y="545"/>
                    <a:pt x="5162" y="248"/>
                    <a:pt x="4764" y="224"/>
                  </a:cubicBezTo>
                  <a:lnTo>
                    <a:pt x="737" y="1"/>
                  </a:lnTo>
                  <a:cubicBezTo>
                    <a:pt x="726" y="0"/>
                    <a:pt x="714" y="0"/>
                    <a:pt x="7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2"/>
            <p:cNvSpPr/>
            <p:nvPr/>
          </p:nvSpPr>
          <p:spPr>
            <a:xfrm>
              <a:off x="5989934" y="3818101"/>
              <a:ext cx="599958" cy="130352"/>
            </a:xfrm>
            <a:custGeom>
              <a:avLst/>
              <a:gdLst/>
              <a:ahLst/>
              <a:cxnLst/>
              <a:rect l="l" t="t" r="r" b="b"/>
              <a:pathLst>
                <a:path w="6729" h="1462" extrusionOk="0">
                  <a:moveTo>
                    <a:pt x="3491" y="0"/>
                  </a:moveTo>
                  <a:cubicBezTo>
                    <a:pt x="1605" y="0"/>
                    <a:pt x="0" y="551"/>
                    <a:pt x="0" y="551"/>
                  </a:cubicBezTo>
                  <a:cubicBezTo>
                    <a:pt x="0" y="551"/>
                    <a:pt x="2678" y="1461"/>
                    <a:pt x="4698" y="1461"/>
                  </a:cubicBezTo>
                  <a:cubicBezTo>
                    <a:pt x="5613" y="1461"/>
                    <a:pt x="6393" y="1275"/>
                    <a:pt x="6728" y="732"/>
                  </a:cubicBezTo>
                  <a:cubicBezTo>
                    <a:pt x="5720" y="177"/>
                    <a:pt x="4560" y="0"/>
                    <a:pt x="3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2"/>
            <p:cNvSpPr/>
            <p:nvPr/>
          </p:nvSpPr>
          <p:spPr>
            <a:xfrm>
              <a:off x="5806264" y="3799467"/>
              <a:ext cx="783716" cy="446335"/>
            </a:xfrm>
            <a:custGeom>
              <a:avLst/>
              <a:gdLst/>
              <a:ahLst/>
              <a:cxnLst/>
              <a:rect l="l" t="t" r="r" b="b"/>
              <a:pathLst>
                <a:path w="8790" h="5006" extrusionOk="0">
                  <a:moveTo>
                    <a:pt x="170" y="0"/>
                  </a:moveTo>
                  <a:cubicBezTo>
                    <a:pt x="57" y="347"/>
                    <a:pt x="1" y="712"/>
                    <a:pt x="1" y="1077"/>
                  </a:cubicBezTo>
                  <a:cubicBezTo>
                    <a:pt x="1" y="3247"/>
                    <a:pt x="1968" y="5005"/>
                    <a:pt x="4396" y="5005"/>
                  </a:cubicBezTo>
                  <a:cubicBezTo>
                    <a:pt x="6822" y="5005"/>
                    <a:pt x="8790" y="3247"/>
                    <a:pt x="8790" y="1077"/>
                  </a:cubicBezTo>
                  <a:cubicBezTo>
                    <a:pt x="8790" y="1032"/>
                    <a:pt x="8788" y="986"/>
                    <a:pt x="8787" y="941"/>
                  </a:cubicBezTo>
                  <a:cubicBezTo>
                    <a:pt x="8494" y="1046"/>
                    <a:pt x="8187" y="1115"/>
                    <a:pt x="7878" y="1142"/>
                  </a:cubicBezTo>
                  <a:cubicBezTo>
                    <a:pt x="7703" y="1157"/>
                    <a:pt x="7526" y="1162"/>
                    <a:pt x="7350" y="1162"/>
                  </a:cubicBezTo>
                  <a:cubicBezTo>
                    <a:pt x="7162" y="1162"/>
                    <a:pt x="6973" y="1156"/>
                    <a:pt x="6787" y="1147"/>
                  </a:cubicBezTo>
                  <a:cubicBezTo>
                    <a:pt x="6416" y="1129"/>
                    <a:pt x="6047" y="1096"/>
                    <a:pt x="5680" y="1045"/>
                  </a:cubicBezTo>
                  <a:cubicBezTo>
                    <a:pt x="4931" y="940"/>
                    <a:pt x="4211" y="744"/>
                    <a:pt x="3484" y="547"/>
                  </a:cubicBezTo>
                  <a:cubicBezTo>
                    <a:pt x="2733" y="343"/>
                    <a:pt x="1974" y="153"/>
                    <a:pt x="1200" y="70"/>
                  </a:cubicBezTo>
                  <a:cubicBezTo>
                    <a:pt x="857" y="34"/>
                    <a:pt x="514" y="19"/>
                    <a:pt x="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2"/>
            <p:cNvSpPr/>
            <p:nvPr/>
          </p:nvSpPr>
          <p:spPr>
            <a:xfrm>
              <a:off x="6337034" y="3743117"/>
              <a:ext cx="116978" cy="112520"/>
            </a:xfrm>
            <a:custGeom>
              <a:avLst/>
              <a:gdLst/>
              <a:ahLst/>
              <a:cxnLst/>
              <a:rect l="l" t="t" r="r" b="b"/>
              <a:pathLst>
                <a:path w="1312" h="1262" extrusionOk="0">
                  <a:moveTo>
                    <a:pt x="681" y="1"/>
                  </a:moveTo>
                  <a:cubicBezTo>
                    <a:pt x="426" y="1"/>
                    <a:pt x="195" y="155"/>
                    <a:pt x="97" y="390"/>
                  </a:cubicBezTo>
                  <a:cubicBezTo>
                    <a:pt x="1" y="626"/>
                    <a:pt x="54" y="896"/>
                    <a:pt x="234" y="1077"/>
                  </a:cubicBezTo>
                  <a:cubicBezTo>
                    <a:pt x="356" y="1197"/>
                    <a:pt x="517" y="1261"/>
                    <a:pt x="681" y="1261"/>
                  </a:cubicBezTo>
                  <a:cubicBezTo>
                    <a:pt x="762" y="1261"/>
                    <a:pt x="844" y="1246"/>
                    <a:pt x="921" y="1214"/>
                  </a:cubicBezTo>
                  <a:cubicBezTo>
                    <a:pt x="1156" y="1116"/>
                    <a:pt x="1310" y="886"/>
                    <a:pt x="1311" y="632"/>
                  </a:cubicBezTo>
                  <a:cubicBezTo>
                    <a:pt x="1311" y="284"/>
                    <a:pt x="1028" y="1"/>
                    <a:pt x="6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2"/>
            <p:cNvSpPr/>
            <p:nvPr/>
          </p:nvSpPr>
          <p:spPr>
            <a:xfrm>
              <a:off x="6119216" y="3578885"/>
              <a:ext cx="96204" cy="82295"/>
            </a:xfrm>
            <a:custGeom>
              <a:avLst/>
              <a:gdLst/>
              <a:ahLst/>
              <a:cxnLst/>
              <a:rect l="l" t="t" r="r" b="b"/>
              <a:pathLst>
                <a:path w="1079" h="923" extrusionOk="0">
                  <a:moveTo>
                    <a:pt x="618" y="0"/>
                  </a:moveTo>
                  <a:cubicBezTo>
                    <a:pt x="206" y="0"/>
                    <a:pt x="0" y="496"/>
                    <a:pt x="291" y="786"/>
                  </a:cubicBezTo>
                  <a:cubicBezTo>
                    <a:pt x="385" y="880"/>
                    <a:pt x="500" y="922"/>
                    <a:pt x="613" y="922"/>
                  </a:cubicBezTo>
                  <a:cubicBezTo>
                    <a:pt x="850" y="922"/>
                    <a:pt x="1078" y="738"/>
                    <a:pt x="1079" y="461"/>
                  </a:cubicBezTo>
                  <a:cubicBezTo>
                    <a:pt x="1079" y="206"/>
                    <a:pt x="871" y="0"/>
                    <a:pt x="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2"/>
            <p:cNvSpPr/>
            <p:nvPr/>
          </p:nvSpPr>
          <p:spPr>
            <a:xfrm>
              <a:off x="6178953" y="3749983"/>
              <a:ext cx="61431" cy="61342"/>
            </a:xfrm>
            <a:custGeom>
              <a:avLst/>
              <a:gdLst/>
              <a:ahLst/>
              <a:cxnLst/>
              <a:rect l="l" t="t" r="r" b="b"/>
              <a:pathLst>
                <a:path w="689" h="688" extrusionOk="0">
                  <a:moveTo>
                    <a:pt x="344" y="1"/>
                  </a:moveTo>
                  <a:cubicBezTo>
                    <a:pt x="155" y="1"/>
                    <a:pt x="0" y="155"/>
                    <a:pt x="0" y="345"/>
                  </a:cubicBezTo>
                  <a:cubicBezTo>
                    <a:pt x="0" y="535"/>
                    <a:pt x="155" y="688"/>
                    <a:pt x="344" y="688"/>
                  </a:cubicBezTo>
                  <a:cubicBezTo>
                    <a:pt x="534" y="688"/>
                    <a:pt x="689" y="535"/>
                    <a:pt x="689" y="345"/>
                  </a:cubicBezTo>
                  <a:cubicBezTo>
                    <a:pt x="689" y="155"/>
                    <a:pt x="534" y="1"/>
                    <a:pt x="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2"/>
            <p:cNvSpPr/>
            <p:nvPr/>
          </p:nvSpPr>
          <p:spPr>
            <a:xfrm>
              <a:off x="6403904" y="3585126"/>
              <a:ext cx="42797" cy="36556"/>
            </a:xfrm>
            <a:custGeom>
              <a:avLst/>
              <a:gdLst/>
              <a:ahLst/>
              <a:cxnLst/>
              <a:rect l="l" t="t" r="r" b="b"/>
              <a:pathLst>
                <a:path w="480" h="410" extrusionOk="0">
                  <a:moveTo>
                    <a:pt x="274" y="0"/>
                  </a:moveTo>
                  <a:cubicBezTo>
                    <a:pt x="91" y="0"/>
                    <a:pt x="1" y="220"/>
                    <a:pt x="129" y="350"/>
                  </a:cubicBezTo>
                  <a:cubicBezTo>
                    <a:pt x="171" y="391"/>
                    <a:pt x="222" y="410"/>
                    <a:pt x="272" y="410"/>
                  </a:cubicBezTo>
                  <a:cubicBezTo>
                    <a:pt x="377" y="410"/>
                    <a:pt x="479" y="328"/>
                    <a:pt x="479" y="204"/>
                  </a:cubicBezTo>
                  <a:cubicBezTo>
                    <a:pt x="479" y="92"/>
                    <a:pt x="387" y="0"/>
                    <a:pt x="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2"/>
            <p:cNvSpPr/>
            <p:nvPr/>
          </p:nvSpPr>
          <p:spPr>
            <a:xfrm>
              <a:off x="5940539" y="3669739"/>
              <a:ext cx="42708" cy="36645"/>
            </a:xfrm>
            <a:custGeom>
              <a:avLst/>
              <a:gdLst/>
              <a:ahLst/>
              <a:cxnLst/>
              <a:rect l="l" t="t" r="r" b="b"/>
              <a:pathLst>
                <a:path w="479" h="411" extrusionOk="0">
                  <a:moveTo>
                    <a:pt x="274" y="1"/>
                  </a:moveTo>
                  <a:cubicBezTo>
                    <a:pt x="92" y="1"/>
                    <a:pt x="0" y="222"/>
                    <a:pt x="130" y="351"/>
                  </a:cubicBezTo>
                  <a:cubicBezTo>
                    <a:pt x="171" y="392"/>
                    <a:pt x="222" y="411"/>
                    <a:pt x="272" y="411"/>
                  </a:cubicBezTo>
                  <a:cubicBezTo>
                    <a:pt x="377" y="411"/>
                    <a:pt x="479" y="329"/>
                    <a:pt x="479" y="205"/>
                  </a:cubicBezTo>
                  <a:cubicBezTo>
                    <a:pt x="479" y="93"/>
                    <a:pt x="387" y="1"/>
                    <a:pt x="2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2"/>
            <p:cNvSpPr/>
            <p:nvPr/>
          </p:nvSpPr>
          <p:spPr>
            <a:xfrm>
              <a:off x="5863327" y="3459856"/>
              <a:ext cx="285847" cy="368498"/>
            </a:xfrm>
            <a:custGeom>
              <a:avLst/>
              <a:gdLst/>
              <a:ahLst/>
              <a:cxnLst/>
              <a:rect l="l" t="t" r="r" b="b"/>
              <a:pathLst>
                <a:path w="3206" h="4133" extrusionOk="0">
                  <a:moveTo>
                    <a:pt x="2638" y="0"/>
                  </a:moveTo>
                  <a:cubicBezTo>
                    <a:pt x="2347" y="0"/>
                    <a:pt x="2009" y="151"/>
                    <a:pt x="1795" y="283"/>
                  </a:cubicBezTo>
                  <a:cubicBezTo>
                    <a:pt x="1503" y="462"/>
                    <a:pt x="1255" y="706"/>
                    <a:pt x="1029" y="963"/>
                  </a:cubicBezTo>
                  <a:cubicBezTo>
                    <a:pt x="518" y="1543"/>
                    <a:pt x="87" y="2238"/>
                    <a:pt x="18" y="3008"/>
                  </a:cubicBezTo>
                  <a:cubicBezTo>
                    <a:pt x="1" y="3197"/>
                    <a:pt x="6" y="3391"/>
                    <a:pt x="63" y="3571"/>
                  </a:cubicBezTo>
                  <a:cubicBezTo>
                    <a:pt x="119" y="3752"/>
                    <a:pt x="231" y="3921"/>
                    <a:pt x="392" y="4020"/>
                  </a:cubicBezTo>
                  <a:cubicBezTo>
                    <a:pt x="521" y="4101"/>
                    <a:pt x="672" y="4132"/>
                    <a:pt x="827" y="4132"/>
                  </a:cubicBezTo>
                  <a:cubicBezTo>
                    <a:pt x="923" y="4132"/>
                    <a:pt x="1020" y="4120"/>
                    <a:pt x="1114" y="4100"/>
                  </a:cubicBezTo>
                  <a:cubicBezTo>
                    <a:pt x="1796" y="3960"/>
                    <a:pt x="2370" y="3460"/>
                    <a:pt x="2710" y="2852"/>
                  </a:cubicBezTo>
                  <a:cubicBezTo>
                    <a:pt x="3049" y="2243"/>
                    <a:pt x="3178" y="1537"/>
                    <a:pt x="3200" y="841"/>
                  </a:cubicBezTo>
                  <a:cubicBezTo>
                    <a:pt x="3206" y="668"/>
                    <a:pt x="3204" y="488"/>
                    <a:pt x="3141" y="326"/>
                  </a:cubicBezTo>
                  <a:cubicBezTo>
                    <a:pt x="3048" y="85"/>
                    <a:pt x="2856" y="0"/>
                    <a:pt x="2638" y="0"/>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2"/>
            <p:cNvSpPr/>
            <p:nvPr/>
          </p:nvSpPr>
          <p:spPr>
            <a:xfrm>
              <a:off x="5668155" y="3925806"/>
              <a:ext cx="1036396" cy="415129"/>
            </a:xfrm>
            <a:custGeom>
              <a:avLst/>
              <a:gdLst/>
              <a:ahLst/>
              <a:cxnLst/>
              <a:rect l="l" t="t" r="r" b="b"/>
              <a:pathLst>
                <a:path w="11624" h="4656" extrusionOk="0">
                  <a:moveTo>
                    <a:pt x="871" y="448"/>
                  </a:moveTo>
                  <a:lnTo>
                    <a:pt x="1932" y="554"/>
                  </a:lnTo>
                  <a:lnTo>
                    <a:pt x="798" y="3403"/>
                  </a:lnTo>
                  <a:lnTo>
                    <a:pt x="871" y="448"/>
                  </a:lnTo>
                  <a:close/>
                  <a:moveTo>
                    <a:pt x="9426" y="1295"/>
                  </a:moveTo>
                  <a:lnTo>
                    <a:pt x="10187" y="1371"/>
                  </a:lnTo>
                  <a:cubicBezTo>
                    <a:pt x="10170" y="2078"/>
                    <a:pt x="10120" y="2783"/>
                    <a:pt x="10040" y="3486"/>
                  </a:cubicBezTo>
                  <a:lnTo>
                    <a:pt x="10038" y="3486"/>
                  </a:lnTo>
                  <a:cubicBezTo>
                    <a:pt x="9834" y="2755"/>
                    <a:pt x="9630" y="2026"/>
                    <a:pt x="9426" y="1295"/>
                  </a:cubicBezTo>
                  <a:close/>
                  <a:moveTo>
                    <a:pt x="226" y="0"/>
                  </a:moveTo>
                  <a:cubicBezTo>
                    <a:pt x="1" y="0"/>
                    <a:pt x="9" y="362"/>
                    <a:pt x="247" y="386"/>
                  </a:cubicBezTo>
                  <a:lnTo>
                    <a:pt x="489" y="410"/>
                  </a:lnTo>
                  <a:lnTo>
                    <a:pt x="388" y="4471"/>
                  </a:lnTo>
                  <a:cubicBezTo>
                    <a:pt x="385" y="4595"/>
                    <a:pt x="472" y="4655"/>
                    <a:pt x="565" y="4655"/>
                  </a:cubicBezTo>
                  <a:cubicBezTo>
                    <a:pt x="646" y="4655"/>
                    <a:pt x="731" y="4610"/>
                    <a:pt x="766" y="4522"/>
                  </a:cubicBezTo>
                  <a:cubicBezTo>
                    <a:pt x="1287" y="3212"/>
                    <a:pt x="1808" y="1902"/>
                    <a:pt x="2329" y="592"/>
                  </a:cubicBezTo>
                  <a:lnTo>
                    <a:pt x="9016" y="1254"/>
                  </a:lnTo>
                  <a:lnTo>
                    <a:pt x="9917" y="4481"/>
                  </a:lnTo>
                  <a:cubicBezTo>
                    <a:pt x="9942" y="4569"/>
                    <a:pt x="10033" y="4618"/>
                    <a:pt x="10118" y="4618"/>
                  </a:cubicBezTo>
                  <a:cubicBezTo>
                    <a:pt x="10198" y="4618"/>
                    <a:pt x="10274" y="4575"/>
                    <a:pt x="10289" y="4481"/>
                  </a:cubicBezTo>
                  <a:cubicBezTo>
                    <a:pt x="10448" y="3464"/>
                    <a:pt x="10543" y="2437"/>
                    <a:pt x="10571" y="1409"/>
                  </a:cubicBezTo>
                  <a:lnTo>
                    <a:pt x="11378" y="1489"/>
                  </a:lnTo>
                  <a:cubicBezTo>
                    <a:pt x="11385" y="1490"/>
                    <a:pt x="11392" y="1490"/>
                    <a:pt x="11399" y="1490"/>
                  </a:cubicBezTo>
                  <a:cubicBezTo>
                    <a:pt x="11624" y="1490"/>
                    <a:pt x="11614" y="1128"/>
                    <a:pt x="11378" y="1104"/>
                  </a:cubicBezTo>
                  <a:lnTo>
                    <a:pt x="247" y="1"/>
                  </a:lnTo>
                  <a:cubicBezTo>
                    <a:pt x="240" y="0"/>
                    <a:pt x="233" y="0"/>
                    <a:pt x="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2"/>
            <p:cNvSpPr/>
            <p:nvPr/>
          </p:nvSpPr>
          <p:spPr>
            <a:xfrm>
              <a:off x="8477587" y="3909312"/>
              <a:ext cx="184650" cy="300291"/>
            </a:xfrm>
            <a:custGeom>
              <a:avLst/>
              <a:gdLst/>
              <a:ahLst/>
              <a:cxnLst/>
              <a:rect l="l" t="t" r="r" b="b"/>
              <a:pathLst>
                <a:path w="2071" h="3368" extrusionOk="0">
                  <a:moveTo>
                    <a:pt x="1842" y="1"/>
                  </a:moveTo>
                  <a:lnTo>
                    <a:pt x="513" y="2773"/>
                  </a:lnTo>
                  <a:lnTo>
                    <a:pt x="255" y="43"/>
                  </a:lnTo>
                  <a:lnTo>
                    <a:pt x="1" y="68"/>
                  </a:lnTo>
                  <a:lnTo>
                    <a:pt x="303" y="3254"/>
                  </a:lnTo>
                  <a:cubicBezTo>
                    <a:pt x="307" y="3309"/>
                    <a:pt x="349" y="3356"/>
                    <a:pt x="406" y="3366"/>
                  </a:cubicBezTo>
                  <a:cubicBezTo>
                    <a:pt x="414" y="3368"/>
                    <a:pt x="421" y="3368"/>
                    <a:pt x="428" y="3368"/>
                  </a:cubicBezTo>
                  <a:cubicBezTo>
                    <a:pt x="478" y="3368"/>
                    <a:pt x="522" y="3340"/>
                    <a:pt x="543" y="3296"/>
                  </a:cubicBezTo>
                  <a:lnTo>
                    <a:pt x="2071" y="110"/>
                  </a:lnTo>
                  <a:lnTo>
                    <a:pt x="1842" y="1"/>
                  </a:lnTo>
                  <a:close/>
                </a:path>
              </a:pathLst>
            </a:custGeom>
            <a:solidFill>
              <a:srgbClr val="811A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2"/>
            <p:cNvSpPr/>
            <p:nvPr/>
          </p:nvSpPr>
          <p:spPr>
            <a:xfrm>
              <a:off x="8271182" y="3256393"/>
              <a:ext cx="1210258" cy="775157"/>
            </a:xfrm>
            <a:custGeom>
              <a:avLst/>
              <a:gdLst/>
              <a:ahLst/>
              <a:cxnLst/>
              <a:rect l="l" t="t" r="r" b="b"/>
              <a:pathLst>
                <a:path w="13574" h="8694" extrusionOk="0">
                  <a:moveTo>
                    <a:pt x="7624" y="1"/>
                  </a:moveTo>
                  <a:cubicBezTo>
                    <a:pt x="7421" y="1"/>
                    <a:pt x="7212" y="10"/>
                    <a:pt x="6997" y="28"/>
                  </a:cubicBezTo>
                  <a:cubicBezTo>
                    <a:pt x="2250" y="441"/>
                    <a:pt x="1" y="4319"/>
                    <a:pt x="451" y="5902"/>
                  </a:cubicBezTo>
                  <a:cubicBezTo>
                    <a:pt x="1017" y="7885"/>
                    <a:pt x="3725" y="8693"/>
                    <a:pt x="6521" y="8693"/>
                  </a:cubicBezTo>
                  <a:cubicBezTo>
                    <a:pt x="9834" y="8693"/>
                    <a:pt x="13270" y="7559"/>
                    <a:pt x="13411" y="5902"/>
                  </a:cubicBezTo>
                  <a:cubicBezTo>
                    <a:pt x="13573" y="3996"/>
                    <a:pt x="11905" y="1"/>
                    <a:pt x="7624" y="1"/>
                  </a:cubicBezTo>
                  <a:close/>
                </a:path>
              </a:pathLst>
            </a:custGeom>
            <a:solidFill>
              <a:srgbClr val="688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2"/>
            <p:cNvSpPr/>
            <p:nvPr/>
          </p:nvSpPr>
          <p:spPr>
            <a:xfrm>
              <a:off x="8365067" y="3879978"/>
              <a:ext cx="1066443" cy="58756"/>
            </a:xfrm>
            <a:custGeom>
              <a:avLst/>
              <a:gdLst/>
              <a:ahLst/>
              <a:cxnLst/>
              <a:rect l="l" t="t" r="r" b="b"/>
              <a:pathLst>
                <a:path w="11961" h="659" extrusionOk="0">
                  <a:moveTo>
                    <a:pt x="11771" y="0"/>
                  </a:moveTo>
                  <a:cubicBezTo>
                    <a:pt x="11768" y="0"/>
                    <a:pt x="11766" y="0"/>
                    <a:pt x="11763" y="0"/>
                  </a:cubicBezTo>
                  <a:lnTo>
                    <a:pt x="190" y="276"/>
                  </a:lnTo>
                  <a:cubicBezTo>
                    <a:pt x="85" y="277"/>
                    <a:pt x="1" y="363"/>
                    <a:pt x="2" y="470"/>
                  </a:cubicBezTo>
                  <a:cubicBezTo>
                    <a:pt x="4" y="574"/>
                    <a:pt x="88" y="658"/>
                    <a:pt x="192" y="658"/>
                  </a:cubicBezTo>
                  <a:cubicBezTo>
                    <a:pt x="193" y="658"/>
                    <a:pt x="194" y="658"/>
                    <a:pt x="195" y="658"/>
                  </a:cubicBezTo>
                  <a:lnTo>
                    <a:pt x="199" y="658"/>
                  </a:lnTo>
                  <a:lnTo>
                    <a:pt x="11772" y="382"/>
                  </a:lnTo>
                  <a:cubicBezTo>
                    <a:pt x="11877" y="379"/>
                    <a:pt x="11960" y="292"/>
                    <a:pt x="11959" y="187"/>
                  </a:cubicBezTo>
                  <a:cubicBezTo>
                    <a:pt x="11957" y="83"/>
                    <a:pt x="11873" y="0"/>
                    <a:pt x="11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2"/>
            <p:cNvSpPr/>
            <p:nvPr/>
          </p:nvSpPr>
          <p:spPr>
            <a:xfrm>
              <a:off x="8405635" y="3256660"/>
              <a:ext cx="543430" cy="774890"/>
            </a:xfrm>
            <a:custGeom>
              <a:avLst/>
              <a:gdLst/>
              <a:ahLst/>
              <a:cxnLst/>
              <a:rect l="l" t="t" r="r" b="b"/>
              <a:pathLst>
                <a:path w="6095" h="8691" extrusionOk="0">
                  <a:moveTo>
                    <a:pt x="6094" y="1"/>
                  </a:moveTo>
                  <a:lnTo>
                    <a:pt x="764" y="6"/>
                  </a:lnTo>
                  <a:lnTo>
                    <a:pt x="1" y="8691"/>
                  </a:lnTo>
                  <a:lnTo>
                    <a:pt x="5332" y="8686"/>
                  </a:lnTo>
                  <a:lnTo>
                    <a:pt x="6094" y="1"/>
                  </a:lnTo>
                  <a:close/>
                </a:path>
              </a:pathLst>
            </a:custGeom>
            <a:solidFill>
              <a:srgbClr val="688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2"/>
            <p:cNvSpPr/>
            <p:nvPr/>
          </p:nvSpPr>
          <p:spPr>
            <a:xfrm>
              <a:off x="7822974" y="3256393"/>
              <a:ext cx="1210169" cy="775157"/>
            </a:xfrm>
            <a:custGeom>
              <a:avLst/>
              <a:gdLst/>
              <a:ahLst/>
              <a:cxnLst/>
              <a:rect l="l" t="t" r="r" b="b"/>
              <a:pathLst>
                <a:path w="13573" h="8694" extrusionOk="0">
                  <a:moveTo>
                    <a:pt x="7622" y="1"/>
                  </a:moveTo>
                  <a:cubicBezTo>
                    <a:pt x="7419" y="1"/>
                    <a:pt x="7210" y="10"/>
                    <a:pt x="6996" y="28"/>
                  </a:cubicBezTo>
                  <a:cubicBezTo>
                    <a:pt x="2250" y="441"/>
                    <a:pt x="1" y="4319"/>
                    <a:pt x="451" y="5902"/>
                  </a:cubicBezTo>
                  <a:cubicBezTo>
                    <a:pt x="1017" y="7885"/>
                    <a:pt x="3725" y="8693"/>
                    <a:pt x="6521" y="8693"/>
                  </a:cubicBezTo>
                  <a:cubicBezTo>
                    <a:pt x="9834" y="8693"/>
                    <a:pt x="13270" y="7559"/>
                    <a:pt x="13410" y="5902"/>
                  </a:cubicBezTo>
                  <a:cubicBezTo>
                    <a:pt x="13573" y="3996"/>
                    <a:pt x="11904" y="1"/>
                    <a:pt x="7622" y="1"/>
                  </a:cubicBezTo>
                  <a:close/>
                </a:path>
              </a:pathLst>
            </a:custGeom>
            <a:solidFill>
              <a:srgbClr val="8AA6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2"/>
            <p:cNvSpPr/>
            <p:nvPr/>
          </p:nvSpPr>
          <p:spPr>
            <a:xfrm>
              <a:off x="8637718" y="3203610"/>
              <a:ext cx="184829" cy="63125"/>
            </a:xfrm>
            <a:custGeom>
              <a:avLst/>
              <a:gdLst/>
              <a:ahLst/>
              <a:cxnLst/>
              <a:rect l="l" t="t" r="r" b="b"/>
              <a:pathLst>
                <a:path w="2073" h="708" extrusionOk="0">
                  <a:moveTo>
                    <a:pt x="2072" y="0"/>
                  </a:moveTo>
                  <a:lnTo>
                    <a:pt x="1" y="78"/>
                  </a:lnTo>
                  <a:lnTo>
                    <a:pt x="155" y="674"/>
                  </a:lnTo>
                  <a:lnTo>
                    <a:pt x="2038" y="708"/>
                  </a:lnTo>
                  <a:lnTo>
                    <a:pt x="2072" y="0"/>
                  </a:lnTo>
                  <a:close/>
                </a:path>
              </a:pathLst>
            </a:custGeom>
            <a:solidFill>
              <a:srgbClr val="688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2"/>
            <p:cNvSpPr/>
            <p:nvPr/>
          </p:nvSpPr>
          <p:spPr>
            <a:xfrm>
              <a:off x="8626038" y="3183282"/>
              <a:ext cx="213271" cy="48236"/>
            </a:xfrm>
            <a:custGeom>
              <a:avLst/>
              <a:gdLst/>
              <a:ahLst/>
              <a:cxnLst/>
              <a:rect l="l" t="t" r="r" b="b"/>
              <a:pathLst>
                <a:path w="2392" h="541" extrusionOk="0">
                  <a:moveTo>
                    <a:pt x="2375" y="1"/>
                  </a:moveTo>
                  <a:lnTo>
                    <a:pt x="0" y="87"/>
                  </a:lnTo>
                  <a:lnTo>
                    <a:pt x="18" y="541"/>
                  </a:lnTo>
                  <a:lnTo>
                    <a:pt x="2391" y="453"/>
                  </a:lnTo>
                  <a:lnTo>
                    <a:pt x="2375" y="1"/>
                  </a:lnTo>
                  <a:close/>
                </a:path>
              </a:pathLst>
            </a:custGeom>
            <a:solidFill>
              <a:srgbClr val="375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2"/>
            <p:cNvSpPr/>
            <p:nvPr/>
          </p:nvSpPr>
          <p:spPr>
            <a:xfrm>
              <a:off x="8083856" y="3304272"/>
              <a:ext cx="460422" cy="295833"/>
            </a:xfrm>
            <a:custGeom>
              <a:avLst/>
              <a:gdLst/>
              <a:ahLst/>
              <a:cxnLst/>
              <a:rect l="l" t="t" r="r" b="b"/>
              <a:pathLst>
                <a:path w="5164" h="3318" extrusionOk="0">
                  <a:moveTo>
                    <a:pt x="3686" y="1"/>
                  </a:moveTo>
                  <a:cubicBezTo>
                    <a:pt x="2433" y="1"/>
                    <a:pt x="1028" y="569"/>
                    <a:pt x="326" y="1636"/>
                  </a:cubicBezTo>
                  <a:cubicBezTo>
                    <a:pt x="123" y="1944"/>
                    <a:pt x="1" y="2343"/>
                    <a:pt x="144" y="2702"/>
                  </a:cubicBezTo>
                  <a:cubicBezTo>
                    <a:pt x="332" y="3176"/>
                    <a:pt x="801" y="3317"/>
                    <a:pt x="1302" y="3317"/>
                  </a:cubicBezTo>
                  <a:cubicBezTo>
                    <a:pt x="1745" y="3317"/>
                    <a:pt x="2214" y="3207"/>
                    <a:pt x="2536" y="3118"/>
                  </a:cubicBezTo>
                  <a:cubicBezTo>
                    <a:pt x="3239" y="2925"/>
                    <a:pt x="3897" y="2626"/>
                    <a:pt x="4207" y="2422"/>
                  </a:cubicBezTo>
                  <a:cubicBezTo>
                    <a:pt x="4558" y="2190"/>
                    <a:pt x="4876" y="1878"/>
                    <a:pt x="5021" y="1483"/>
                  </a:cubicBezTo>
                  <a:cubicBezTo>
                    <a:pt x="5164" y="1086"/>
                    <a:pt x="5101" y="597"/>
                    <a:pt x="4790" y="311"/>
                  </a:cubicBezTo>
                  <a:cubicBezTo>
                    <a:pt x="4538" y="81"/>
                    <a:pt x="4176" y="17"/>
                    <a:pt x="3833" y="3"/>
                  </a:cubicBezTo>
                  <a:cubicBezTo>
                    <a:pt x="3784" y="2"/>
                    <a:pt x="3735" y="1"/>
                    <a:pt x="3686" y="1"/>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2"/>
            <p:cNvSpPr/>
            <p:nvPr/>
          </p:nvSpPr>
          <p:spPr>
            <a:xfrm>
              <a:off x="7914452" y="3890588"/>
              <a:ext cx="1066354" cy="58756"/>
            </a:xfrm>
            <a:custGeom>
              <a:avLst/>
              <a:gdLst/>
              <a:ahLst/>
              <a:cxnLst/>
              <a:rect l="l" t="t" r="r" b="b"/>
              <a:pathLst>
                <a:path w="11960" h="659" extrusionOk="0">
                  <a:moveTo>
                    <a:pt x="11770" y="1"/>
                  </a:moveTo>
                  <a:cubicBezTo>
                    <a:pt x="11768" y="1"/>
                    <a:pt x="11765" y="1"/>
                    <a:pt x="11762" y="1"/>
                  </a:cubicBezTo>
                  <a:lnTo>
                    <a:pt x="190" y="278"/>
                  </a:lnTo>
                  <a:cubicBezTo>
                    <a:pt x="85" y="278"/>
                    <a:pt x="0" y="365"/>
                    <a:pt x="2" y="471"/>
                  </a:cubicBezTo>
                  <a:cubicBezTo>
                    <a:pt x="3" y="575"/>
                    <a:pt x="88" y="659"/>
                    <a:pt x="191" y="659"/>
                  </a:cubicBezTo>
                  <a:cubicBezTo>
                    <a:pt x="192" y="659"/>
                    <a:pt x="193" y="659"/>
                    <a:pt x="194" y="659"/>
                  </a:cubicBezTo>
                  <a:lnTo>
                    <a:pt x="200" y="659"/>
                  </a:lnTo>
                  <a:lnTo>
                    <a:pt x="11771" y="383"/>
                  </a:lnTo>
                  <a:cubicBezTo>
                    <a:pt x="11876" y="380"/>
                    <a:pt x="11959" y="293"/>
                    <a:pt x="11958" y="188"/>
                  </a:cubicBezTo>
                  <a:cubicBezTo>
                    <a:pt x="11957" y="84"/>
                    <a:pt x="11872" y="1"/>
                    <a:pt x="117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2"/>
            <p:cNvSpPr/>
            <p:nvPr/>
          </p:nvSpPr>
          <p:spPr>
            <a:xfrm>
              <a:off x="7976151" y="3920902"/>
              <a:ext cx="184740" cy="300291"/>
            </a:xfrm>
            <a:custGeom>
              <a:avLst/>
              <a:gdLst/>
              <a:ahLst/>
              <a:cxnLst/>
              <a:rect l="l" t="t" r="r" b="b"/>
              <a:pathLst>
                <a:path w="2072" h="3368" extrusionOk="0">
                  <a:moveTo>
                    <a:pt x="1842" y="1"/>
                  </a:moveTo>
                  <a:lnTo>
                    <a:pt x="513" y="2772"/>
                  </a:lnTo>
                  <a:lnTo>
                    <a:pt x="255" y="43"/>
                  </a:lnTo>
                  <a:lnTo>
                    <a:pt x="1" y="66"/>
                  </a:lnTo>
                  <a:lnTo>
                    <a:pt x="303" y="3252"/>
                  </a:lnTo>
                  <a:cubicBezTo>
                    <a:pt x="307" y="3309"/>
                    <a:pt x="350" y="3356"/>
                    <a:pt x="407" y="3366"/>
                  </a:cubicBezTo>
                  <a:cubicBezTo>
                    <a:pt x="414" y="3368"/>
                    <a:pt x="421" y="3368"/>
                    <a:pt x="428" y="3368"/>
                  </a:cubicBezTo>
                  <a:cubicBezTo>
                    <a:pt x="478" y="3368"/>
                    <a:pt x="523" y="3340"/>
                    <a:pt x="544" y="3295"/>
                  </a:cubicBezTo>
                  <a:lnTo>
                    <a:pt x="2071" y="110"/>
                  </a:lnTo>
                  <a:lnTo>
                    <a:pt x="18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2"/>
            <p:cNvSpPr/>
            <p:nvPr/>
          </p:nvSpPr>
          <p:spPr>
            <a:xfrm>
              <a:off x="8692641" y="3909312"/>
              <a:ext cx="184740" cy="300291"/>
            </a:xfrm>
            <a:custGeom>
              <a:avLst/>
              <a:gdLst/>
              <a:ahLst/>
              <a:cxnLst/>
              <a:rect l="l" t="t" r="r" b="b"/>
              <a:pathLst>
                <a:path w="2072" h="3368" extrusionOk="0">
                  <a:moveTo>
                    <a:pt x="231" y="1"/>
                  </a:moveTo>
                  <a:lnTo>
                    <a:pt x="0" y="110"/>
                  </a:lnTo>
                  <a:lnTo>
                    <a:pt x="1529" y="3295"/>
                  </a:lnTo>
                  <a:cubicBezTo>
                    <a:pt x="1549" y="3340"/>
                    <a:pt x="1595" y="3368"/>
                    <a:pt x="1644" y="3368"/>
                  </a:cubicBezTo>
                  <a:cubicBezTo>
                    <a:pt x="1652" y="3368"/>
                    <a:pt x="1659" y="3368"/>
                    <a:pt x="1666" y="3366"/>
                  </a:cubicBezTo>
                  <a:cubicBezTo>
                    <a:pt x="1722" y="3356"/>
                    <a:pt x="1765" y="3309"/>
                    <a:pt x="1770" y="3253"/>
                  </a:cubicBezTo>
                  <a:lnTo>
                    <a:pt x="2072" y="67"/>
                  </a:lnTo>
                  <a:lnTo>
                    <a:pt x="1818" y="43"/>
                  </a:lnTo>
                  <a:lnTo>
                    <a:pt x="1560" y="2773"/>
                  </a:lnTo>
                  <a:lnTo>
                    <a:pt x="2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2"/>
            <p:cNvSpPr/>
            <p:nvPr/>
          </p:nvSpPr>
          <p:spPr>
            <a:xfrm>
              <a:off x="9195414" y="3890588"/>
              <a:ext cx="184650" cy="300469"/>
            </a:xfrm>
            <a:custGeom>
              <a:avLst/>
              <a:gdLst/>
              <a:ahLst/>
              <a:cxnLst/>
              <a:rect l="l" t="t" r="r" b="b"/>
              <a:pathLst>
                <a:path w="2071" h="3370" extrusionOk="0">
                  <a:moveTo>
                    <a:pt x="231" y="1"/>
                  </a:moveTo>
                  <a:lnTo>
                    <a:pt x="1" y="110"/>
                  </a:lnTo>
                  <a:lnTo>
                    <a:pt x="1530" y="3296"/>
                  </a:lnTo>
                  <a:cubicBezTo>
                    <a:pt x="1550" y="3340"/>
                    <a:pt x="1595" y="3369"/>
                    <a:pt x="1645" y="3369"/>
                  </a:cubicBezTo>
                  <a:cubicBezTo>
                    <a:pt x="1652" y="3369"/>
                    <a:pt x="1660" y="3368"/>
                    <a:pt x="1667" y="3366"/>
                  </a:cubicBezTo>
                  <a:cubicBezTo>
                    <a:pt x="1722" y="3356"/>
                    <a:pt x="1766" y="3311"/>
                    <a:pt x="1770" y="3254"/>
                  </a:cubicBezTo>
                  <a:lnTo>
                    <a:pt x="2071" y="68"/>
                  </a:lnTo>
                  <a:lnTo>
                    <a:pt x="1819" y="43"/>
                  </a:lnTo>
                  <a:lnTo>
                    <a:pt x="1560" y="2773"/>
                  </a:lnTo>
                  <a:lnTo>
                    <a:pt x="2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2"/>
            <p:cNvSpPr/>
            <p:nvPr/>
          </p:nvSpPr>
          <p:spPr>
            <a:xfrm>
              <a:off x="7101224" y="2129321"/>
              <a:ext cx="243585" cy="230835"/>
            </a:xfrm>
            <a:custGeom>
              <a:avLst/>
              <a:gdLst/>
              <a:ahLst/>
              <a:cxnLst/>
              <a:rect l="l" t="t" r="r" b="b"/>
              <a:pathLst>
                <a:path w="2732" h="2589" extrusionOk="0">
                  <a:moveTo>
                    <a:pt x="2002" y="1"/>
                  </a:moveTo>
                  <a:cubicBezTo>
                    <a:pt x="1941" y="1"/>
                    <a:pt x="1880" y="6"/>
                    <a:pt x="1821" y="17"/>
                  </a:cubicBezTo>
                  <a:cubicBezTo>
                    <a:pt x="1671" y="48"/>
                    <a:pt x="1528" y="100"/>
                    <a:pt x="1394" y="175"/>
                  </a:cubicBezTo>
                  <a:cubicBezTo>
                    <a:pt x="1270" y="106"/>
                    <a:pt x="1128" y="72"/>
                    <a:pt x="985" y="72"/>
                  </a:cubicBezTo>
                  <a:cubicBezTo>
                    <a:pt x="794" y="72"/>
                    <a:pt x="602" y="131"/>
                    <a:pt x="448" y="245"/>
                  </a:cubicBezTo>
                  <a:cubicBezTo>
                    <a:pt x="151" y="465"/>
                    <a:pt x="1" y="857"/>
                    <a:pt x="34" y="1226"/>
                  </a:cubicBezTo>
                  <a:cubicBezTo>
                    <a:pt x="69" y="1596"/>
                    <a:pt x="267" y="1940"/>
                    <a:pt x="545" y="2188"/>
                  </a:cubicBezTo>
                  <a:cubicBezTo>
                    <a:pt x="775" y="2394"/>
                    <a:pt x="1064" y="2539"/>
                    <a:pt x="1373" y="2579"/>
                  </a:cubicBezTo>
                  <a:cubicBezTo>
                    <a:pt x="1425" y="2585"/>
                    <a:pt x="1477" y="2589"/>
                    <a:pt x="1528" y="2589"/>
                  </a:cubicBezTo>
                  <a:cubicBezTo>
                    <a:pt x="1708" y="2589"/>
                    <a:pt x="1886" y="2550"/>
                    <a:pt x="2049" y="2474"/>
                  </a:cubicBezTo>
                  <a:cubicBezTo>
                    <a:pt x="2046" y="2472"/>
                    <a:pt x="2041" y="2469"/>
                    <a:pt x="2038" y="2468"/>
                  </a:cubicBezTo>
                  <a:cubicBezTo>
                    <a:pt x="1884" y="2383"/>
                    <a:pt x="1758" y="2243"/>
                    <a:pt x="1702" y="2077"/>
                  </a:cubicBezTo>
                  <a:cubicBezTo>
                    <a:pt x="1646" y="1909"/>
                    <a:pt x="1668" y="1715"/>
                    <a:pt x="1770" y="1572"/>
                  </a:cubicBezTo>
                  <a:cubicBezTo>
                    <a:pt x="1857" y="1451"/>
                    <a:pt x="2004" y="1372"/>
                    <a:pt x="2153" y="1372"/>
                  </a:cubicBezTo>
                  <a:cubicBezTo>
                    <a:pt x="2179" y="1372"/>
                    <a:pt x="2205" y="1375"/>
                    <a:pt x="2231" y="1380"/>
                  </a:cubicBezTo>
                  <a:cubicBezTo>
                    <a:pt x="2147" y="1222"/>
                    <a:pt x="2267" y="1043"/>
                    <a:pt x="2432" y="1043"/>
                  </a:cubicBezTo>
                  <a:cubicBezTo>
                    <a:pt x="2450" y="1043"/>
                    <a:pt x="2470" y="1045"/>
                    <a:pt x="2489" y="1050"/>
                  </a:cubicBezTo>
                  <a:cubicBezTo>
                    <a:pt x="2387" y="935"/>
                    <a:pt x="2359" y="754"/>
                    <a:pt x="2438" y="620"/>
                  </a:cubicBezTo>
                  <a:cubicBezTo>
                    <a:pt x="2497" y="525"/>
                    <a:pt x="2601" y="469"/>
                    <a:pt x="2711" y="469"/>
                  </a:cubicBezTo>
                  <a:cubicBezTo>
                    <a:pt x="2718" y="469"/>
                    <a:pt x="2725" y="469"/>
                    <a:pt x="2731" y="469"/>
                  </a:cubicBezTo>
                  <a:cubicBezTo>
                    <a:pt x="2696" y="372"/>
                    <a:pt x="2640" y="284"/>
                    <a:pt x="2565" y="210"/>
                  </a:cubicBezTo>
                  <a:cubicBezTo>
                    <a:pt x="2417" y="66"/>
                    <a:pt x="2210" y="1"/>
                    <a:pt x="20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2"/>
            <p:cNvSpPr/>
            <p:nvPr/>
          </p:nvSpPr>
          <p:spPr>
            <a:xfrm>
              <a:off x="7202956" y="2089021"/>
              <a:ext cx="29690" cy="65443"/>
            </a:xfrm>
            <a:custGeom>
              <a:avLst/>
              <a:gdLst/>
              <a:ahLst/>
              <a:cxnLst/>
              <a:rect l="l" t="t" r="r" b="b"/>
              <a:pathLst>
                <a:path w="333" h="734" extrusionOk="0">
                  <a:moveTo>
                    <a:pt x="161" y="1"/>
                  </a:moveTo>
                  <a:cubicBezTo>
                    <a:pt x="94" y="1"/>
                    <a:pt x="33" y="36"/>
                    <a:pt x="0" y="93"/>
                  </a:cubicBezTo>
                  <a:cubicBezTo>
                    <a:pt x="126" y="282"/>
                    <a:pt x="203" y="498"/>
                    <a:pt x="229" y="724"/>
                  </a:cubicBezTo>
                  <a:lnTo>
                    <a:pt x="313" y="733"/>
                  </a:lnTo>
                  <a:cubicBezTo>
                    <a:pt x="333" y="481"/>
                    <a:pt x="280" y="227"/>
                    <a:pt x="165" y="1"/>
                  </a:cubicBezTo>
                  <a:cubicBezTo>
                    <a:pt x="164" y="1"/>
                    <a:pt x="162" y="1"/>
                    <a:pt x="1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2"/>
            <p:cNvSpPr/>
            <p:nvPr/>
          </p:nvSpPr>
          <p:spPr>
            <a:xfrm>
              <a:off x="7122712" y="2168284"/>
              <a:ext cx="65978" cy="88268"/>
            </a:xfrm>
            <a:custGeom>
              <a:avLst/>
              <a:gdLst/>
              <a:ahLst/>
              <a:cxnLst/>
              <a:rect l="l" t="t" r="r" b="b"/>
              <a:pathLst>
                <a:path w="740" h="990" extrusionOk="0">
                  <a:moveTo>
                    <a:pt x="467" y="0"/>
                  </a:moveTo>
                  <a:cubicBezTo>
                    <a:pt x="446" y="0"/>
                    <a:pt x="425" y="5"/>
                    <a:pt x="404" y="15"/>
                  </a:cubicBezTo>
                  <a:cubicBezTo>
                    <a:pt x="285" y="78"/>
                    <a:pt x="175" y="200"/>
                    <a:pt x="110" y="315"/>
                  </a:cubicBezTo>
                  <a:cubicBezTo>
                    <a:pt x="31" y="454"/>
                    <a:pt x="0" y="625"/>
                    <a:pt x="44" y="778"/>
                  </a:cubicBezTo>
                  <a:cubicBezTo>
                    <a:pt x="70" y="864"/>
                    <a:pt x="124" y="947"/>
                    <a:pt x="207" y="978"/>
                  </a:cubicBezTo>
                  <a:cubicBezTo>
                    <a:pt x="230" y="986"/>
                    <a:pt x="254" y="990"/>
                    <a:pt x="278" y="990"/>
                  </a:cubicBezTo>
                  <a:cubicBezTo>
                    <a:pt x="343" y="990"/>
                    <a:pt x="410" y="962"/>
                    <a:pt x="461" y="921"/>
                  </a:cubicBezTo>
                  <a:cubicBezTo>
                    <a:pt x="531" y="864"/>
                    <a:pt x="579" y="782"/>
                    <a:pt x="620" y="702"/>
                  </a:cubicBezTo>
                  <a:cubicBezTo>
                    <a:pt x="667" y="619"/>
                    <a:pt x="700" y="530"/>
                    <a:pt x="722" y="438"/>
                  </a:cubicBezTo>
                  <a:cubicBezTo>
                    <a:pt x="740" y="345"/>
                    <a:pt x="735" y="245"/>
                    <a:pt x="692" y="161"/>
                  </a:cubicBezTo>
                  <a:cubicBezTo>
                    <a:pt x="654" y="85"/>
                    <a:pt x="559" y="0"/>
                    <a:pt x="467" y="0"/>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2"/>
            <p:cNvSpPr/>
            <p:nvPr/>
          </p:nvSpPr>
          <p:spPr>
            <a:xfrm>
              <a:off x="6715875" y="1984793"/>
              <a:ext cx="239395" cy="265162"/>
            </a:xfrm>
            <a:custGeom>
              <a:avLst/>
              <a:gdLst/>
              <a:ahLst/>
              <a:cxnLst/>
              <a:rect l="l" t="t" r="r" b="b"/>
              <a:pathLst>
                <a:path w="2685" h="2974" extrusionOk="0">
                  <a:moveTo>
                    <a:pt x="1420" y="0"/>
                  </a:moveTo>
                  <a:cubicBezTo>
                    <a:pt x="1403" y="0"/>
                    <a:pt x="1385" y="2"/>
                    <a:pt x="1367" y="7"/>
                  </a:cubicBezTo>
                  <a:cubicBezTo>
                    <a:pt x="1272" y="33"/>
                    <a:pt x="1215" y="131"/>
                    <a:pt x="1177" y="222"/>
                  </a:cubicBezTo>
                  <a:cubicBezTo>
                    <a:pt x="1138" y="314"/>
                    <a:pt x="1100" y="414"/>
                    <a:pt x="1017" y="467"/>
                  </a:cubicBezTo>
                  <a:cubicBezTo>
                    <a:pt x="947" y="512"/>
                    <a:pt x="858" y="513"/>
                    <a:pt x="775" y="516"/>
                  </a:cubicBezTo>
                  <a:cubicBezTo>
                    <a:pt x="649" y="521"/>
                    <a:pt x="524" y="534"/>
                    <a:pt x="410" y="585"/>
                  </a:cubicBezTo>
                  <a:cubicBezTo>
                    <a:pt x="296" y="634"/>
                    <a:pt x="193" y="725"/>
                    <a:pt x="155" y="843"/>
                  </a:cubicBezTo>
                  <a:cubicBezTo>
                    <a:pt x="127" y="925"/>
                    <a:pt x="133" y="1014"/>
                    <a:pt x="117" y="1098"/>
                  </a:cubicBezTo>
                  <a:cubicBezTo>
                    <a:pt x="101" y="1177"/>
                    <a:pt x="67" y="1252"/>
                    <a:pt x="47" y="1329"/>
                  </a:cubicBezTo>
                  <a:cubicBezTo>
                    <a:pt x="0" y="1495"/>
                    <a:pt x="13" y="1673"/>
                    <a:pt x="54" y="1841"/>
                  </a:cubicBezTo>
                  <a:cubicBezTo>
                    <a:pt x="222" y="2513"/>
                    <a:pt x="825" y="2974"/>
                    <a:pt x="1503" y="2974"/>
                  </a:cubicBezTo>
                  <a:cubicBezTo>
                    <a:pt x="1563" y="2974"/>
                    <a:pt x="1623" y="2970"/>
                    <a:pt x="1684" y="2963"/>
                  </a:cubicBezTo>
                  <a:cubicBezTo>
                    <a:pt x="1857" y="2944"/>
                    <a:pt x="1929" y="2865"/>
                    <a:pt x="2037" y="2732"/>
                  </a:cubicBezTo>
                  <a:cubicBezTo>
                    <a:pt x="2149" y="2595"/>
                    <a:pt x="2248" y="2448"/>
                    <a:pt x="2334" y="2293"/>
                  </a:cubicBezTo>
                  <a:cubicBezTo>
                    <a:pt x="2432" y="2117"/>
                    <a:pt x="2508" y="1930"/>
                    <a:pt x="2560" y="1736"/>
                  </a:cubicBezTo>
                  <a:cubicBezTo>
                    <a:pt x="2684" y="1271"/>
                    <a:pt x="2658" y="758"/>
                    <a:pt x="2444" y="327"/>
                  </a:cubicBezTo>
                  <a:cubicBezTo>
                    <a:pt x="2372" y="184"/>
                    <a:pt x="2257" y="35"/>
                    <a:pt x="2096" y="28"/>
                  </a:cubicBezTo>
                  <a:cubicBezTo>
                    <a:pt x="2093" y="27"/>
                    <a:pt x="2089" y="27"/>
                    <a:pt x="2086" y="27"/>
                  </a:cubicBezTo>
                  <a:cubicBezTo>
                    <a:pt x="1978" y="27"/>
                    <a:pt x="1875" y="89"/>
                    <a:pt x="1769" y="89"/>
                  </a:cubicBezTo>
                  <a:cubicBezTo>
                    <a:pt x="1764" y="89"/>
                    <a:pt x="1760" y="89"/>
                    <a:pt x="1755" y="89"/>
                  </a:cubicBezTo>
                  <a:cubicBezTo>
                    <a:pt x="1639" y="83"/>
                    <a:pt x="1531" y="0"/>
                    <a:pt x="14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2"/>
            <p:cNvSpPr/>
            <p:nvPr/>
          </p:nvSpPr>
          <p:spPr>
            <a:xfrm>
              <a:off x="6841768" y="1996919"/>
              <a:ext cx="155138" cy="280854"/>
            </a:xfrm>
            <a:custGeom>
              <a:avLst/>
              <a:gdLst/>
              <a:ahLst/>
              <a:cxnLst/>
              <a:rect l="l" t="t" r="r" b="b"/>
              <a:pathLst>
                <a:path w="1740" h="3150" extrusionOk="0">
                  <a:moveTo>
                    <a:pt x="977" y="0"/>
                  </a:moveTo>
                  <a:cubicBezTo>
                    <a:pt x="947" y="0"/>
                    <a:pt x="918" y="4"/>
                    <a:pt x="890" y="11"/>
                  </a:cubicBezTo>
                  <a:cubicBezTo>
                    <a:pt x="788" y="39"/>
                    <a:pt x="699" y="128"/>
                    <a:pt x="690" y="234"/>
                  </a:cubicBezTo>
                  <a:cubicBezTo>
                    <a:pt x="683" y="316"/>
                    <a:pt x="721" y="399"/>
                    <a:pt x="698" y="478"/>
                  </a:cubicBezTo>
                  <a:cubicBezTo>
                    <a:pt x="673" y="557"/>
                    <a:pt x="598" y="605"/>
                    <a:pt x="522" y="636"/>
                  </a:cubicBezTo>
                  <a:cubicBezTo>
                    <a:pt x="448" y="666"/>
                    <a:pt x="366" y="687"/>
                    <a:pt x="304" y="739"/>
                  </a:cubicBezTo>
                  <a:cubicBezTo>
                    <a:pt x="220" y="809"/>
                    <a:pt x="187" y="927"/>
                    <a:pt x="202" y="1037"/>
                  </a:cubicBezTo>
                  <a:cubicBezTo>
                    <a:pt x="218" y="1145"/>
                    <a:pt x="274" y="1244"/>
                    <a:pt x="346" y="1327"/>
                  </a:cubicBezTo>
                  <a:cubicBezTo>
                    <a:pt x="398" y="1387"/>
                    <a:pt x="458" y="1441"/>
                    <a:pt x="499" y="1509"/>
                  </a:cubicBezTo>
                  <a:cubicBezTo>
                    <a:pt x="540" y="1577"/>
                    <a:pt x="560" y="1666"/>
                    <a:pt x="524" y="1736"/>
                  </a:cubicBezTo>
                  <a:cubicBezTo>
                    <a:pt x="458" y="1864"/>
                    <a:pt x="250" y="1874"/>
                    <a:pt x="204" y="2010"/>
                  </a:cubicBezTo>
                  <a:cubicBezTo>
                    <a:pt x="162" y="2134"/>
                    <a:pt x="292" y="2259"/>
                    <a:pt x="276" y="2388"/>
                  </a:cubicBezTo>
                  <a:cubicBezTo>
                    <a:pt x="260" y="2512"/>
                    <a:pt x="126" y="2580"/>
                    <a:pt x="64" y="2688"/>
                  </a:cubicBezTo>
                  <a:cubicBezTo>
                    <a:pt x="0" y="2808"/>
                    <a:pt x="29" y="2955"/>
                    <a:pt x="133" y="3041"/>
                  </a:cubicBezTo>
                  <a:lnTo>
                    <a:pt x="175" y="3050"/>
                  </a:lnTo>
                  <a:lnTo>
                    <a:pt x="187" y="3149"/>
                  </a:lnTo>
                  <a:cubicBezTo>
                    <a:pt x="633" y="3100"/>
                    <a:pt x="1011" y="2789"/>
                    <a:pt x="1278" y="2428"/>
                  </a:cubicBezTo>
                  <a:cubicBezTo>
                    <a:pt x="1517" y="2106"/>
                    <a:pt x="1692" y="1727"/>
                    <a:pt x="1716" y="1327"/>
                  </a:cubicBezTo>
                  <a:cubicBezTo>
                    <a:pt x="1739" y="958"/>
                    <a:pt x="1634" y="592"/>
                    <a:pt x="1423" y="290"/>
                  </a:cubicBezTo>
                  <a:cubicBezTo>
                    <a:pt x="1360" y="204"/>
                    <a:pt x="1288" y="121"/>
                    <a:pt x="1196" y="65"/>
                  </a:cubicBezTo>
                  <a:cubicBezTo>
                    <a:pt x="1131" y="25"/>
                    <a:pt x="1054" y="0"/>
                    <a:pt x="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2"/>
            <p:cNvSpPr/>
            <p:nvPr/>
          </p:nvSpPr>
          <p:spPr>
            <a:xfrm>
              <a:off x="6668976" y="2107121"/>
              <a:ext cx="232797" cy="172079"/>
            </a:xfrm>
            <a:custGeom>
              <a:avLst/>
              <a:gdLst/>
              <a:ahLst/>
              <a:cxnLst/>
              <a:rect l="l" t="t" r="r" b="b"/>
              <a:pathLst>
                <a:path w="2611" h="1930" extrusionOk="0">
                  <a:moveTo>
                    <a:pt x="458" y="1"/>
                  </a:moveTo>
                  <a:cubicBezTo>
                    <a:pt x="382" y="1"/>
                    <a:pt x="307" y="25"/>
                    <a:pt x="245" y="72"/>
                  </a:cubicBezTo>
                  <a:cubicBezTo>
                    <a:pt x="1" y="262"/>
                    <a:pt x="123" y="580"/>
                    <a:pt x="223" y="807"/>
                  </a:cubicBezTo>
                  <a:cubicBezTo>
                    <a:pt x="361" y="1118"/>
                    <a:pt x="574" y="1400"/>
                    <a:pt x="851" y="1602"/>
                  </a:cubicBezTo>
                  <a:cubicBezTo>
                    <a:pt x="1139" y="1812"/>
                    <a:pt x="1494" y="1930"/>
                    <a:pt x="1848" y="1930"/>
                  </a:cubicBezTo>
                  <a:cubicBezTo>
                    <a:pt x="1982" y="1930"/>
                    <a:pt x="2117" y="1912"/>
                    <a:pt x="2247" y="1877"/>
                  </a:cubicBezTo>
                  <a:cubicBezTo>
                    <a:pt x="2350" y="1847"/>
                    <a:pt x="2453" y="1805"/>
                    <a:pt x="2522" y="1725"/>
                  </a:cubicBezTo>
                  <a:cubicBezTo>
                    <a:pt x="2589" y="1645"/>
                    <a:pt x="2611" y="1515"/>
                    <a:pt x="2545" y="1433"/>
                  </a:cubicBezTo>
                  <a:cubicBezTo>
                    <a:pt x="2472" y="1343"/>
                    <a:pt x="2334" y="1340"/>
                    <a:pt x="2243" y="1270"/>
                  </a:cubicBezTo>
                  <a:cubicBezTo>
                    <a:pt x="2148" y="1194"/>
                    <a:pt x="2126" y="1063"/>
                    <a:pt x="2097" y="944"/>
                  </a:cubicBezTo>
                  <a:cubicBezTo>
                    <a:pt x="2068" y="828"/>
                    <a:pt x="2008" y="696"/>
                    <a:pt x="1890" y="672"/>
                  </a:cubicBezTo>
                  <a:cubicBezTo>
                    <a:pt x="1875" y="668"/>
                    <a:pt x="1860" y="667"/>
                    <a:pt x="1845" y="667"/>
                  </a:cubicBezTo>
                  <a:cubicBezTo>
                    <a:pt x="1769" y="667"/>
                    <a:pt x="1694" y="704"/>
                    <a:pt x="1616" y="711"/>
                  </a:cubicBezTo>
                  <a:cubicBezTo>
                    <a:pt x="1608" y="712"/>
                    <a:pt x="1600" y="712"/>
                    <a:pt x="1592" y="712"/>
                  </a:cubicBezTo>
                  <a:cubicBezTo>
                    <a:pt x="1487" y="712"/>
                    <a:pt x="1388" y="658"/>
                    <a:pt x="1333" y="567"/>
                  </a:cubicBezTo>
                  <a:cubicBezTo>
                    <a:pt x="1282" y="481"/>
                    <a:pt x="1276" y="377"/>
                    <a:pt x="1250" y="281"/>
                  </a:cubicBezTo>
                  <a:cubicBezTo>
                    <a:pt x="1222" y="183"/>
                    <a:pt x="1158" y="82"/>
                    <a:pt x="1059" y="72"/>
                  </a:cubicBezTo>
                  <a:cubicBezTo>
                    <a:pt x="1053" y="71"/>
                    <a:pt x="1047" y="71"/>
                    <a:pt x="1041" y="71"/>
                  </a:cubicBezTo>
                  <a:cubicBezTo>
                    <a:pt x="961" y="71"/>
                    <a:pt x="885" y="125"/>
                    <a:pt x="805" y="125"/>
                  </a:cubicBezTo>
                  <a:cubicBezTo>
                    <a:pt x="796" y="125"/>
                    <a:pt x="787" y="125"/>
                    <a:pt x="778" y="123"/>
                  </a:cubicBezTo>
                  <a:cubicBezTo>
                    <a:pt x="723" y="114"/>
                    <a:pt x="678" y="72"/>
                    <a:pt x="628" y="44"/>
                  </a:cubicBezTo>
                  <a:cubicBezTo>
                    <a:pt x="575" y="15"/>
                    <a:pt x="516" y="1"/>
                    <a:pt x="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2"/>
            <p:cNvSpPr/>
            <p:nvPr/>
          </p:nvSpPr>
          <p:spPr>
            <a:xfrm>
              <a:off x="6698399" y="2126825"/>
              <a:ext cx="98254" cy="100929"/>
            </a:xfrm>
            <a:custGeom>
              <a:avLst/>
              <a:gdLst/>
              <a:ahLst/>
              <a:cxnLst/>
              <a:rect l="l" t="t" r="r" b="b"/>
              <a:pathLst>
                <a:path w="1102" h="1132" extrusionOk="0">
                  <a:moveTo>
                    <a:pt x="278" y="1"/>
                  </a:moveTo>
                  <a:cubicBezTo>
                    <a:pt x="236" y="1"/>
                    <a:pt x="194" y="9"/>
                    <a:pt x="155" y="26"/>
                  </a:cubicBezTo>
                  <a:cubicBezTo>
                    <a:pt x="6" y="93"/>
                    <a:pt x="1" y="230"/>
                    <a:pt x="50" y="363"/>
                  </a:cubicBezTo>
                  <a:cubicBezTo>
                    <a:pt x="113" y="529"/>
                    <a:pt x="186" y="694"/>
                    <a:pt x="289" y="840"/>
                  </a:cubicBezTo>
                  <a:cubicBezTo>
                    <a:pt x="358" y="934"/>
                    <a:pt x="441" y="1020"/>
                    <a:pt x="543" y="1075"/>
                  </a:cubicBezTo>
                  <a:cubicBezTo>
                    <a:pt x="610" y="1110"/>
                    <a:pt x="686" y="1131"/>
                    <a:pt x="762" y="1131"/>
                  </a:cubicBezTo>
                  <a:cubicBezTo>
                    <a:pt x="802" y="1131"/>
                    <a:pt x="842" y="1126"/>
                    <a:pt x="880" y="1113"/>
                  </a:cubicBezTo>
                  <a:cubicBezTo>
                    <a:pt x="990" y="1076"/>
                    <a:pt x="1082" y="979"/>
                    <a:pt x="1092" y="862"/>
                  </a:cubicBezTo>
                  <a:cubicBezTo>
                    <a:pt x="1102" y="754"/>
                    <a:pt x="1045" y="652"/>
                    <a:pt x="982" y="563"/>
                  </a:cubicBezTo>
                  <a:cubicBezTo>
                    <a:pt x="890" y="429"/>
                    <a:pt x="784" y="305"/>
                    <a:pt x="666" y="195"/>
                  </a:cubicBezTo>
                  <a:cubicBezTo>
                    <a:pt x="596" y="130"/>
                    <a:pt x="521" y="68"/>
                    <a:pt x="432" y="33"/>
                  </a:cubicBezTo>
                  <a:cubicBezTo>
                    <a:pt x="384" y="13"/>
                    <a:pt x="330" y="1"/>
                    <a:pt x="278" y="1"/>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2"/>
            <p:cNvSpPr/>
            <p:nvPr/>
          </p:nvSpPr>
          <p:spPr>
            <a:xfrm>
              <a:off x="6809582" y="1520180"/>
              <a:ext cx="301985" cy="282459"/>
            </a:xfrm>
            <a:custGeom>
              <a:avLst/>
              <a:gdLst/>
              <a:ahLst/>
              <a:cxnLst/>
              <a:rect l="l" t="t" r="r" b="b"/>
              <a:pathLst>
                <a:path w="3387" h="3168" extrusionOk="0">
                  <a:moveTo>
                    <a:pt x="1722" y="1"/>
                  </a:moveTo>
                  <a:cubicBezTo>
                    <a:pt x="906" y="1"/>
                    <a:pt x="195" y="582"/>
                    <a:pt x="40" y="1395"/>
                  </a:cubicBezTo>
                  <a:cubicBezTo>
                    <a:pt x="1" y="1592"/>
                    <a:pt x="62" y="1697"/>
                    <a:pt x="170" y="1861"/>
                  </a:cubicBezTo>
                  <a:cubicBezTo>
                    <a:pt x="281" y="2032"/>
                    <a:pt x="406" y="2191"/>
                    <a:pt x="546" y="2338"/>
                  </a:cubicBezTo>
                  <a:cubicBezTo>
                    <a:pt x="705" y="2506"/>
                    <a:pt x="883" y="2655"/>
                    <a:pt x="1077" y="2781"/>
                  </a:cubicBezTo>
                  <a:cubicBezTo>
                    <a:pt x="1458" y="3024"/>
                    <a:pt x="1907" y="3167"/>
                    <a:pt x="2357" y="3167"/>
                  </a:cubicBezTo>
                  <a:cubicBezTo>
                    <a:pt x="2458" y="3167"/>
                    <a:pt x="2559" y="3160"/>
                    <a:pt x="2659" y="3145"/>
                  </a:cubicBezTo>
                  <a:cubicBezTo>
                    <a:pt x="2841" y="3117"/>
                    <a:pt x="3044" y="3042"/>
                    <a:pt x="3107" y="2868"/>
                  </a:cubicBezTo>
                  <a:cubicBezTo>
                    <a:pt x="3152" y="2744"/>
                    <a:pt x="3111" y="2600"/>
                    <a:pt x="3158" y="2474"/>
                  </a:cubicBezTo>
                  <a:cubicBezTo>
                    <a:pt x="3213" y="2331"/>
                    <a:pt x="3377" y="2232"/>
                    <a:pt x="3382" y="2079"/>
                  </a:cubicBezTo>
                  <a:cubicBezTo>
                    <a:pt x="3387" y="1965"/>
                    <a:pt x="3301" y="1870"/>
                    <a:pt x="3215" y="1796"/>
                  </a:cubicBezTo>
                  <a:cubicBezTo>
                    <a:pt x="3129" y="1721"/>
                    <a:pt x="3032" y="1646"/>
                    <a:pt x="3003" y="1536"/>
                  </a:cubicBezTo>
                  <a:cubicBezTo>
                    <a:pt x="2978" y="1443"/>
                    <a:pt x="3007" y="1345"/>
                    <a:pt x="3032" y="1253"/>
                  </a:cubicBezTo>
                  <a:cubicBezTo>
                    <a:pt x="3070" y="1115"/>
                    <a:pt x="3101" y="972"/>
                    <a:pt x="3086" y="830"/>
                  </a:cubicBezTo>
                  <a:cubicBezTo>
                    <a:pt x="3072" y="687"/>
                    <a:pt x="3009" y="544"/>
                    <a:pt x="2892" y="461"/>
                  </a:cubicBezTo>
                  <a:cubicBezTo>
                    <a:pt x="2812" y="403"/>
                    <a:pt x="2713" y="378"/>
                    <a:pt x="2627" y="331"/>
                  </a:cubicBezTo>
                  <a:cubicBezTo>
                    <a:pt x="2546" y="286"/>
                    <a:pt x="2476" y="225"/>
                    <a:pt x="2399" y="174"/>
                  </a:cubicBezTo>
                  <a:cubicBezTo>
                    <a:pt x="2233" y="66"/>
                    <a:pt x="2034" y="18"/>
                    <a:pt x="1836" y="4"/>
                  </a:cubicBezTo>
                  <a:cubicBezTo>
                    <a:pt x="1798" y="2"/>
                    <a:pt x="1760" y="1"/>
                    <a:pt x="1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2"/>
            <p:cNvSpPr/>
            <p:nvPr/>
          </p:nvSpPr>
          <p:spPr>
            <a:xfrm>
              <a:off x="6775433" y="1619772"/>
              <a:ext cx="293604" cy="223435"/>
            </a:xfrm>
            <a:custGeom>
              <a:avLst/>
              <a:gdLst/>
              <a:ahLst/>
              <a:cxnLst/>
              <a:rect l="l" t="t" r="r" b="b"/>
              <a:pathLst>
                <a:path w="3293" h="2506" extrusionOk="0">
                  <a:moveTo>
                    <a:pt x="415" y="0"/>
                  </a:moveTo>
                  <a:cubicBezTo>
                    <a:pt x="354" y="0"/>
                    <a:pt x="293" y="17"/>
                    <a:pt x="238" y="52"/>
                  </a:cubicBezTo>
                  <a:lnTo>
                    <a:pt x="215" y="94"/>
                  </a:lnTo>
                  <a:lnTo>
                    <a:pt x="102" y="72"/>
                  </a:lnTo>
                  <a:lnTo>
                    <a:pt x="102" y="72"/>
                  </a:lnTo>
                  <a:cubicBezTo>
                    <a:pt x="0" y="577"/>
                    <a:pt x="209" y="1100"/>
                    <a:pt x="509" y="1518"/>
                  </a:cubicBezTo>
                  <a:cubicBezTo>
                    <a:pt x="778" y="1891"/>
                    <a:pt x="1132" y="2213"/>
                    <a:pt x="1561" y="2381"/>
                  </a:cubicBezTo>
                  <a:cubicBezTo>
                    <a:pt x="1777" y="2464"/>
                    <a:pt x="2005" y="2506"/>
                    <a:pt x="2233" y="2506"/>
                  </a:cubicBezTo>
                  <a:cubicBezTo>
                    <a:pt x="2423" y="2506"/>
                    <a:pt x="2613" y="2477"/>
                    <a:pt x="2797" y="2419"/>
                  </a:cubicBezTo>
                  <a:cubicBezTo>
                    <a:pt x="2913" y="2381"/>
                    <a:pt x="3029" y="2330"/>
                    <a:pt x="3121" y="2251"/>
                  </a:cubicBezTo>
                  <a:cubicBezTo>
                    <a:pt x="3214" y="2171"/>
                    <a:pt x="3283" y="2057"/>
                    <a:pt x="3288" y="1935"/>
                  </a:cubicBezTo>
                  <a:cubicBezTo>
                    <a:pt x="3293" y="1812"/>
                    <a:pt x="3226" y="1684"/>
                    <a:pt x="3113" y="1637"/>
                  </a:cubicBezTo>
                  <a:cubicBezTo>
                    <a:pt x="3026" y="1601"/>
                    <a:pt x="2922" y="1614"/>
                    <a:pt x="2845" y="1560"/>
                  </a:cubicBezTo>
                  <a:cubicBezTo>
                    <a:pt x="2766" y="1507"/>
                    <a:pt x="2741" y="1408"/>
                    <a:pt x="2733" y="1315"/>
                  </a:cubicBezTo>
                  <a:cubicBezTo>
                    <a:pt x="2725" y="1223"/>
                    <a:pt x="2731" y="1127"/>
                    <a:pt x="2696" y="1041"/>
                  </a:cubicBezTo>
                  <a:cubicBezTo>
                    <a:pt x="2648" y="925"/>
                    <a:pt x="2530" y="847"/>
                    <a:pt x="2406" y="825"/>
                  </a:cubicBezTo>
                  <a:cubicBezTo>
                    <a:pt x="2378" y="820"/>
                    <a:pt x="2349" y="818"/>
                    <a:pt x="2321" y="818"/>
                  </a:cubicBezTo>
                  <a:cubicBezTo>
                    <a:pt x="2224" y="818"/>
                    <a:pt x="2127" y="843"/>
                    <a:pt x="2038" y="882"/>
                  </a:cubicBezTo>
                  <a:cubicBezTo>
                    <a:pt x="1955" y="918"/>
                    <a:pt x="1875" y="965"/>
                    <a:pt x="1786" y="987"/>
                  </a:cubicBezTo>
                  <a:cubicBezTo>
                    <a:pt x="1758" y="993"/>
                    <a:pt x="1730" y="996"/>
                    <a:pt x="1701" y="996"/>
                  </a:cubicBezTo>
                  <a:cubicBezTo>
                    <a:pt x="1637" y="996"/>
                    <a:pt x="1573" y="979"/>
                    <a:pt x="1529" y="934"/>
                  </a:cubicBezTo>
                  <a:cubicBezTo>
                    <a:pt x="1412" y="817"/>
                    <a:pt x="1475" y="585"/>
                    <a:pt x="1341" y="488"/>
                  </a:cubicBezTo>
                  <a:cubicBezTo>
                    <a:pt x="1298" y="457"/>
                    <a:pt x="1248" y="449"/>
                    <a:pt x="1196" y="449"/>
                  </a:cubicBezTo>
                  <a:cubicBezTo>
                    <a:pt x="1140" y="449"/>
                    <a:pt x="1082" y="458"/>
                    <a:pt x="1025" y="458"/>
                  </a:cubicBezTo>
                  <a:cubicBezTo>
                    <a:pt x="983" y="458"/>
                    <a:pt x="941" y="453"/>
                    <a:pt x="903" y="435"/>
                  </a:cubicBezTo>
                  <a:cubicBezTo>
                    <a:pt x="773" y="375"/>
                    <a:pt x="744" y="203"/>
                    <a:pt x="648" y="98"/>
                  </a:cubicBezTo>
                  <a:cubicBezTo>
                    <a:pt x="585" y="33"/>
                    <a:pt x="500" y="0"/>
                    <a:pt x="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2"/>
            <p:cNvSpPr/>
            <p:nvPr/>
          </p:nvSpPr>
          <p:spPr>
            <a:xfrm>
              <a:off x="6783904" y="1473817"/>
              <a:ext cx="243407" cy="209526"/>
            </a:xfrm>
            <a:custGeom>
              <a:avLst/>
              <a:gdLst/>
              <a:ahLst/>
              <a:cxnLst/>
              <a:rect l="l" t="t" r="r" b="b"/>
              <a:pathLst>
                <a:path w="2730" h="2350" extrusionOk="0">
                  <a:moveTo>
                    <a:pt x="2126" y="0"/>
                  </a:moveTo>
                  <a:cubicBezTo>
                    <a:pt x="2041" y="0"/>
                    <a:pt x="1957" y="7"/>
                    <a:pt x="1880" y="15"/>
                  </a:cubicBezTo>
                  <a:cubicBezTo>
                    <a:pt x="1491" y="56"/>
                    <a:pt x="1107" y="193"/>
                    <a:pt x="791" y="425"/>
                  </a:cubicBezTo>
                  <a:cubicBezTo>
                    <a:pt x="337" y="758"/>
                    <a:pt x="28" y="1295"/>
                    <a:pt x="4" y="1856"/>
                  </a:cubicBezTo>
                  <a:cubicBezTo>
                    <a:pt x="0" y="1977"/>
                    <a:pt x="10" y="2106"/>
                    <a:pt x="74" y="2209"/>
                  </a:cubicBezTo>
                  <a:cubicBezTo>
                    <a:pt x="125" y="2290"/>
                    <a:pt x="219" y="2350"/>
                    <a:pt x="312" y="2350"/>
                  </a:cubicBezTo>
                  <a:cubicBezTo>
                    <a:pt x="337" y="2350"/>
                    <a:pt x="362" y="2345"/>
                    <a:pt x="385" y="2336"/>
                  </a:cubicBezTo>
                  <a:cubicBezTo>
                    <a:pt x="509" y="2290"/>
                    <a:pt x="560" y="2138"/>
                    <a:pt x="671" y="2063"/>
                  </a:cubicBezTo>
                  <a:cubicBezTo>
                    <a:pt x="737" y="2019"/>
                    <a:pt x="814" y="2008"/>
                    <a:pt x="895" y="2008"/>
                  </a:cubicBezTo>
                  <a:cubicBezTo>
                    <a:pt x="955" y="2008"/>
                    <a:pt x="1017" y="2014"/>
                    <a:pt x="1077" y="2018"/>
                  </a:cubicBezTo>
                  <a:cubicBezTo>
                    <a:pt x="1095" y="2019"/>
                    <a:pt x="1113" y="2020"/>
                    <a:pt x="1132" y="2020"/>
                  </a:cubicBezTo>
                  <a:cubicBezTo>
                    <a:pt x="1256" y="2020"/>
                    <a:pt x="1388" y="1991"/>
                    <a:pt x="1449" y="1887"/>
                  </a:cubicBezTo>
                  <a:cubicBezTo>
                    <a:pt x="1501" y="1794"/>
                    <a:pt x="1476" y="1677"/>
                    <a:pt x="1500" y="1573"/>
                  </a:cubicBezTo>
                  <a:cubicBezTo>
                    <a:pt x="1530" y="1445"/>
                    <a:pt x="1630" y="1346"/>
                    <a:pt x="1756" y="1314"/>
                  </a:cubicBezTo>
                  <a:cubicBezTo>
                    <a:pt x="1789" y="1306"/>
                    <a:pt x="1823" y="1303"/>
                    <a:pt x="1856" y="1303"/>
                  </a:cubicBezTo>
                  <a:cubicBezTo>
                    <a:pt x="1937" y="1303"/>
                    <a:pt x="2018" y="1319"/>
                    <a:pt x="2099" y="1322"/>
                  </a:cubicBezTo>
                  <a:cubicBezTo>
                    <a:pt x="2105" y="1323"/>
                    <a:pt x="2112" y="1323"/>
                    <a:pt x="2118" y="1323"/>
                  </a:cubicBezTo>
                  <a:cubicBezTo>
                    <a:pt x="2227" y="1323"/>
                    <a:pt x="2350" y="1286"/>
                    <a:pt x="2392" y="1187"/>
                  </a:cubicBezTo>
                  <a:cubicBezTo>
                    <a:pt x="2436" y="1086"/>
                    <a:pt x="2384" y="961"/>
                    <a:pt x="2435" y="863"/>
                  </a:cubicBezTo>
                  <a:cubicBezTo>
                    <a:pt x="2464" y="804"/>
                    <a:pt x="2525" y="769"/>
                    <a:pt x="2573" y="724"/>
                  </a:cubicBezTo>
                  <a:cubicBezTo>
                    <a:pt x="2689" y="615"/>
                    <a:pt x="2729" y="447"/>
                    <a:pt x="2677" y="295"/>
                  </a:cubicBezTo>
                  <a:cubicBezTo>
                    <a:pt x="2588" y="54"/>
                    <a:pt x="2355" y="0"/>
                    <a:pt x="21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2"/>
            <p:cNvSpPr/>
            <p:nvPr/>
          </p:nvSpPr>
          <p:spPr>
            <a:xfrm>
              <a:off x="6869230" y="1497266"/>
              <a:ext cx="129728" cy="88714"/>
            </a:xfrm>
            <a:custGeom>
              <a:avLst/>
              <a:gdLst/>
              <a:ahLst/>
              <a:cxnLst/>
              <a:rect l="l" t="t" r="r" b="b"/>
              <a:pathLst>
                <a:path w="1455" h="995" extrusionOk="0">
                  <a:moveTo>
                    <a:pt x="1142" y="1"/>
                  </a:moveTo>
                  <a:cubicBezTo>
                    <a:pt x="1131" y="1"/>
                    <a:pt x="1121" y="1"/>
                    <a:pt x="1110" y="2"/>
                  </a:cubicBezTo>
                  <a:cubicBezTo>
                    <a:pt x="906" y="12"/>
                    <a:pt x="700" y="34"/>
                    <a:pt x="505" y="98"/>
                  </a:cubicBezTo>
                  <a:cubicBezTo>
                    <a:pt x="379" y="139"/>
                    <a:pt x="257" y="200"/>
                    <a:pt x="160" y="293"/>
                  </a:cubicBezTo>
                  <a:cubicBezTo>
                    <a:pt x="66" y="387"/>
                    <a:pt x="0" y="514"/>
                    <a:pt x="0" y="648"/>
                  </a:cubicBezTo>
                  <a:cubicBezTo>
                    <a:pt x="1" y="781"/>
                    <a:pt x="79" y="915"/>
                    <a:pt x="201" y="967"/>
                  </a:cubicBezTo>
                  <a:cubicBezTo>
                    <a:pt x="246" y="987"/>
                    <a:pt x="293" y="994"/>
                    <a:pt x="341" y="994"/>
                  </a:cubicBezTo>
                  <a:cubicBezTo>
                    <a:pt x="417" y="994"/>
                    <a:pt x="494" y="975"/>
                    <a:pt x="567" y="953"/>
                  </a:cubicBezTo>
                  <a:cubicBezTo>
                    <a:pt x="745" y="899"/>
                    <a:pt x="918" y="826"/>
                    <a:pt x="1080" y="734"/>
                  </a:cubicBezTo>
                  <a:cubicBezTo>
                    <a:pt x="1174" y="680"/>
                    <a:pt x="1268" y="620"/>
                    <a:pt x="1338" y="536"/>
                  </a:cubicBezTo>
                  <a:cubicBezTo>
                    <a:pt x="1409" y="453"/>
                    <a:pt x="1454" y="343"/>
                    <a:pt x="1443" y="235"/>
                  </a:cubicBezTo>
                  <a:cubicBezTo>
                    <a:pt x="1422" y="61"/>
                    <a:pt x="1291" y="1"/>
                    <a:pt x="1142" y="1"/>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2"/>
            <p:cNvSpPr/>
            <p:nvPr/>
          </p:nvSpPr>
          <p:spPr>
            <a:xfrm>
              <a:off x="7570919" y="1601851"/>
              <a:ext cx="342642" cy="351112"/>
            </a:xfrm>
            <a:custGeom>
              <a:avLst/>
              <a:gdLst/>
              <a:ahLst/>
              <a:cxnLst/>
              <a:rect l="l" t="t" r="r" b="b"/>
              <a:pathLst>
                <a:path w="3843" h="3938" extrusionOk="0">
                  <a:moveTo>
                    <a:pt x="1600" y="0"/>
                  </a:moveTo>
                  <a:cubicBezTo>
                    <a:pt x="1585" y="0"/>
                    <a:pt x="1569" y="1"/>
                    <a:pt x="1554" y="2"/>
                  </a:cubicBezTo>
                  <a:cubicBezTo>
                    <a:pt x="1410" y="9"/>
                    <a:pt x="1268" y="50"/>
                    <a:pt x="1140" y="118"/>
                  </a:cubicBezTo>
                  <a:cubicBezTo>
                    <a:pt x="1271" y="219"/>
                    <a:pt x="1335" y="385"/>
                    <a:pt x="1307" y="547"/>
                  </a:cubicBezTo>
                  <a:cubicBezTo>
                    <a:pt x="1268" y="760"/>
                    <a:pt x="1070" y="925"/>
                    <a:pt x="857" y="948"/>
                  </a:cubicBezTo>
                  <a:cubicBezTo>
                    <a:pt x="1102" y="1077"/>
                    <a:pt x="1080" y="1436"/>
                    <a:pt x="820" y="1533"/>
                  </a:cubicBezTo>
                  <a:cubicBezTo>
                    <a:pt x="1035" y="1659"/>
                    <a:pt x="1153" y="1917"/>
                    <a:pt x="1127" y="2162"/>
                  </a:cubicBezTo>
                  <a:cubicBezTo>
                    <a:pt x="1100" y="2406"/>
                    <a:pt x="944" y="2629"/>
                    <a:pt x="731" y="2751"/>
                  </a:cubicBezTo>
                  <a:cubicBezTo>
                    <a:pt x="585" y="2835"/>
                    <a:pt x="417" y="2877"/>
                    <a:pt x="248" y="2877"/>
                  </a:cubicBezTo>
                  <a:cubicBezTo>
                    <a:pt x="171" y="2877"/>
                    <a:pt x="93" y="2868"/>
                    <a:pt x="18" y="2851"/>
                  </a:cubicBezTo>
                  <a:cubicBezTo>
                    <a:pt x="13" y="2849"/>
                    <a:pt x="6" y="2848"/>
                    <a:pt x="0" y="2846"/>
                  </a:cubicBezTo>
                  <a:lnTo>
                    <a:pt x="0" y="2846"/>
                  </a:lnTo>
                  <a:cubicBezTo>
                    <a:pt x="130" y="3144"/>
                    <a:pt x="342" y="3399"/>
                    <a:pt x="612" y="3582"/>
                  </a:cubicBezTo>
                  <a:cubicBezTo>
                    <a:pt x="965" y="3824"/>
                    <a:pt x="1396" y="3938"/>
                    <a:pt x="1822" y="3938"/>
                  </a:cubicBezTo>
                  <a:cubicBezTo>
                    <a:pt x="1828" y="3938"/>
                    <a:pt x="1833" y="3938"/>
                    <a:pt x="1838" y="3937"/>
                  </a:cubicBezTo>
                  <a:cubicBezTo>
                    <a:pt x="2358" y="3935"/>
                    <a:pt x="2884" y="3759"/>
                    <a:pt x="3261" y="3405"/>
                  </a:cubicBezTo>
                  <a:cubicBezTo>
                    <a:pt x="3637" y="3048"/>
                    <a:pt x="3843" y="2501"/>
                    <a:pt x="3735" y="1994"/>
                  </a:cubicBezTo>
                  <a:cubicBezTo>
                    <a:pt x="3639" y="1539"/>
                    <a:pt x="3262" y="1145"/>
                    <a:pt x="2813" y="1048"/>
                  </a:cubicBezTo>
                  <a:cubicBezTo>
                    <a:pt x="2737" y="846"/>
                    <a:pt x="2642" y="655"/>
                    <a:pt x="2511" y="486"/>
                  </a:cubicBezTo>
                  <a:cubicBezTo>
                    <a:pt x="2290" y="206"/>
                    <a:pt x="1955" y="0"/>
                    <a:pt x="16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2"/>
            <p:cNvSpPr/>
            <p:nvPr/>
          </p:nvSpPr>
          <p:spPr>
            <a:xfrm>
              <a:off x="7807371" y="1644113"/>
              <a:ext cx="83721" cy="62145"/>
            </a:xfrm>
            <a:custGeom>
              <a:avLst/>
              <a:gdLst/>
              <a:ahLst/>
              <a:cxnLst/>
              <a:rect l="l" t="t" r="r" b="b"/>
              <a:pathLst>
                <a:path w="939" h="697" extrusionOk="0">
                  <a:moveTo>
                    <a:pt x="831" y="0"/>
                  </a:moveTo>
                  <a:cubicBezTo>
                    <a:pt x="501" y="129"/>
                    <a:pt x="213" y="347"/>
                    <a:pt x="0" y="629"/>
                  </a:cubicBezTo>
                  <a:lnTo>
                    <a:pt x="95" y="696"/>
                  </a:lnTo>
                  <a:cubicBezTo>
                    <a:pt x="332" y="485"/>
                    <a:pt x="613" y="331"/>
                    <a:pt x="919" y="248"/>
                  </a:cubicBezTo>
                  <a:cubicBezTo>
                    <a:pt x="938" y="155"/>
                    <a:pt x="903" y="60"/>
                    <a:pt x="8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2"/>
            <p:cNvSpPr/>
            <p:nvPr/>
          </p:nvSpPr>
          <p:spPr>
            <a:xfrm>
              <a:off x="7786775" y="1770007"/>
              <a:ext cx="87912" cy="120633"/>
            </a:xfrm>
            <a:custGeom>
              <a:avLst/>
              <a:gdLst/>
              <a:ahLst/>
              <a:cxnLst/>
              <a:rect l="l" t="t" r="r" b="b"/>
              <a:pathLst>
                <a:path w="986" h="1353" extrusionOk="0">
                  <a:moveTo>
                    <a:pt x="645" y="0"/>
                  </a:moveTo>
                  <a:cubicBezTo>
                    <a:pt x="587" y="0"/>
                    <a:pt x="529" y="11"/>
                    <a:pt x="482" y="30"/>
                  </a:cubicBezTo>
                  <a:cubicBezTo>
                    <a:pt x="360" y="79"/>
                    <a:pt x="262" y="178"/>
                    <a:pt x="195" y="292"/>
                  </a:cubicBezTo>
                  <a:cubicBezTo>
                    <a:pt x="128" y="406"/>
                    <a:pt x="90" y="534"/>
                    <a:pt x="58" y="661"/>
                  </a:cubicBezTo>
                  <a:cubicBezTo>
                    <a:pt x="26" y="785"/>
                    <a:pt x="1" y="914"/>
                    <a:pt x="21" y="1038"/>
                  </a:cubicBezTo>
                  <a:cubicBezTo>
                    <a:pt x="42" y="1163"/>
                    <a:pt x="118" y="1289"/>
                    <a:pt x="234" y="1332"/>
                  </a:cubicBezTo>
                  <a:cubicBezTo>
                    <a:pt x="270" y="1346"/>
                    <a:pt x="307" y="1352"/>
                    <a:pt x="345" y="1352"/>
                  </a:cubicBezTo>
                  <a:cubicBezTo>
                    <a:pt x="429" y="1352"/>
                    <a:pt x="516" y="1321"/>
                    <a:pt x="589" y="1275"/>
                  </a:cubicBezTo>
                  <a:cubicBezTo>
                    <a:pt x="779" y="1156"/>
                    <a:pt x="902" y="950"/>
                    <a:pt x="948" y="731"/>
                  </a:cubicBezTo>
                  <a:cubicBezTo>
                    <a:pt x="986" y="549"/>
                    <a:pt x="986" y="320"/>
                    <a:pt x="917" y="145"/>
                  </a:cubicBezTo>
                  <a:cubicBezTo>
                    <a:pt x="877" y="41"/>
                    <a:pt x="759" y="0"/>
                    <a:pt x="645" y="0"/>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2"/>
            <p:cNvSpPr/>
            <p:nvPr/>
          </p:nvSpPr>
          <p:spPr>
            <a:xfrm>
              <a:off x="7202777" y="1818777"/>
              <a:ext cx="250807" cy="179301"/>
            </a:xfrm>
            <a:custGeom>
              <a:avLst/>
              <a:gdLst/>
              <a:ahLst/>
              <a:cxnLst/>
              <a:rect l="l" t="t" r="r" b="b"/>
              <a:pathLst>
                <a:path w="2813" h="2011" extrusionOk="0">
                  <a:moveTo>
                    <a:pt x="987" y="0"/>
                  </a:moveTo>
                  <a:cubicBezTo>
                    <a:pt x="722" y="0"/>
                    <a:pt x="478" y="74"/>
                    <a:pt x="304" y="243"/>
                  </a:cubicBezTo>
                  <a:cubicBezTo>
                    <a:pt x="268" y="237"/>
                    <a:pt x="231" y="233"/>
                    <a:pt x="195" y="233"/>
                  </a:cubicBezTo>
                  <a:cubicBezTo>
                    <a:pt x="157" y="233"/>
                    <a:pt x="120" y="237"/>
                    <a:pt x="84" y="250"/>
                  </a:cubicBezTo>
                  <a:cubicBezTo>
                    <a:pt x="46" y="263"/>
                    <a:pt x="8" y="289"/>
                    <a:pt x="2" y="329"/>
                  </a:cubicBezTo>
                  <a:cubicBezTo>
                    <a:pt x="1" y="359"/>
                    <a:pt x="13" y="388"/>
                    <a:pt x="32" y="412"/>
                  </a:cubicBezTo>
                  <a:cubicBezTo>
                    <a:pt x="64" y="457"/>
                    <a:pt x="104" y="498"/>
                    <a:pt x="150" y="531"/>
                  </a:cubicBezTo>
                  <a:cubicBezTo>
                    <a:pt x="107" y="1116"/>
                    <a:pt x="1303" y="2010"/>
                    <a:pt x="2047" y="2010"/>
                  </a:cubicBezTo>
                  <a:cubicBezTo>
                    <a:pt x="2236" y="2010"/>
                    <a:pt x="2395" y="1953"/>
                    <a:pt x="2498" y="1818"/>
                  </a:cubicBezTo>
                  <a:cubicBezTo>
                    <a:pt x="2501" y="1818"/>
                    <a:pt x="2503" y="1818"/>
                    <a:pt x="2506" y="1818"/>
                  </a:cubicBezTo>
                  <a:cubicBezTo>
                    <a:pt x="2538" y="1818"/>
                    <a:pt x="2570" y="1809"/>
                    <a:pt x="2598" y="1792"/>
                  </a:cubicBezTo>
                  <a:cubicBezTo>
                    <a:pt x="2649" y="1758"/>
                    <a:pt x="2678" y="1701"/>
                    <a:pt x="2675" y="1640"/>
                  </a:cubicBezTo>
                  <a:cubicBezTo>
                    <a:pt x="2672" y="1598"/>
                    <a:pt x="2653" y="1557"/>
                    <a:pt x="2622" y="1526"/>
                  </a:cubicBezTo>
                  <a:cubicBezTo>
                    <a:pt x="2813" y="701"/>
                    <a:pt x="1800" y="0"/>
                    <a:pt x="987" y="0"/>
                  </a:cubicBezTo>
                  <a:close/>
                </a:path>
              </a:pathLst>
            </a:custGeom>
            <a:solidFill>
              <a:srgbClr val="FFC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2"/>
            <p:cNvSpPr/>
            <p:nvPr/>
          </p:nvSpPr>
          <p:spPr>
            <a:xfrm>
              <a:off x="7271965" y="1832597"/>
              <a:ext cx="101732" cy="55279"/>
            </a:xfrm>
            <a:custGeom>
              <a:avLst/>
              <a:gdLst/>
              <a:ahLst/>
              <a:cxnLst/>
              <a:rect l="l" t="t" r="r" b="b"/>
              <a:pathLst>
                <a:path w="1141" h="620" extrusionOk="0">
                  <a:moveTo>
                    <a:pt x="402" y="1"/>
                  </a:moveTo>
                  <a:cubicBezTo>
                    <a:pt x="354" y="1"/>
                    <a:pt x="306" y="4"/>
                    <a:pt x="258" y="10"/>
                  </a:cubicBezTo>
                  <a:cubicBezTo>
                    <a:pt x="169" y="21"/>
                    <a:pt x="70" y="51"/>
                    <a:pt x="30" y="130"/>
                  </a:cubicBezTo>
                  <a:cubicBezTo>
                    <a:pt x="1" y="190"/>
                    <a:pt x="11" y="263"/>
                    <a:pt x="46" y="320"/>
                  </a:cubicBezTo>
                  <a:cubicBezTo>
                    <a:pt x="83" y="375"/>
                    <a:pt x="132" y="422"/>
                    <a:pt x="189" y="454"/>
                  </a:cubicBezTo>
                  <a:cubicBezTo>
                    <a:pt x="301" y="527"/>
                    <a:pt x="427" y="576"/>
                    <a:pt x="558" y="603"/>
                  </a:cubicBezTo>
                  <a:cubicBezTo>
                    <a:pt x="606" y="613"/>
                    <a:pt x="657" y="619"/>
                    <a:pt x="707" y="619"/>
                  </a:cubicBezTo>
                  <a:cubicBezTo>
                    <a:pt x="751" y="619"/>
                    <a:pt x="795" y="614"/>
                    <a:pt x="837" y="603"/>
                  </a:cubicBezTo>
                  <a:cubicBezTo>
                    <a:pt x="999" y="557"/>
                    <a:pt x="1140" y="375"/>
                    <a:pt x="1044" y="207"/>
                  </a:cubicBezTo>
                  <a:cubicBezTo>
                    <a:pt x="1010" y="149"/>
                    <a:pt x="927" y="121"/>
                    <a:pt x="869" y="96"/>
                  </a:cubicBezTo>
                  <a:cubicBezTo>
                    <a:pt x="780" y="58"/>
                    <a:pt x="687" y="32"/>
                    <a:pt x="592" y="16"/>
                  </a:cubicBezTo>
                  <a:cubicBezTo>
                    <a:pt x="529" y="6"/>
                    <a:pt x="465" y="1"/>
                    <a:pt x="402" y="1"/>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2"/>
            <p:cNvSpPr/>
            <p:nvPr/>
          </p:nvSpPr>
          <p:spPr>
            <a:xfrm>
              <a:off x="7983641" y="1887965"/>
              <a:ext cx="413613" cy="319728"/>
            </a:xfrm>
            <a:custGeom>
              <a:avLst/>
              <a:gdLst/>
              <a:ahLst/>
              <a:cxnLst/>
              <a:rect l="l" t="t" r="r" b="b"/>
              <a:pathLst>
                <a:path w="4639" h="3586" extrusionOk="0">
                  <a:moveTo>
                    <a:pt x="2854" y="0"/>
                  </a:moveTo>
                  <a:cubicBezTo>
                    <a:pt x="1464" y="0"/>
                    <a:pt x="1" y="1924"/>
                    <a:pt x="613" y="3086"/>
                  </a:cubicBezTo>
                  <a:cubicBezTo>
                    <a:pt x="562" y="3192"/>
                    <a:pt x="521" y="3303"/>
                    <a:pt x="527" y="3420"/>
                  </a:cubicBezTo>
                  <a:cubicBezTo>
                    <a:pt x="530" y="3483"/>
                    <a:pt x="553" y="3551"/>
                    <a:pt x="610" y="3576"/>
                  </a:cubicBezTo>
                  <a:cubicBezTo>
                    <a:pt x="626" y="3583"/>
                    <a:pt x="642" y="3586"/>
                    <a:pt x="660" y="3586"/>
                  </a:cubicBezTo>
                  <a:cubicBezTo>
                    <a:pt x="688" y="3586"/>
                    <a:pt x="718" y="3578"/>
                    <a:pt x="746" y="3569"/>
                  </a:cubicBezTo>
                  <a:cubicBezTo>
                    <a:pt x="830" y="3540"/>
                    <a:pt x="908" y="3497"/>
                    <a:pt x="978" y="3443"/>
                  </a:cubicBezTo>
                  <a:cubicBezTo>
                    <a:pt x="1062" y="3475"/>
                    <a:pt x="1156" y="3490"/>
                    <a:pt x="1258" y="3490"/>
                  </a:cubicBezTo>
                  <a:cubicBezTo>
                    <a:pt x="2445" y="3490"/>
                    <a:pt x="4638" y="1462"/>
                    <a:pt x="3926" y="494"/>
                  </a:cubicBezTo>
                  <a:cubicBezTo>
                    <a:pt x="3943" y="443"/>
                    <a:pt x="3946" y="386"/>
                    <a:pt x="3932" y="333"/>
                  </a:cubicBezTo>
                  <a:cubicBezTo>
                    <a:pt x="3904" y="243"/>
                    <a:pt x="3830" y="174"/>
                    <a:pt x="3738" y="151"/>
                  </a:cubicBezTo>
                  <a:cubicBezTo>
                    <a:pt x="3718" y="146"/>
                    <a:pt x="3698" y="144"/>
                    <a:pt x="3679" y="144"/>
                  </a:cubicBezTo>
                  <a:cubicBezTo>
                    <a:pt x="3632" y="144"/>
                    <a:pt x="3586" y="156"/>
                    <a:pt x="3545" y="180"/>
                  </a:cubicBezTo>
                  <a:cubicBezTo>
                    <a:pt x="3324" y="56"/>
                    <a:pt x="3090" y="0"/>
                    <a:pt x="2854" y="0"/>
                  </a:cubicBezTo>
                  <a:close/>
                </a:path>
              </a:pathLst>
            </a:custGeom>
            <a:solidFill>
              <a:srgbClr val="FFC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2"/>
            <p:cNvSpPr/>
            <p:nvPr/>
          </p:nvSpPr>
          <p:spPr>
            <a:xfrm>
              <a:off x="8054255" y="1964643"/>
              <a:ext cx="103871" cy="139625"/>
            </a:xfrm>
            <a:custGeom>
              <a:avLst/>
              <a:gdLst/>
              <a:ahLst/>
              <a:cxnLst/>
              <a:rect l="l" t="t" r="r" b="b"/>
              <a:pathLst>
                <a:path w="1165" h="1566" extrusionOk="0">
                  <a:moveTo>
                    <a:pt x="750" y="0"/>
                  </a:moveTo>
                  <a:cubicBezTo>
                    <a:pt x="721" y="0"/>
                    <a:pt x="692" y="4"/>
                    <a:pt x="661" y="11"/>
                  </a:cubicBezTo>
                  <a:cubicBezTo>
                    <a:pt x="559" y="36"/>
                    <a:pt x="482" y="149"/>
                    <a:pt x="419" y="224"/>
                  </a:cubicBezTo>
                  <a:cubicBezTo>
                    <a:pt x="323" y="341"/>
                    <a:pt x="242" y="468"/>
                    <a:pt x="178" y="605"/>
                  </a:cubicBezTo>
                  <a:cubicBezTo>
                    <a:pt x="102" y="763"/>
                    <a:pt x="50" y="929"/>
                    <a:pt x="22" y="1103"/>
                  </a:cubicBezTo>
                  <a:cubicBezTo>
                    <a:pt x="0" y="1240"/>
                    <a:pt x="2" y="1400"/>
                    <a:pt x="104" y="1495"/>
                  </a:cubicBezTo>
                  <a:cubicBezTo>
                    <a:pt x="157" y="1544"/>
                    <a:pt x="228" y="1566"/>
                    <a:pt x="301" y="1566"/>
                  </a:cubicBezTo>
                  <a:cubicBezTo>
                    <a:pt x="332" y="1566"/>
                    <a:pt x="364" y="1561"/>
                    <a:pt x="394" y="1553"/>
                  </a:cubicBezTo>
                  <a:cubicBezTo>
                    <a:pt x="493" y="1527"/>
                    <a:pt x="579" y="1464"/>
                    <a:pt x="658" y="1397"/>
                  </a:cubicBezTo>
                  <a:cubicBezTo>
                    <a:pt x="814" y="1260"/>
                    <a:pt x="944" y="1095"/>
                    <a:pt x="1040" y="912"/>
                  </a:cubicBezTo>
                  <a:cubicBezTo>
                    <a:pt x="1108" y="782"/>
                    <a:pt x="1159" y="640"/>
                    <a:pt x="1161" y="494"/>
                  </a:cubicBezTo>
                  <a:cubicBezTo>
                    <a:pt x="1164" y="259"/>
                    <a:pt x="996" y="0"/>
                    <a:pt x="750" y="0"/>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2"/>
            <p:cNvSpPr/>
            <p:nvPr/>
          </p:nvSpPr>
          <p:spPr>
            <a:xfrm>
              <a:off x="6221482" y="1816191"/>
              <a:ext cx="362703" cy="297081"/>
            </a:xfrm>
            <a:custGeom>
              <a:avLst/>
              <a:gdLst/>
              <a:ahLst/>
              <a:cxnLst/>
              <a:rect l="l" t="t" r="r" b="b"/>
              <a:pathLst>
                <a:path w="4068" h="3332" extrusionOk="0">
                  <a:moveTo>
                    <a:pt x="2173" y="1"/>
                  </a:moveTo>
                  <a:cubicBezTo>
                    <a:pt x="2094" y="1"/>
                    <a:pt x="2015" y="8"/>
                    <a:pt x="1936" y="22"/>
                  </a:cubicBezTo>
                  <a:cubicBezTo>
                    <a:pt x="1586" y="86"/>
                    <a:pt x="1263" y="257"/>
                    <a:pt x="982" y="474"/>
                  </a:cubicBezTo>
                  <a:cubicBezTo>
                    <a:pt x="661" y="721"/>
                    <a:pt x="385" y="1035"/>
                    <a:pt x="219" y="1404"/>
                  </a:cubicBezTo>
                  <a:cubicBezTo>
                    <a:pt x="51" y="1774"/>
                    <a:pt x="0" y="2202"/>
                    <a:pt x="114" y="2590"/>
                  </a:cubicBezTo>
                  <a:cubicBezTo>
                    <a:pt x="169" y="2778"/>
                    <a:pt x="266" y="2957"/>
                    <a:pt x="407" y="3096"/>
                  </a:cubicBezTo>
                  <a:cubicBezTo>
                    <a:pt x="549" y="3233"/>
                    <a:pt x="737" y="3325"/>
                    <a:pt x="934" y="3331"/>
                  </a:cubicBezTo>
                  <a:cubicBezTo>
                    <a:pt x="941" y="3331"/>
                    <a:pt x="948" y="3331"/>
                    <a:pt x="956" y="3331"/>
                  </a:cubicBezTo>
                  <a:cubicBezTo>
                    <a:pt x="1234" y="3331"/>
                    <a:pt x="1488" y="3171"/>
                    <a:pt x="1761" y="3106"/>
                  </a:cubicBezTo>
                  <a:cubicBezTo>
                    <a:pt x="2080" y="3029"/>
                    <a:pt x="2423" y="3084"/>
                    <a:pt x="2737" y="2972"/>
                  </a:cubicBezTo>
                  <a:cubicBezTo>
                    <a:pt x="3554" y="2677"/>
                    <a:pt x="4067" y="1539"/>
                    <a:pt x="3555" y="779"/>
                  </a:cubicBezTo>
                  <a:cubicBezTo>
                    <a:pt x="3253" y="332"/>
                    <a:pt x="2718" y="1"/>
                    <a:pt x="21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2"/>
            <p:cNvSpPr/>
            <p:nvPr/>
          </p:nvSpPr>
          <p:spPr>
            <a:xfrm>
              <a:off x="6536306" y="1894831"/>
              <a:ext cx="70080" cy="23182"/>
            </a:xfrm>
            <a:custGeom>
              <a:avLst/>
              <a:gdLst/>
              <a:ahLst/>
              <a:cxnLst/>
              <a:rect l="l" t="t" r="r" b="b"/>
              <a:pathLst>
                <a:path w="786" h="260" extrusionOk="0">
                  <a:moveTo>
                    <a:pt x="445" y="1"/>
                  </a:moveTo>
                  <a:cubicBezTo>
                    <a:pt x="290" y="1"/>
                    <a:pt x="136" y="44"/>
                    <a:pt x="1" y="129"/>
                  </a:cubicBezTo>
                  <a:cubicBezTo>
                    <a:pt x="11" y="154"/>
                    <a:pt x="50" y="190"/>
                    <a:pt x="71" y="207"/>
                  </a:cubicBezTo>
                  <a:cubicBezTo>
                    <a:pt x="155" y="188"/>
                    <a:pt x="241" y="178"/>
                    <a:pt x="327" y="178"/>
                  </a:cubicBezTo>
                  <a:cubicBezTo>
                    <a:pt x="471" y="178"/>
                    <a:pt x="615" y="205"/>
                    <a:pt x="749" y="259"/>
                  </a:cubicBezTo>
                  <a:cubicBezTo>
                    <a:pt x="773" y="201"/>
                    <a:pt x="784" y="138"/>
                    <a:pt x="786" y="74"/>
                  </a:cubicBezTo>
                  <a:cubicBezTo>
                    <a:pt x="677" y="25"/>
                    <a:pt x="561" y="1"/>
                    <a:pt x="4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2"/>
            <p:cNvSpPr/>
            <p:nvPr/>
          </p:nvSpPr>
          <p:spPr>
            <a:xfrm>
              <a:off x="6349605" y="1835004"/>
              <a:ext cx="135612" cy="71328"/>
            </a:xfrm>
            <a:custGeom>
              <a:avLst/>
              <a:gdLst/>
              <a:ahLst/>
              <a:cxnLst/>
              <a:rect l="l" t="t" r="r" b="b"/>
              <a:pathLst>
                <a:path w="1521" h="800" extrusionOk="0">
                  <a:moveTo>
                    <a:pt x="738" y="0"/>
                  </a:moveTo>
                  <a:cubicBezTo>
                    <a:pt x="728" y="0"/>
                    <a:pt x="718" y="1"/>
                    <a:pt x="708" y="1"/>
                  </a:cubicBezTo>
                  <a:cubicBezTo>
                    <a:pt x="486" y="5"/>
                    <a:pt x="263" y="90"/>
                    <a:pt x="105" y="246"/>
                  </a:cubicBezTo>
                  <a:cubicBezTo>
                    <a:pt x="57" y="294"/>
                    <a:pt x="13" y="351"/>
                    <a:pt x="4" y="418"/>
                  </a:cubicBezTo>
                  <a:cubicBezTo>
                    <a:pt x="0" y="481"/>
                    <a:pt x="20" y="542"/>
                    <a:pt x="61" y="590"/>
                  </a:cubicBezTo>
                  <a:cubicBezTo>
                    <a:pt x="104" y="637"/>
                    <a:pt x="155" y="675"/>
                    <a:pt x="212" y="701"/>
                  </a:cubicBezTo>
                  <a:cubicBezTo>
                    <a:pt x="353" y="771"/>
                    <a:pt x="509" y="799"/>
                    <a:pt x="667" y="799"/>
                  </a:cubicBezTo>
                  <a:cubicBezTo>
                    <a:pt x="797" y="799"/>
                    <a:pt x="928" y="780"/>
                    <a:pt x="1053" y="749"/>
                  </a:cubicBezTo>
                  <a:cubicBezTo>
                    <a:pt x="1144" y="727"/>
                    <a:pt x="1236" y="700"/>
                    <a:pt x="1313" y="647"/>
                  </a:cubicBezTo>
                  <a:cubicBezTo>
                    <a:pt x="1520" y="508"/>
                    <a:pt x="1514" y="258"/>
                    <a:pt x="1301" y="134"/>
                  </a:cubicBezTo>
                  <a:cubicBezTo>
                    <a:pt x="1138" y="39"/>
                    <a:pt x="927" y="0"/>
                    <a:pt x="738" y="0"/>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2"/>
            <p:cNvSpPr/>
            <p:nvPr/>
          </p:nvSpPr>
          <p:spPr>
            <a:xfrm>
              <a:off x="7510201" y="2108280"/>
              <a:ext cx="259277" cy="275148"/>
            </a:xfrm>
            <a:custGeom>
              <a:avLst/>
              <a:gdLst/>
              <a:ahLst/>
              <a:cxnLst/>
              <a:rect l="l" t="t" r="r" b="b"/>
              <a:pathLst>
                <a:path w="2908" h="3086" extrusionOk="0">
                  <a:moveTo>
                    <a:pt x="1423" y="1"/>
                  </a:moveTo>
                  <a:cubicBezTo>
                    <a:pt x="1192" y="1"/>
                    <a:pt x="959" y="55"/>
                    <a:pt x="759" y="155"/>
                  </a:cubicBezTo>
                  <a:cubicBezTo>
                    <a:pt x="90" y="491"/>
                    <a:pt x="0" y="1505"/>
                    <a:pt x="462" y="2040"/>
                  </a:cubicBezTo>
                  <a:cubicBezTo>
                    <a:pt x="639" y="2246"/>
                    <a:pt x="905" y="2344"/>
                    <a:pt x="1100" y="2527"/>
                  </a:cubicBezTo>
                  <a:cubicBezTo>
                    <a:pt x="1272" y="2686"/>
                    <a:pt x="1390" y="2910"/>
                    <a:pt x="1597" y="3018"/>
                  </a:cubicBezTo>
                  <a:cubicBezTo>
                    <a:pt x="1686" y="3064"/>
                    <a:pt x="1785" y="3085"/>
                    <a:pt x="1885" y="3085"/>
                  </a:cubicBezTo>
                  <a:cubicBezTo>
                    <a:pt x="1946" y="3085"/>
                    <a:pt x="2008" y="3077"/>
                    <a:pt x="2067" y="3061"/>
                  </a:cubicBezTo>
                  <a:cubicBezTo>
                    <a:pt x="2222" y="3019"/>
                    <a:pt x="2362" y="2930"/>
                    <a:pt x="2477" y="2819"/>
                  </a:cubicBezTo>
                  <a:cubicBezTo>
                    <a:pt x="2713" y="2589"/>
                    <a:pt x="2849" y="2265"/>
                    <a:pt x="2878" y="1935"/>
                  </a:cubicBezTo>
                  <a:cubicBezTo>
                    <a:pt x="2907" y="1605"/>
                    <a:pt x="2836" y="1273"/>
                    <a:pt x="2708" y="968"/>
                  </a:cubicBezTo>
                  <a:cubicBezTo>
                    <a:pt x="2594" y="702"/>
                    <a:pt x="2433" y="452"/>
                    <a:pt x="2212" y="266"/>
                  </a:cubicBezTo>
                  <a:cubicBezTo>
                    <a:pt x="1993" y="84"/>
                    <a:pt x="1709" y="1"/>
                    <a:pt x="1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2"/>
            <p:cNvSpPr/>
            <p:nvPr/>
          </p:nvSpPr>
          <p:spPr>
            <a:xfrm>
              <a:off x="7518849" y="2106229"/>
              <a:ext cx="52248" cy="33881"/>
            </a:xfrm>
            <a:custGeom>
              <a:avLst/>
              <a:gdLst/>
              <a:ahLst/>
              <a:cxnLst/>
              <a:rect l="l" t="t" r="r" b="b"/>
              <a:pathLst>
                <a:path w="586" h="380" extrusionOk="0">
                  <a:moveTo>
                    <a:pt x="49" y="0"/>
                  </a:moveTo>
                  <a:cubicBezTo>
                    <a:pt x="24" y="46"/>
                    <a:pt x="8" y="95"/>
                    <a:pt x="1" y="146"/>
                  </a:cubicBezTo>
                  <a:cubicBezTo>
                    <a:pt x="188" y="171"/>
                    <a:pt x="363" y="253"/>
                    <a:pt x="503" y="380"/>
                  </a:cubicBezTo>
                  <a:cubicBezTo>
                    <a:pt x="532" y="375"/>
                    <a:pt x="560" y="367"/>
                    <a:pt x="586" y="353"/>
                  </a:cubicBezTo>
                  <a:cubicBezTo>
                    <a:pt x="476" y="154"/>
                    <a:pt x="275" y="21"/>
                    <a:pt x="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2"/>
            <p:cNvSpPr/>
            <p:nvPr/>
          </p:nvSpPr>
          <p:spPr>
            <a:xfrm>
              <a:off x="7617817" y="2123615"/>
              <a:ext cx="101018" cy="75073"/>
            </a:xfrm>
            <a:custGeom>
              <a:avLst/>
              <a:gdLst/>
              <a:ahLst/>
              <a:cxnLst/>
              <a:rect l="l" t="t" r="r" b="b"/>
              <a:pathLst>
                <a:path w="1133" h="842" extrusionOk="0">
                  <a:moveTo>
                    <a:pt x="311" y="1"/>
                  </a:moveTo>
                  <a:cubicBezTo>
                    <a:pt x="309" y="1"/>
                    <a:pt x="308" y="1"/>
                    <a:pt x="306" y="1"/>
                  </a:cubicBezTo>
                  <a:cubicBezTo>
                    <a:pt x="105" y="4"/>
                    <a:pt x="1" y="179"/>
                    <a:pt x="91" y="361"/>
                  </a:cubicBezTo>
                  <a:cubicBezTo>
                    <a:pt x="128" y="428"/>
                    <a:pt x="177" y="488"/>
                    <a:pt x="234" y="538"/>
                  </a:cubicBezTo>
                  <a:cubicBezTo>
                    <a:pt x="407" y="697"/>
                    <a:pt x="619" y="828"/>
                    <a:pt x="853" y="840"/>
                  </a:cubicBezTo>
                  <a:cubicBezTo>
                    <a:pt x="864" y="841"/>
                    <a:pt x="875" y="841"/>
                    <a:pt x="886" y="841"/>
                  </a:cubicBezTo>
                  <a:cubicBezTo>
                    <a:pt x="926" y="841"/>
                    <a:pt x="965" y="835"/>
                    <a:pt x="1003" y="822"/>
                  </a:cubicBezTo>
                  <a:cubicBezTo>
                    <a:pt x="1051" y="805"/>
                    <a:pt x="1091" y="768"/>
                    <a:pt x="1113" y="722"/>
                  </a:cubicBezTo>
                  <a:cubicBezTo>
                    <a:pt x="1133" y="672"/>
                    <a:pt x="1126" y="614"/>
                    <a:pt x="1110" y="561"/>
                  </a:cubicBezTo>
                  <a:cubicBezTo>
                    <a:pt x="1056" y="386"/>
                    <a:pt x="938" y="237"/>
                    <a:pt x="780" y="145"/>
                  </a:cubicBezTo>
                  <a:cubicBezTo>
                    <a:pt x="643" y="65"/>
                    <a:pt x="472" y="1"/>
                    <a:pt x="311" y="1"/>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2"/>
            <p:cNvSpPr/>
            <p:nvPr/>
          </p:nvSpPr>
          <p:spPr>
            <a:xfrm>
              <a:off x="6054931" y="2298190"/>
              <a:ext cx="691257" cy="1606039"/>
            </a:xfrm>
            <a:custGeom>
              <a:avLst/>
              <a:gdLst/>
              <a:ahLst/>
              <a:cxnLst/>
              <a:rect l="l" t="t" r="r" b="b"/>
              <a:pathLst>
                <a:path w="7753" h="18013" extrusionOk="0">
                  <a:moveTo>
                    <a:pt x="649" y="1"/>
                  </a:moveTo>
                  <a:lnTo>
                    <a:pt x="424" y="520"/>
                  </a:lnTo>
                  <a:cubicBezTo>
                    <a:pt x="1858" y="1140"/>
                    <a:pt x="3031" y="2139"/>
                    <a:pt x="3728" y="3337"/>
                  </a:cubicBezTo>
                  <a:cubicBezTo>
                    <a:pt x="4490" y="4648"/>
                    <a:pt x="4673" y="6214"/>
                    <a:pt x="4217" y="7527"/>
                  </a:cubicBezTo>
                  <a:cubicBezTo>
                    <a:pt x="3919" y="8383"/>
                    <a:pt x="3377" y="9128"/>
                    <a:pt x="2656" y="9985"/>
                  </a:cubicBezTo>
                  <a:cubicBezTo>
                    <a:pt x="2557" y="10103"/>
                    <a:pt x="2456" y="10221"/>
                    <a:pt x="2355" y="10339"/>
                  </a:cubicBezTo>
                  <a:cubicBezTo>
                    <a:pt x="1798" y="10991"/>
                    <a:pt x="1222" y="11665"/>
                    <a:pt x="793" y="12437"/>
                  </a:cubicBezTo>
                  <a:cubicBezTo>
                    <a:pt x="199" y="13502"/>
                    <a:pt x="1" y="14609"/>
                    <a:pt x="234" y="15556"/>
                  </a:cubicBezTo>
                  <a:cubicBezTo>
                    <a:pt x="581" y="16974"/>
                    <a:pt x="1979" y="18013"/>
                    <a:pt x="3422" y="18013"/>
                  </a:cubicBezTo>
                  <a:cubicBezTo>
                    <a:pt x="3579" y="18013"/>
                    <a:pt x="3737" y="17999"/>
                    <a:pt x="3893" y="17975"/>
                  </a:cubicBezTo>
                  <a:cubicBezTo>
                    <a:pt x="4739" y="17837"/>
                    <a:pt x="5455" y="17382"/>
                    <a:pt x="6148" y="16942"/>
                  </a:cubicBezTo>
                  <a:cubicBezTo>
                    <a:pt x="6684" y="16600"/>
                    <a:pt x="7191" y="16279"/>
                    <a:pt x="7753" y="16093"/>
                  </a:cubicBezTo>
                  <a:lnTo>
                    <a:pt x="7574" y="15556"/>
                  </a:lnTo>
                  <a:cubicBezTo>
                    <a:pt x="6946" y="15764"/>
                    <a:pt x="6386" y="16120"/>
                    <a:pt x="5843" y="16465"/>
                  </a:cubicBezTo>
                  <a:cubicBezTo>
                    <a:pt x="5169" y="16892"/>
                    <a:pt x="4532" y="17298"/>
                    <a:pt x="3801" y="17416"/>
                  </a:cubicBezTo>
                  <a:cubicBezTo>
                    <a:pt x="3678" y="17436"/>
                    <a:pt x="3554" y="17445"/>
                    <a:pt x="3430" y="17445"/>
                  </a:cubicBezTo>
                  <a:cubicBezTo>
                    <a:pt x="2249" y="17445"/>
                    <a:pt x="1067" y="16573"/>
                    <a:pt x="783" y="15420"/>
                  </a:cubicBezTo>
                  <a:cubicBezTo>
                    <a:pt x="584" y="14613"/>
                    <a:pt x="764" y="13651"/>
                    <a:pt x="1287" y="12711"/>
                  </a:cubicBezTo>
                  <a:cubicBezTo>
                    <a:pt x="1689" y="11991"/>
                    <a:pt x="2246" y="11337"/>
                    <a:pt x="2786" y="10705"/>
                  </a:cubicBezTo>
                  <a:cubicBezTo>
                    <a:pt x="2886" y="10587"/>
                    <a:pt x="2988" y="10469"/>
                    <a:pt x="3089" y="10349"/>
                  </a:cubicBezTo>
                  <a:cubicBezTo>
                    <a:pt x="3851" y="9445"/>
                    <a:pt x="4424" y="8651"/>
                    <a:pt x="4751" y="7712"/>
                  </a:cubicBezTo>
                  <a:cubicBezTo>
                    <a:pt x="5261" y="6246"/>
                    <a:pt x="5063" y="4504"/>
                    <a:pt x="4217" y="3052"/>
                  </a:cubicBezTo>
                  <a:cubicBezTo>
                    <a:pt x="3460" y="1751"/>
                    <a:pt x="2192" y="667"/>
                    <a:pt x="6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2"/>
            <p:cNvSpPr/>
            <p:nvPr/>
          </p:nvSpPr>
          <p:spPr>
            <a:xfrm>
              <a:off x="5627409" y="2243446"/>
              <a:ext cx="449456" cy="231905"/>
            </a:xfrm>
            <a:custGeom>
              <a:avLst/>
              <a:gdLst/>
              <a:ahLst/>
              <a:cxnLst/>
              <a:rect l="l" t="t" r="r" b="b"/>
              <a:pathLst>
                <a:path w="5041" h="2601" extrusionOk="0">
                  <a:moveTo>
                    <a:pt x="249" y="0"/>
                  </a:moveTo>
                  <a:lnTo>
                    <a:pt x="1" y="294"/>
                  </a:lnTo>
                  <a:lnTo>
                    <a:pt x="2640" y="2531"/>
                  </a:lnTo>
                  <a:lnTo>
                    <a:pt x="3769" y="2600"/>
                  </a:lnTo>
                  <a:lnTo>
                    <a:pt x="5041" y="927"/>
                  </a:lnTo>
                  <a:lnTo>
                    <a:pt x="4736" y="695"/>
                  </a:lnTo>
                  <a:lnTo>
                    <a:pt x="3588" y="2206"/>
                  </a:lnTo>
                  <a:lnTo>
                    <a:pt x="2790" y="2157"/>
                  </a:lnTo>
                  <a:lnTo>
                    <a:pt x="2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2"/>
            <p:cNvSpPr/>
            <p:nvPr/>
          </p:nvSpPr>
          <p:spPr>
            <a:xfrm>
              <a:off x="5948653" y="2201808"/>
              <a:ext cx="195082" cy="176983"/>
            </a:xfrm>
            <a:custGeom>
              <a:avLst/>
              <a:gdLst/>
              <a:ahLst/>
              <a:cxnLst/>
              <a:rect l="l" t="t" r="r" b="b"/>
              <a:pathLst>
                <a:path w="2188" h="1985" extrusionOk="0">
                  <a:moveTo>
                    <a:pt x="545" y="1"/>
                  </a:moveTo>
                  <a:lnTo>
                    <a:pt x="1" y="904"/>
                  </a:lnTo>
                  <a:lnTo>
                    <a:pt x="1797" y="1985"/>
                  </a:lnTo>
                  <a:cubicBezTo>
                    <a:pt x="1797" y="1985"/>
                    <a:pt x="2188" y="1171"/>
                    <a:pt x="2148" y="1047"/>
                  </a:cubicBezTo>
                  <a:cubicBezTo>
                    <a:pt x="2109" y="924"/>
                    <a:pt x="545" y="1"/>
                    <a:pt x="545" y="1"/>
                  </a:cubicBezTo>
                  <a:close/>
                </a:path>
              </a:pathLst>
            </a:custGeom>
            <a:solidFill>
              <a:srgbClr val="1F40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2"/>
            <p:cNvSpPr/>
            <p:nvPr/>
          </p:nvSpPr>
          <p:spPr>
            <a:xfrm>
              <a:off x="5298231" y="1846773"/>
              <a:ext cx="403449" cy="218531"/>
            </a:xfrm>
            <a:custGeom>
              <a:avLst/>
              <a:gdLst/>
              <a:ahLst/>
              <a:cxnLst/>
              <a:rect l="l" t="t" r="r" b="b"/>
              <a:pathLst>
                <a:path w="4525" h="2451" extrusionOk="0">
                  <a:moveTo>
                    <a:pt x="1512" y="0"/>
                  </a:moveTo>
                  <a:cubicBezTo>
                    <a:pt x="1493" y="0"/>
                    <a:pt x="1475" y="2"/>
                    <a:pt x="1456" y="6"/>
                  </a:cubicBezTo>
                  <a:lnTo>
                    <a:pt x="0" y="290"/>
                  </a:lnTo>
                  <a:lnTo>
                    <a:pt x="110" y="855"/>
                  </a:lnTo>
                  <a:lnTo>
                    <a:pt x="1453" y="592"/>
                  </a:lnTo>
                  <a:lnTo>
                    <a:pt x="4056" y="2451"/>
                  </a:lnTo>
                  <a:lnTo>
                    <a:pt x="4524" y="1882"/>
                  </a:lnTo>
                  <a:lnTo>
                    <a:pt x="1668" y="47"/>
                  </a:lnTo>
                  <a:cubicBezTo>
                    <a:pt x="1621" y="16"/>
                    <a:pt x="1567" y="0"/>
                    <a:pt x="1512" y="0"/>
                  </a:cubicBezTo>
                  <a:close/>
                </a:path>
              </a:pathLst>
            </a:custGeom>
            <a:solidFill>
              <a:srgbClr val="418EB6">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2"/>
            <p:cNvSpPr/>
            <p:nvPr/>
          </p:nvSpPr>
          <p:spPr>
            <a:xfrm>
              <a:off x="5419845" y="1830368"/>
              <a:ext cx="21666" cy="83008"/>
            </a:xfrm>
            <a:custGeom>
              <a:avLst/>
              <a:gdLst/>
              <a:ahLst/>
              <a:cxnLst/>
              <a:rect l="l" t="t" r="r" b="b"/>
              <a:pathLst>
                <a:path w="243" h="931" extrusionOk="0">
                  <a:moveTo>
                    <a:pt x="148" y="0"/>
                  </a:moveTo>
                  <a:cubicBezTo>
                    <a:pt x="95" y="0"/>
                    <a:pt x="51" y="41"/>
                    <a:pt x="50" y="94"/>
                  </a:cubicBezTo>
                  <a:cubicBezTo>
                    <a:pt x="34" y="340"/>
                    <a:pt x="18" y="587"/>
                    <a:pt x="0" y="833"/>
                  </a:cubicBezTo>
                  <a:cubicBezTo>
                    <a:pt x="0" y="886"/>
                    <a:pt x="43" y="930"/>
                    <a:pt x="95" y="931"/>
                  </a:cubicBezTo>
                  <a:cubicBezTo>
                    <a:pt x="148" y="930"/>
                    <a:pt x="190" y="889"/>
                    <a:pt x="193" y="836"/>
                  </a:cubicBezTo>
                  <a:lnTo>
                    <a:pt x="241" y="97"/>
                  </a:lnTo>
                  <a:cubicBezTo>
                    <a:pt x="243" y="44"/>
                    <a:pt x="200" y="0"/>
                    <a:pt x="1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2"/>
            <p:cNvSpPr/>
            <p:nvPr/>
          </p:nvSpPr>
          <p:spPr>
            <a:xfrm>
              <a:off x="5451051" y="1860950"/>
              <a:ext cx="46542" cy="69634"/>
            </a:xfrm>
            <a:custGeom>
              <a:avLst/>
              <a:gdLst/>
              <a:ahLst/>
              <a:cxnLst/>
              <a:rect l="l" t="t" r="r" b="b"/>
              <a:pathLst>
                <a:path w="522" h="781" extrusionOk="0">
                  <a:moveTo>
                    <a:pt x="413" y="1"/>
                  </a:moveTo>
                  <a:cubicBezTo>
                    <a:pt x="381" y="1"/>
                    <a:pt x="347" y="16"/>
                    <a:pt x="330" y="47"/>
                  </a:cubicBezTo>
                  <a:lnTo>
                    <a:pt x="27" y="636"/>
                  </a:lnTo>
                  <a:cubicBezTo>
                    <a:pt x="1" y="681"/>
                    <a:pt x="15" y="740"/>
                    <a:pt x="59" y="767"/>
                  </a:cubicBezTo>
                  <a:cubicBezTo>
                    <a:pt x="73" y="776"/>
                    <a:pt x="91" y="780"/>
                    <a:pt x="108" y="780"/>
                  </a:cubicBezTo>
                  <a:cubicBezTo>
                    <a:pt x="141" y="780"/>
                    <a:pt x="175" y="765"/>
                    <a:pt x="190" y="735"/>
                  </a:cubicBezTo>
                  <a:lnTo>
                    <a:pt x="495" y="145"/>
                  </a:lnTo>
                  <a:cubicBezTo>
                    <a:pt x="521" y="99"/>
                    <a:pt x="507" y="41"/>
                    <a:pt x="462" y="13"/>
                  </a:cubicBezTo>
                  <a:cubicBezTo>
                    <a:pt x="448" y="5"/>
                    <a:pt x="431" y="1"/>
                    <a:pt x="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2"/>
            <p:cNvSpPr/>
            <p:nvPr/>
          </p:nvSpPr>
          <p:spPr>
            <a:xfrm>
              <a:off x="5501515" y="1897238"/>
              <a:ext cx="44491" cy="73111"/>
            </a:xfrm>
            <a:custGeom>
              <a:avLst/>
              <a:gdLst/>
              <a:ahLst/>
              <a:cxnLst/>
              <a:rect l="l" t="t" r="r" b="b"/>
              <a:pathLst>
                <a:path w="499" h="820" extrusionOk="0">
                  <a:moveTo>
                    <a:pt x="392" y="0"/>
                  </a:moveTo>
                  <a:cubicBezTo>
                    <a:pt x="359" y="0"/>
                    <a:pt x="325" y="15"/>
                    <a:pt x="311" y="45"/>
                  </a:cubicBezTo>
                  <a:lnTo>
                    <a:pt x="22" y="676"/>
                  </a:lnTo>
                  <a:cubicBezTo>
                    <a:pt x="1" y="724"/>
                    <a:pt x="6" y="778"/>
                    <a:pt x="55" y="807"/>
                  </a:cubicBezTo>
                  <a:cubicBezTo>
                    <a:pt x="69" y="816"/>
                    <a:pt x="87" y="820"/>
                    <a:pt x="105" y="820"/>
                  </a:cubicBezTo>
                  <a:cubicBezTo>
                    <a:pt x="138" y="820"/>
                    <a:pt x="172" y="805"/>
                    <a:pt x="186" y="775"/>
                  </a:cubicBezTo>
                  <a:lnTo>
                    <a:pt x="476" y="145"/>
                  </a:lnTo>
                  <a:cubicBezTo>
                    <a:pt x="498" y="96"/>
                    <a:pt x="492" y="42"/>
                    <a:pt x="443" y="13"/>
                  </a:cubicBezTo>
                  <a:cubicBezTo>
                    <a:pt x="428" y="5"/>
                    <a:pt x="410" y="0"/>
                    <a:pt x="3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2"/>
            <p:cNvSpPr/>
            <p:nvPr/>
          </p:nvSpPr>
          <p:spPr>
            <a:xfrm>
              <a:off x="5558489" y="1940302"/>
              <a:ext cx="55903" cy="70347"/>
            </a:xfrm>
            <a:custGeom>
              <a:avLst/>
              <a:gdLst/>
              <a:ahLst/>
              <a:cxnLst/>
              <a:rect l="l" t="t" r="r" b="b"/>
              <a:pathLst>
                <a:path w="627" h="789" extrusionOk="0">
                  <a:moveTo>
                    <a:pt x="495" y="1"/>
                  </a:moveTo>
                  <a:cubicBezTo>
                    <a:pt x="466" y="1"/>
                    <a:pt x="436" y="15"/>
                    <a:pt x="416" y="48"/>
                  </a:cubicBezTo>
                  <a:lnTo>
                    <a:pt x="30" y="639"/>
                  </a:lnTo>
                  <a:cubicBezTo>
                    <a:pt x="1" y="684"/>
                    <a:pt x="14" y="745"/>
                    <a:pt x="60" y="775"/>
                  </a:cubicBezTo>
                  <a:cubicBezTo>
                    <a:pt x="76" y="784"/>
                    <a:pt x="93" y="788"/>
                    <a:pt x="110" y="788"/>
                  </a:cubicBezTo>
                  <a:cubicBezTo>
                    <a:pt x="144" y="788"/>
                    <a:pt x="177" y="770"/>
                    <a:pt x="195" y="738"/>
                  </a:cubicBezTo>
                  <a:lnTo>
                    <a:pt x="581" y="147"/>
                  </a:lnTo>
                  <a:cubicBezTo>
                    <a:pt x="627" y="71"/>
                    <a:pt x="561" y="1"/>
                    <a:pt x="4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2"/>
            <p:cNvSpPr/>
            <p:nvPr/>
          </p:nvSpPr>
          <p:spPr>
            <a:xfrm>
              <a:off x="5736541" y="1979622"/>
              <a:ext cx="252590" cy="192496"/>
            </a:xfrm>
            <a:custGeom>
              <a:avLst/>
              <a:gdLst/>
              <a:ahLst/>
              <a:cxnLst/>
              <a:rect l="l" t="t" r="r" b="b"/>
              <a:pathLst>
                <a:path w="2833" h="2159" extrusionOk="0">
                  <a:moveTo>
                    <a:pt x="451" y="1"/>
                  </a:moveTo>
                  <a:cubicBezTo>
                    <a:pt x="449" y="1"/>
                    <a:pt x="448" y="1"/>
                    <a:pt x="447" y="1"/>
                  </a:cubicBezTo>
                  <a:cubicBezTo>
                    <a:pt x="343" y="30"/>
                    <a:pt x="1" y="447"/>
                    <a:pt x="1" y="447"/>
                  </a:cubicBezTo>
                  <a:lnTo>
                    <a:pt x="2727" y="2159"/>
                  </a:lnTo>
                  <a:cubicBezTo>
                    <a:pt x="2727" y="2159"/>
                    <a:pt x="2832" y="1674"/>
                    <a:pt x="2806" y="1587"/>
                  </a:cubicBezTo>
                  <a:cubicBezTo>
                    <a:pt x="2781" y="1500"/>
                    <a:pt x="596" y="1"/>
                    <a:pt x="4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2"/>
            <p:cNvSpPr/>
            <p:nvPr/>
          </p:nvSpPr>
          <p:spPr>
            <a:xfrm>
              <a:off x="5518277" y="1993531"/>
              <a:ext cx="498761" cy="331229"/>
            </a:xfrm>
            <a:custGeom>
              <a:avLst/>
              <a:gdLst/>
              <a:ahLst/>
              <a:cxnLst/>
              <a:rect l="l" t="t" r="r" b="b"/>
              <a:pathLst>
                <a:path w="5594" h="3715" extrusionOk="0">
                  <a:moveTo>
                    <a:pt x="2095" y="1"/>
                  </a:moveTo>
                  <a:cubicBezTo>
                    <a:pt x="1941" y="1"/>
                    <a:pt x="729" y="592"/>
                    <a:pt x="621" y="725"/>
                  </a:cubicBezTo>
                  <a:cubicBezTo>
                    <a:pt x="590" y="760"/>
                    <a:pt x="529" y="923"/>
                    <a:pt x="460" y="1137"/>
                  </a:cubicBezTo>
                  <a:cubicBezTo>
                    <a:pt x="450" y="1168"/>
                    <a:pt x="440" y="1200"/>
                    <a:pt x="430" y="1232"/>
                  </a:cubicBezTo>
                  <a:cubicBezTo>
                    <a:pt x="241" y="1820"/>
                    <a:pt x="1" y="2710"/>
                    <a:pt x="39" y="2733"/>
                  </a:cubicBezTo>
                  <a:cubicBezTo>
                    <a:pt x="98" y="2752"/>
                    <a:pt x="1387" y="3686"/>
                    <a:pt x="1446" y="3714"/>
                  </a:cubicBezTo>
                  <a:cubicBezTo>
                    <a:pt x="1447" y="3714"/>
                    <a:pt x="1448" y="3714"/>
                    <a:pt x="1449" y="3714"/>
                  </a:cubicBezTo>
                  <a:cubicBezTo>
                    <a:pt x="1536" y="3714"/>
                    <a:pt x="2973" y="2480"/>
                    <a:pt x="3060" y="2477"/>
                  </a:cubicBezTo>
                  <a:cubicBezTo>
                    <a:pt x="3060" y="2477"/>
                    <a:pt x="3060" y="2477"/>
                    <a:pt x="3060" y="2477"/>
                  </a:cubicBezTo>
                  <a:cubicBezTo>
                    <a:pt x="3153" y="2477"/>
                    <a:pt x="4901" y="3423"/>
                    <a:pt x="4901" y="3423"/>
                  </a:cubicBezTo>
                  <a:cubicBezTo>
                    <a:pt x="4901" y="3423"/>
                    <a:pt x="5016" y="3224"/>
                    <a:pt x="5150" y="2986"/>
                  </a:cubicBezTo>
                  <a:cubicBezTo>
                    <a:pt x="5165" y="2958"/>
                    <a:pt x="5181" y="2932"/>
                    <a:pt x="5198" y="2903"/>
                  </a:cubicBezTo>
                  <a:cubicBezTo>
                    <a:pt x="5360" y="2615"/>
                    <a:pt x="5535" y="2305"/>
                    <a:pt x="5556" y="2252"/>
                  </a:cubicBezTo>
                  <a:cubicBezTo>
                    <a:pt x="5594" y="2163"/>
                    <a:pt x="5074" y="1787"/>
                    <a:pt x="4424" y="1368"/>
                  </a:cubicBezTo>
                  <a:cubicBezTo>
                    <a:pt x="4398" y="1350"/>
                    <a:pt x="4370" y="1333"/>
                    <a:pt x="4342" y="1315"/>
                  </a:cubicBezTo>
                  <a:cubicBezTo>
                    <a:pt x="4157" y="1196"/>
                    <a:pt x="3963" y="1075"/>
                    <a:pt x="3770" y="957"/>
                  </a:cubicBezTo>
                  <a:lnTo>
                    <a:pt x="3684" y="906"/>
                  </a:lnTo>
                  <a:cubicBezTo>
                    <a:pt x="2902" y="427"/>
                    <a:pt x="2161" y="5"/>
                    <a:pt x="2099" y="1"/>
                  </a:cubicBezTo>
                  <a:cubicBezTo>
                    <a:pt x="2097" y="1"/>
                    <a:pt x="2096" y="1"/>
                    <a:pt x="20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2"/>
            <p:cNvSpPr/>
            <p:nvPr/>
          </p:nvSpPr>
          <p:spPr>
            <a:xfrm>
              <a:off x="5556527" y="2074221"/>
              <a:ext cx="297973" cy="122506"/>
            </a:xfrm>
            <a:custGeom>
              <a:avLst/>
              <a:gdLst/>
              <a:ahLst/>
              <a:cxnLst/>
              <a:rect l="l" t="t" r="r" b="b"/>
              <a:pathLst>
                <a:path w="3342" h="1374" extrusionOk="0">
                  <a:moveTo>
                    <a:pt x="3255" y="1"/>
                  </a:moveTo>
                  <a:lnTo>
                    <a:pt x="1827" y="1255"/>
                  </a:lnTo>
                  <a:lnTo>
                    <a:pt x="832" y="691"/>
                  </a:lnTo>
                  <a:cubicBezTo>
                    <a:pt x="565" y="539"/>
                    <a:pt x="298" y="387"/>
                    <a:pt x="31" y="232"/>
                  </a:cubicBezTo>
                  <a:cubicBezTo>
                    <a:pt x="21" y="263"/>
                    <a:pt x="11" y="295"/>
                    <a:pt x="1" y="327"/>
                  </a:cubicBezTo>
                  <a:cubicBezTo>
                    <a:pt x="262" y="478"/>
                    <a:pt x="524" y="626"/>
                    <a:pt x="787" y="774"/>
                  </a:cubicBezTo>
                  <a:cubicBezTo>
                    <a:pt x="1127" y="966"/>
                    <a:pt x="1468" y="1160"/>
                    <a:pt x="1810" y="1357"/>
                  </a:cubicBezTo>
                  <a:lnTo>
                    <a:pt x="1840" y="1373"/>
                  </a:lnTo>
                  <a:lnTo>
                    <a:pt x="3341" y="52"/>
                  </a:lnTo>
                  <a:lnTo>
                    <a:pt x="32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2"/>
            <p:cNvSpPr/>
            <p:nvPr/>
          </p:nvSpPr>
          <p:spPr>
            <a:xfrm>
              <a:off x="5831764" y="2110776"/>
              <a:ext cx="149967" cy="148986"/>
            </a:xfrm>
            <a:custGeom>
              <a:avLst/>
              <a:gdLst/>
              <a:ahLst/>
              <a:cxnLst/>
              <a:rect l="l" t="t" r="r" b="b"/>
              <a:pathLst>
                <a:path w="1682" h="1671" extrusionOk="0">
                  <a:moveTo>
                    <a:pt x="826" y="0"/>
                  </a:moveTo>
                  <a:lnTo>
                    <a:pt x="0" y="756"/>
                  </a:lnTo>
                  <a:lnTo>
                    <a:pt x="57" y="788"/>
                  </a:lnTo>
                  <a:cubicBezTo>
                    <a:pt x="370" y="965"/>
                    <a:pt x="680" y="1140"/>
                    <a:pt x="991" y="1310"/>
                  </a:cubicBezTo>
                  <a:lnTo>
                    <a:pt x="1634" y="1671"/>
                  </a:lnTo>
                  <a:cubicBezTo>
                    <a:pt x="1647" y="1643"/>
                    <a:pt x="1665" y="1617"/>
                    <a:pt x="1681" y="1588"/>
                  </a:cubicBezTo>
                  <a:lnTo>
                    <a:pt x="1039" y="1227"/>
                  </a:lnTo>
                  <a:cubicBezTo>
                    <a:pt x="746" y="1064"/>
                    <a:pt x="454" y="902"/>
                    <a:pt x="162" y="737"/>
                  </a:cubicBezTo>
                  <a:lnTo>
                    <a:pt x="908" y="53"/>
                  </a:lnTo>
                  <a:cubicBezTo>
                    <a:pt x="880" y="35"/>
                    <a:pt x="852" y="18"/>
                    <a:pt x="8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2"/>
            <p:cNvSpPr/>
            <p:nvPr/>
          </p:nvSpPr>
          <p:spPr>
            <a:xfrm>
              <a:off x="7971247" y="3036703"/>
              <a:ext cx="724960" cy="1004477"/>
            </a:xfrm>
            <a:custGeom>
              <a:avLst/>
              <a:gdLst/>
              <a:ahLst/>
              <a:cxnLst/>
              <a:rect l="l" t="t" r="r" b="b"/>
              <a:pathLst>
                <a:path w="8131" h="11266" extrusionOk="0">
                  <a:moveTo>
                    <a:pt x="2679" y="1"/>
                  </a:moveTo>
                  <a:lnTo>
                    <a:pt x="2679" y="1"/>
                  </a:lnTo>
                  <a:cubicBezTo>
                    <a:pt x="2327" y="959"/>
                    <a:pt x="2552" y="2158"/>
                    <a:pt x="3281" y="3204"/>
                  </a:cubicBezTo>
                  <a:cubicBezTo>
                    <a:pt x="3779" y="3919"/>
                    <a:pt x="4431" y="4498"/>
                    <a:pt x="5061" y="5057"/>
                  </a:cubicBezTo>
                  <a:cubicBezTo>
                    <a:pt x="5213" y="5191"/>
                    <a:pt x="5365" y="5327"/>
                    <a:pt x="5513" y="5462"/>
                  </a:cubicBezTo>
                  <a:cubicBezTo>
                    <a:pt x="6205" y="6093"/>
                    <a:pt x="6953" y="6866"/>
                    <a:pt x="7268" y="7823"/>
                  </a:cubicBezTo>
                  <a:cubicBezTo>
                    <a:pt x="7540" y="8649"/>
                    <a:pt x="7420" y="9779"/>
                    <a:pt x="6664" y="10341"/>
                  </a:cubicBezTo>
                  <a:cubicBezTo>
                    <a:pt x="6349" y="10576"/>
                    <a:pt x="5932" y="10700"/>
                    <a:pt x="5489" y="10700"/>
                  </a:cubicBezTo>
                  <a:cubicBezTo>
                    <a:pt x="5306" y="10700"/>
                    <a:pt x="5118" y="10679"/>
                    <a:pt x="4931" y="10635"/>
                  </a:cubicBezTo>
                  <a:cubicBezTo>
                    <a:pt x="4384" y="10509"/>
                    <a:pt x="3836" y="10209"/>
                    <a:pt x="3252" y="9724"/>
                  </a:cubicBezTo>
                  <a:cubicBezTo>
                    <a:pt x="3138" y="9627"/>
                    <a:pt x="3026" y="9528"/>
                    <a:pt x="2914" y="9430"/>
                  </a:cubicBezTo>
                  <a:cubicBezTo>
                    <a:pt x="2599" y="9150"/>
                    <a:pt x="2273" y="8862"/>
                    <a:pt x="1887" y="8647"/>
                  </a:cubicBezTo>
                  <a:cubicBezTo>
                    <a:pt x="1518" y="8442"/>
                    <a:pt x="1133" y="8338"/>
                    <a:pt x="772" y="8338"/>
                  </a:cubicBezTo>
                  <a:cubicBezTo>
                    <a:pt x="494" y="8338"/>
                    <a:pt x="231" y="8400"/>
                    <a:pt x="1" y="8525"/>
                  </a:cubicBezTo>
                  <a:lnTo>
                    <a:pt x="269" y="9022"/>
                  </a:lnTo>
                  <a:cubicBezTo>
                    <a:pt x="422" y="8939"/>
                    <a:pt x="591" y="8905"/>
                    <a:pt x="763" y="8905"/>
                  </a:cubicBezTo>
                  <a:cubicBezTo>
                    <a:pt x="1065" y="8905"/>
                    <a:pt x="1373" y="9010"/>
                    <a:pt x="1610" y="9142"/>
                  </a:cubicBezTo>
                  <a:cubicBezTo>
                    <a:pt x="1944" y="9327"/>
                    <a:pt x="2233" y="9582"/>
                    <a:pt x="2539" y="9854"/>
                  </a:cubicBezTo>
                  <a:cubicBezTo>
                    <a:pt x="2654" y="9957"/>
                    <a:pt x="2769" y="10059"/>
                    <a:pt x="2889" y="10157"/>
                  </a:cubicBezTo>
                  <a:cubicBezTo>
                    <a:pt x="3541" y="10703"/>
                    <a:pt x="4167" y="11040"/>
                    <a:pt x="4802" y="11187"/>
                  </a:cubicBezTo>
                  <a:cubicBezTo>
                    <a:pt x="5026" y="11238"/>
                    <a:pt x="5255" y="11264"/>
                    <a:pt x="5486" y="11266"/>
                  </a:cubicBezTo>
                  <a:cubicBezTo>
                    <a:pt x="6050" y="11266"/>
                    <a:pt x="6589" y="11102"/>
                    <a:pt x="7004" y="10794"/>
                  </a:cubicBezTo>
                  <a:cubicBezTo>
                    <a:pt x="8018" y="10039"/>
                    <a:pt x="8131" y="8632"/>
                    <a:pt x="7807" y="7646"/>
                  </a:cubicBezTo>
                  <a:cubicBezTo>
                    <a:pt x="7451" y="6565"/>
                    <a:pt x="6641" y="5725"/>
                    <a:pt x="5896" y="5044"/>
                  </a:cubicBezTo>
                  <a:cubicBezTo>
                    <a:pt x="5744" y="4907"/>
                    <a:pt x="5591" y="4770"/>
                    <a:pt x="5438" y="4634"/>
                  </a:cubicBezTo>
                  <a:cubicBezTo>
                    <a:pt x="4831" y="4096"/>
                    <a:pt x="4205" y="3540"/>
                    <a:pt x="3747" y="2882"/>
                  </a:cubicBezTo>
                  <a:cubicBezTo>
                    <a:pt x="3122" y="1986"/>
                    <a:pt x="2923" y="981"/>
                    <a:pt x="3211" y="195"/>
                  </a:cubicBezTo>
                  <a:lnTo>
                    <a:pt x="26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2"/>
            <p:cNvSpPr/>
            <p:nvPr/>
          </p:nvSpPr>
          <p:spPr>
            <a:xfrm>
              <a:off x="8259769" y="2679439"/>
              <a:ext cx="376701" cy="423599"/>
            </a:xfrm>
            <a:custGeom>
              <a:avLst/>
              <a:gdLst/>
              <a:ahLst/>
              <a:cxnLst/>
              <a:rect l="l" t="t" r="r" b="b"/>
              <a:pathLst>
                <a:path w="4225" h="4751" extrusionOk="0">
                  <a:moveTo>
                    <a:pt x="3800" y="0"/>
                  </a:moveTo>
                  <a:lnTo>
                    <a:pt x="2897" y="3685"/>
                  </a:lnTo>
                  <a:lnTo>
                    <a:pt x="2194" y="4264"/>
                  </a:lnTo>
                  <a:lnTo>
                    <a:pt x="127" y="3637"/>
                  </a:lnTo>
                  <a:lnTo>
                    <a:pt x="0" y="4056"/>
                  </a:lnTo>
                  <a:lnTo>
                    <a:pt x="2291" y="4750"/>
                  </a:lnTo>
                  <a:lnTo>
                    <a:pt x="3287" y="3930"/>
                  </a:lnTo>
                  <a:lnTo>
                    <a:pt x="4225" y="105"/>
                  </a:lnTo>
                  <a:lnTo>
                    <a:pt x="38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2"/>
            <p:cNvSpPr/>
            <p:nvPr/>
          </p:nvSpPr>
          <p:spPr>
            <a:xfrm>
              <a:off x="8176672" y="2873362"/>
              <a:ext cx="172168" cy="237701"/>
            </a:xfrm>
            <a:custGeom>
              <a:avLst/>
              <a:gdLst/>
              <a:ahLst/>
              <a:cxnLst/>
              <a:rect l="l" t="t" r="r" b="b"/>
              <a:pathLst>
                <a:path w="1931" h="2666" extrusionOk="0">
                  <a:moveTo>
                    <a:pt x="824" y="0"/>
                  </a:moveTo>
                  <a:cubicBezTo>
                    <a:pt x="824" y="0"/>
                    <a:pt x="0" y="1894"/>
                    <a:pt x="47" y="2035"/>
                  </a:cubicBezTo>
                  <a:cubicBezTo>
                    <a:pt x="92" y="2176"/>
                    <a:pt x="996" y="2666"/>
                    <a:pt x="996" y="2666"/>
                  </a:cubicBezTo>
                  <a:lnTo>
                    <a:pt x="1930" y="469"/>
                  </a:lnTo>
                  <a:lnTo>
                    <a:pt x="8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8397789" y="2103108"/>
              <a:ext cx="301717" cy="419141"/>
            </a:xfrm>
            <a:custGeom>
              <a:avLst/>
              <a:gdLst/>
              <a:ahLst/>
              <a:cxnLst/>
              <a:rect l="l" t="t" r="r" b="b"/>
              <a:pathLst>
                <a:path w="3384" h="4701" extrusionOk="0">
                  <a:moveTo>
                    <a:pt x="3107" y="0"/>
                  </a:moveTo>
                  <a:lnTo>
                    <a:pt x="1576" y="711"/>
                  </a:lnTo>
                  <a:cubicBezTo>
                    <a:pt x="1498" y="746"/>
                    <a:pt x="1438" y="810"/>
                    <a:pt x="1408" y="889"/>
                  </a:cubicBezTo>
                  <a:lnTo>
                    <a:pt x="0" y="4488"/>
                  </a:lnTo>
                  <a:lnTo>
                    <a:pt x="811" y="4701"/>
                  </a:lnTo>
                  <a:lnTo>
                    <a:pt x="1969" y="1249"/>
                  </a:lnTo>
                  <a:lnTo>
                    <a:pt x="3383" y="593"/>
                  </a:lnTo>
                  <a:lnTo>
                    <a:pt x="3107" y="0"/>
                  </a:lnTo>
                  <a:close/>
                </a:path>
              </a:pathLst>
            </a:custGeom>
            <a:solidFill>
              <a:srgbClr val="418EB6">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8593584" y="2117909"/>
              <a:ext cx="50643" cy="84256"/>
            </a:xfrm>
            <a:custGeom>
              <a:avLst/>
              <a:gdLst/>
              <a:ahLst/>
              <a:cxnLst/>
              <a:rect l="l" t="t" r="r" b="b"/>
              <a:pathLst>
                <a:path w="568" h="945" extrusionOk="0">
                  <a:moveTo>
                    <a:pt x="124" y="0"/>
                  </a:moveTo>
                  <a:cubicBezTo>
                    <a:pt x="111" y="0"/>
                    <a:pt x="98" y="3"/>
                    <a:pt x="86" y="8"/>
                  </a:cubicBezTo>
                  <a:cubicBezTo>
                    <a:pt x="33" y="33"/>
                    <a:pt x="1" y="96"/>
                    <a:pt x="26" y="151"/>
                  </a:cubicBezTo>
                  <a:lnTo>
                    <a:pt x="344" y="876"/>
                  </a:lnTo>
                  <a:cubicBezTo>
                    <a:pt x="362" y="915"/>
                    <a:pt x="404" y="944"/>
                    <a:pt x="447" y="944"/>
                  </a:cubicBezTo>
                  <a:cubicBezTo>
                    <a:pt x="460" y="944"/>
                    <a:pt x="473" y="942"/>
                    <a:pt x="485" y="936"/>
                  </a:cubicBezTo>
                  <a:cubicBezTo>
                    <a:pt x="541" y="912"/>
                    <a:pt x="567" y="850"/>
                    <a:pt x="547" y="794"/>
                  </a:cubicBezTo>
                  <a:cubicBezTo>
                    <a:pt x="440" y="552"/>
                    <a:pt x="334" y="311"/>
                    <a:pt x="229" y="69"/>
                  </a:cubicBezTo>
                  <a:cubicBezTo>
                    <a:pt x="211" y="29"/>
                    <a:pt x="168" y="0"/>
                    <a:pt x="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8516996" y="2152236"/>
              <a:ext cx="70436" cy="77123"/>
            </a:xfrm>
            <a:custGeom>
              <a:avLst/>
              <a:gdLst/>
              <a:ahLst/>
              <a:cxnLst/>
              <a:rect l="l" t="t" r="r" b="b"/>
              <a:pathLst>
                <a:path w="790" h="865" extrusionOk="0">
                  <a:moveTo>
                    <a:pt x="125" y="0"/>
                  </a:moveTo>
                  <a:cubicBezTo>
                    <a:pt x="103" y="0"/>
                    <a:pt x="80" y="7"/>
                    <a:pt x="61" y="21"/>
                  </a:cubicBezTo>
                  <a:cubicBezTo>
                    <a:pt x="15" y="55"/>
                    <a:pt x="1" y="128"/>
                    <a:pt x="39" y="173"/>
                  </a:cubicBezTo>
                  <a:lnTo>
                    <a:pt x="577" y="822"/>
                  </a:lnTo>
                  <a:cubicBezTo>
                    <a:pt x="599" y="850"/>
                    <a:pt x="631" y="865"/>
                    <a:pt x="665" y="865"/>
                  </a:cubicBezTo>
                  <a:cubicBezTo>
                    <a:pt x="687" y="865"/>
                    <a:pt x="710" y="858"/>
                    <a:pt x="730" y="844"/>
                  </a:cubicBezTo>
                  <a:cubicBezTo>
                    <a:pt x="775" y="810"/>
                    <a:pt x="790" y="736"/>
                    <a:pt x="752" y="691"/>
                  </a:cubicBezTo>
                  <a:lnTo>
                    <a:pt x="214" y="43"/>
                  </a:lnTo>
                  <a:cubicBezTo>
                    <a:pt x="192" y="15"/>
                    <a:pt x="159" y="0"/>
                    <a:pt x="1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2"/>
            <p:cNvSpPr/>
            <p:nvPr/>
          </p:nvSpPr>
          <p:spPr>
            <a:xfrm>
              <a:off x="8486949" y="2216877"/>
              <a:ext cx="82027" cy="50019"/>
            </a:xfrm>
            <a:custGeom>
              <a:avLst/>
              <a:gdLst/>
              <a:ahLst/>
              <a:cxnLst/>
              <a:rect l="l" t="t" r="r" b="b"/>
              <a:pathLst>
                <a:path w="920" h="561" extrusionOk="0">
                  <a:moveTo>
                    <a:pt x="126" y="0"/>
                  </a:moveTo>
                  <a:cubicBezTo>
                    <a:pt x="83" y="0"/>
                    <a:pt x="39" y="29"/>
                    <a:pt x="23" y="68"/>
                  </a:cubicBezTo>
                  <a:cubicBezTo>
                    <a:pt x="1" y="123"/>
                    <a:pt x="26" y="186"/>
                    <a:pt x="81" y="211"/>
                  </a:cubicBezTo>
                  <a:lnTo>
                    <a:pt x="754" y="551"/>
                  </a:lnTo>
                  <a:cubicBezTo>
                    <a:pt x="766" y="557"/>
                    <a:pt x="780" y="560"/>
                    <a:pt x="794" y="560"/>
                  </a:cubicBezTo>
                  <a:cubicBezTo>
                    <a:pt x="837" y="560"/>
                    <a:pt x="880" y="532"/>
                    <a:pt x="896" y="492"/>
                  </a:cubicBezTo>
                  <a:cubicBezTo>
                    <a:pt x="920" y="437"/>
                    <a:pt x="894" y="374"/>
                    <a:pt x="840" y="350"/>
                  </a:cubicBezTo>
                  <a:lnTo>
                    <a:pt x="166" y="10"/>
                  </a:lnTo>
                  <a:cubicBezTo>
                    <a:pt x="153" y="3"/>
                    <a:pt x="139" y="0"/>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a:off x="8465907" y="2282766"/>
              <a:ext cx="83810" cy="54388"/>
            </a:xfrm>
            <a:custGeom>
              <a:avLst/>
              <a:gdLst/>
              <a:ahLst/>
              <a:cxnLst/>
              <a:rect l="l" t="t" r="r" b="b"/>
              <a:pathLst>
                <a:path w="940" h="610" extrusionOk="0">
                  <a:moveTo>
                    <a:pt x="129" y="0"/>
                  </a:moveTo>
                  <a:cubicBezTo>
                    <a:pt x="86" y="0"/>
                    <a:pt x="42" y="31"/>
                    <a:pt x="25" y="69"/>
                  </a:cubicBezTo>
                  <a:cubicBezTo>
                    <a:pt x="0" y="127"/>
                    <a:pt x="33" y="182"/>
                    <a:pt x="84" y="212"/>
                  </a:cubicBezTo>
                  <a:lnTo>
                    <a:pt x="772" y="600"/>
                  </a:lnTo>
                  <a:cubicBezTo>
                    <a:pt x="785" y="607"/>
                    <a:pt x="798" y="610"/>
                    <a:pt x="812" y="610"/>
                  </a:cubicBezTo>
                  <a:cubicBezTo>
                    <a:pt x="855" y="610"/>
                    <a:pt x="899" y="580"/>
                    <a:pt x="915" y="541"/>
                  </a:cubicBezTo>
                  <a:cubicBezTo>
                    <a:pt x="940" y="483"/>
                    <a:pt x="909" y="427"/>
                    <a:pt x="857" y="398"/>
                  </a:cubicBezTo>
                  <a:lnTo>
                    <a:pt x="170" y="10"/>
                  </a:lnTo>
                  <a:cubicBezTo>
                    <a:pt x="157" y="3"/>
                    <a:pt x="143" y="0"/>
                    <a:pt x="1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2"/>
            <p:cNvSpPr/>
            <p:nvPr/>
          </p:nvSpPr>
          <p:spPr>
            <a:xfrm>
              <a:off x="8432829" y="2366754"/>
              <a:ext cx="92281" cy="45204"/>
            </a:xfrm>
            <a:custGeom>
              <a:avLst/>
              <a:gdLst/>
              <a:ahLst/>
              <a:cxnLst/>
              <a:rect l="l" t="t" r="r" b="b"/>
              <a:pathLst>
                <a:path w="1035" h="507" extrusionOk="0">
                  <a:moveTo>
                    <a:pt x="127" y="0"/>
                  </a:moveTo>
                  <a:cubicBezTo>
                    <a:pt x="85" y="0"/>
                    <a:pt x="44" y="25"/>
                    <a:pt x="26" y="68"/>
                  </a:cubicBezTo>
                  <a:cubicBezTo>
                    <a:pt x="1" y="126"/>
                    <a:pt x="32" y="194"/>
                    <a:pt x="93" y="213"/>
                  </a:cubicBezTo>
                  <a:lnTo>
                    <a:pt x="844" y="501"/>
                  </a:lnTo>
                  <a:cubicBezTo>
                    <a:pt x="857" y="505"/>
                    <a:pt x="869" y="507"/>
                    <a:pt x="881" y="507"/>
                  </a:cubicBezTo>
                  <a:cubicBezTo>
                    <a:pt x="984" y="507"/>
                    <a:pt x="1035" y="357"/>
                    <a:pt x="929" y="301"/>
                  </a:cubicBezTo>
                  <a:lnTo>
                    <a:pt x="179" y="14"/>
                  </a:lnTo>
                  <a:cubicBezTo>
                    <a:pt x="162" y="5"/>
                    <a:pt x="145" y="0"/>
                    <a:pt x="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2"/>
            <p:cNvSpPr/>
            <p:nvPr/>
          </p:nvSpPr>
          <p:spPr>
            <a:xfrm>
              <a:off x="8202885" y="2520377"/>
              <a:ext cx="166105" cy="313665"/>
            </a:xfrm>
            <a:custGeom>
              <a:avLst/>
              <a:gdLst/>
              <a:ahLst/>
              <a:cxnLst/>
              <a:rect l="l" t="t" r="r" b="b"/>
              <a:pathLst>
                <a:path w="1863" h="3518" extrusionOk="0">
                  <a:moveTo>
                    <a:pt x="1211" y="0"/>
                  </a:moveTo>
                  <a:cubicBezTo>
                    <a:pt x="1185" y="0"/>
                    <a:pt x="1164" y="2"/>
                    <a:pt x="1150" y="8"/>
                  </a:cubicBezTo>
                  <a:cubicBezTo>
                    <a:pt x="1035" y="50"/>
                    <a:pt x="1" y="2947"/>
                    <a:pt x="34" y="3045"/>
                  </a:cubicBezTo>
                  <a:cubicBezTo>
                    <a:pt x="69" y="3143"/>
                    <a:pt x="489" y="3517"/>
                    <a:pt x="489" y="3517"/>
                  </a:cubicBezTo>
                  <a:lnTo>
                    <a:pt x="1862" y="120"/>
                  </a:lnTo>
                  <a:cubicBezTo>
                    <a:pt x="1862" y="120"/>
                    <a:pt x="1402" y="0"/>
                    <a:pt x="12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2"/>
            <p:cNvSpPr/>
            <p:nvPr/>
          </p:nvSpPr>
          <p:spPr>
            <a:xfrm>
              <a:off x="8221787" y="2457252"/>
              <a:ext cx="492342" cy="477363"/>
            </a:xfrm>
            <a:custGeom>
              <a:avLst/>
              <a:gdLst/>
              <a:ahLst/>
              <a:cxnLst/>
              <a:rect l="l" t="t" r="r" b="b"/>
              <a:pathLst>
                <a:path w="5522" h="5354" extrusionOk="0">
                  <a:moveTo>
                    <a:pt x="3552" y="1"/>
                  </a:moveTo>
                  <a:cubicBezTo>
                    <a:pt x="3190" y="1"/>
                    <a:pt x="1888" y="234"/>
                    <a:pt x="1780" y="328"/>
                  </a:cubicBezTo>
                  <a:cubicBezTo>
                    <a:pt x="1725" y="373"/>
                    <a:pt x="1322" y="1257"/>
                    <a:pt x="921" y="2220"/>
                  </a:cubicBezTo>
                  <a:lnTo>
                    <a:pt x="877" y="2325"/>
                  </a:lnTo>
                  <a:cubicBezTo>
                    <a:pt x="778" y="2562"/>
                    <a:pt x="680" y="2803"/>
                    <a:pt x="588" y="3037"/>
                  </a:cubicBezTo>
                  <a:cubicBezTo>
                    <a:pt x="575" y="3072"/>
                    <a:pt x="562" y="3105"/>
                    <a:pt x="549" y="3140"/>
                  </a:cubicBezTo>
                  <a:cubicBezTo>
                    <a:pt x="229" y="3960"/>
                    <a:pt x="0" y="4654"/>
                    <a:pt x="95" y="4711"/>
                  </a:cubicBezTo>
                  <a:cubicBezTo>
                    <a:pt x="148" y="4746"/>
                    <a:pt x="518" y="4915"/>
                    <a:pt x="859" y="5072"/>
                  </a:cubicBezTo>
                  <a:cubicBezTo>
                    <a:pt x="893" y="5086"/>
                    <a:pt x="928" y="5101"/>
                    <a:pt x="959" y="5117"/>
                  </a:cubicBezTo>
                  <a:cubicBezTo>
                    <a:pt x="1240" y="5247"/>
                    <a:pt x="1482" y="5353"/>
                    <a:pt x="1482" y="5353"/>
                  </a:cubicBezTo>
                  <a:cubicBezTo>
                    <a:pt x="1482" y="5353"/>
                    <a:pt x="2463" y="3306"/>
                    <a:pt x="2546" y="3251"/>
                  </a:cubicBezTo>
                  <a:cubicBezTo>
                    <a:pt x="2557" y="3244"/>
                    <a:pt x="2604" y="3241"/>
                    <a:pt x="2679" y="3241"/>
                  </a:cubicBezTo>
                  <a:cubicBezTo>
                    <a:pt x="3081" y="3241"/>
                    <a:pt x="4268" y="3328"/>
                    <a:pt x="4699" y="3328"/>
                  </a:cubicBezTo>
                  <a:cubicBezTo>
                    <a:pt x="4794" y="3328"/>
                    <a:pt x="4852" y="3324"/>
                    <a:pt x="4858" y="3314"/>
                  </a:cubicBezTo>
                  <a:cubicBezTo>
                    <a:pt x="4896" y="3249"/>
                    <a:pt x="5461" y="1528"/>
                    <a:pt x="5503" y="1470"/>
                  </a:cubicBezTo>
                  <a:cubicBezTo>
                    <a:pt x="5522" y="1425"/>
                    <a:pt x="4706" y="765"/>
                    <a:pt x="4139" y="348"/>
                  </a:cubicBezTo>
                  <a:cubicBezTo>
                    <a:pt x="4107" y="326"/>
                    <a:pt x="4076" y="303"/>
                    <a:pt x="4048" y="282"/>
                  </a:cubicBezTo>
                  <a:cubicBezTo>
                    <a:pt x="3840" y="129"/>
                    <a:pt x="3675" y="20"/>
                    <a:pt x="3625" y="7"/>
                  </a:cubicBezTo>
                  <a:cubicBezTo>
                    <a:pt x="3610" y="2"/>
                    <a:pt x="3584" y="1"/>
                    <a:pt x="35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2"/>
            <p:cNvSpPr/>
            <p:nvPr/>
          </p:nvSpPr>
          <p:spPr>
            <a:xfrm>
              <a:off x="8299802" y="2482395"/>
              <a:ext cx="291018" cy="201412"/>
            </a:xfrm>
            <a:custGeom>
              <a:avLst/>
              <a:gdLst/>
              <a:ahLst/>
              <a:cxnLst/>
              <a:rect l="l" t="t" r="r" b="b"/>
              <a:pathLst>
                <a:path w="3264" h="2259" extrusionOk="0">
                  <a:moveTo>
                    <a:pt x="3173" y="0"/>
                  </a:moveTo>
                  <a:cubicBezTo>
                    <a:pt x="3030" y="320"/>
                    <a:pt x="2885" y="639"/>
                    <a:pt x="2739" y="956"/>
                  </a:cubicBezTo>
                  <a:lnTo>
                    <a:pt x="2199" y="2142"/>
                  </a:lnTo>
                  <a:lnTo>
                    <a:pt x="46" y="1939"/>
                  </a:lnTo>
                  <a:lnTo>
                    <a:pt x="1" y="2044"/>
                  </a:lnTo>
                  <a:lnTo>
                    <a:pt x="2266" y="2259"/>
                  </a:lnTo>
                  <a:lnTo>
                    <a:pt x="2284" y="2222"/>
                  </a:lnTo>
                  <a:cubicBezTo>
                    <a:pt x="2467" y="1814"/>
                    <a:pt x="2654" y="1408"/>
                    <a:pt x="2838" y="1002"/>
                  </a:cubicBezTo>
                  <a:cubicBezTo>
                    <a:pt x="2982" y="690"/>
                    <a:pt x="3124" y="380"/>
                    <a:pt x="3264" y="66"/>
                  </a:cubicBezTo>
                  <a:cubicBezTo>
                    <a:pt x="3232" y="44"/>
                    <a:pt x="3201" y="21"/>
                    <a:pt x="31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2"/>
            <p:cNvSpPr/>
            <p:nvPr/>
          </p:nvSpPr>
          <p:spPr>
            <a:xfrm>
              <a:off x="8270557" y="2727942"/>
              <a:ext cx="116443" cy="185542"/>
            </a:xfrm>
            <a:custGeom>
              <a:avLst/>
              <a:gdLst/>
              <a:ahLst/>
              <a:cxnLst/>
              <a:rect l="l" t="t" r="r" b="b"/>
              <a:pathLst>
                <a:path w="1306" h="2081" extrusionOk="0">
                  <a:moveTo>
                    <a:pt x="40" y="1"/>
                  </a:moveTo>
                  <a:cubicBezTo>
                    <a:pt x="28" y="36"/>
                    <a:pt x="13" y="69"/>
                    <a:pt x="0" y="104"/>
                  </a:cubicBezTo>
                  <a:lnTo>
                    <a:pt x="1144" y="237"/>
                  </a:lnTo>
                  <a:cubicBezTo>
                    <a:pt x="985" y="584"/>
                    <a:pt x="825" y="928"/>
                    <a:pt x="663" y="1274"/>
                  </a:cubicBezTo>
                  <a:lnTo>
                    <a:pt x="311" y="2036"/>
                  </a:lnTo>
                  <a:cubicBezTo>
                    <a:pt x="346" y="2050"/>
                    <a:pt x="380" y="2065"/>
                    <a:pt x="412" y="2081"/>
                  </a:cubicBezTo>
                  <a:cubicBezTo>
                    <a:pt x="528" y="1827"/>
                    <a:pt x="645" y="1573"/>
                    <a:pt x="763" y="1319"/>
                  </a:cubicBezTo>
                  <a:cubicBezTo>
                    <a:pt x="934" y="953"/>
                    <a:pt x="1105" y="585"/>
                    <a:pt x="1275" y="213"/>
                  </a:cubicBezTo>
                  <a:lnTo>
                    <a:pt x="1306" y="146"/>
                  </a:lnTo>
                  <a:lnTo>
                    <a:pt x="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2"/>
            <p:cNvSpPr/>
            <p:nvPr/>
          </p:nvSpPr>
          <p:spPr>
            <a:xfrm>
              <a:off x="6829019" y="3305966"/>
              <a:ext cx="1105673" cy="206316"/>
            </a:xfrm>
            <a:custGeom>
              <a:avLst/>
              <a:gdLst/>
              <a:ahLst/>
              <a:cxnLst/>
              <a:rect l="l" t="t" r="r" b="b"/>
              <a:pathLst>
                <a:path w="12401" h="2314" extrusionOk="0">
                  <a:moveTo>
                    <a:pt x="0" y="0"/>
                  </a:moveTo>
                  <a:lnTo>
                    <a:pt x="0" y="0"/>
                  </a:lnTo>
                  <a:cubicBezTo>
                    <a:pt x="51" y="612"/>
                    <a:pt x="101" y="1224"/>
                    <a:pt x="150" y="1837"/>
                  </a:cubicBezTo>
                  <a:cubicBezTo>
                    <a:pt x="2819" y="2166"/>
                    <a:pt x="5512" y="2313"/>
                    <a:pt x="8205" y="2313"/>
                  </a:cubicBezTo>
                  <a:cubicBezTo>
                    <a:pt x="9554" y="2313"/>
                    <a:pt x="10903" y="2276"/>
                    <a:pt x="12248" y="2206"/>
                  </a:cubicBezTo>
                  <a:cubicBezTo>
                    <a:pt x="12301" y="1519"/>
                    <a:pt x="12348" y="781"/>
                    <a:pt x="12400" y="92"/>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a:off x="6620652" y="3584948"/>
              <a:ext cx="203106" cy="479146"/>
            </a:xfrm>
            <a:custGeom>
              <a:avLst/>
              <a:gdLst/>
              <a:ahLst/>
              <a:cxnLst/>
              <a:rect l="l" t="t" r="r" b="b"/>
              <a:pathLst>
                <a:path w="2278" h="5374" extrusionOk="0">
                  <a:moveTo>
                    <a:pt x="1933" y="1"/>
                  </a:moveTo>
                  <a:lnTo>
                    <a:pt x="487" y="244"/>
                  </a:lnTo>
                  <a:cubicBezTo>
                    <a:pt x="487" y="244"/>
                    <a:pt x="0" y="5216"/>
                    <a:pt x="372" y="5287"/>
                  </a:cubicBezTo>
                  <a:cubicBezTo>
                    <a:pt x="744" y="5359"/>
                    <a:pt x="2277" y="5373"/>
                    <a:pt x="2277" y="5373"/>
                  </a:cubicBezTo>
                  <a:lnTo>
                    <a:pt x="19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6629478" y="3497571"/>
              <a:ext cx="124557" cy="124557"/>
            </a:xfrm>
            <a:custGeom>
              <a:avLst/>
              <a:gdLst/>
              <a:ahLst/>
              <a:cxnLst/>
              <a:rect l="l" t="t" r="r" b="b"/>
              <a:pathLst>
                <a:path w="1397" h="1397" extrusionOk="0">
                  <a:moveTo>
                    <a:pt x="1396" y="0"/>
                  </a:moveTo>
                  <a:cubicBezTo>
                    <a:pt x="1396" y="0"/>
                    <a:pt x="444" y="114"/>
                    <a:pt x="387" y="129"/>
                  </a:cubicBezTo>
                  <a:cubicBezTo>
                    <a:pt x="330" y="143"/>
                    <a:pt x="0" y="1318"/>
                    <a:pt x="0" y="1318"/>
                  </a:cubicBezTo>
                  <a:lnTo>
                    <a:pt x="1396" y="1396"/>
                  </a:lnTo>
                  <a:lnTo>
                    <a:pt x="13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7926935" y="3584948"/>
              <a:ext cx="203196" cy="479146"/>
            </a:xfrm>
            <a:custGeom>
              <a:avLst/>
              <a:gdLst/>
              <a:ahLst/>
              <a:cxnLst/>
              <a:rect l="l" t="t" r="r" b="b"/>
              <a:pathLst>
                <a:path w="2279" h="5374" extrusionOk="0">
                  <a:moveTo>
                    <a:pt x="344" y="1"/>
                  </a:moveTo>
                  <a:lnTo>
                    <a:pt x="0" y="5373"/>
                  </a:lnTo>
                  <a:cubicBezTo>
                    <a:pt x="0" y="5373"/>
                    <a:pt x="1533" y="5359"/>
                    <a:pt x="1907" y="5287"/>
                  </a:cubicBezTo>
                  <a:cubicBezTo>
                    <a:pt x="2279" y="5216"/>
                    <a:pt x="1792" y="244"/>
                    <a:pt x="1792" y="244"/>
                  </a:cubicBezTo>
                  <a:lnTo>
                    <a:pt x="3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7996658" y="3497571"/>
              <a:ext cx="124646" cy="124557"/>
            </a:xfrm>
            <a:custGeom>
              <a:avLst/>
              <a:gdLst/>
              <a:ahLst/>
              <a:cxnLst/>
              <a:rect l="l" t="t" r="r" b="b"/>
              <a:pathLst>
                <a:path w="1398" h="1397" extrusionOk="0">
                  <a:moveTo>
                    <a:pt x="0" y="0"/>
                  </a:moveTo>
                  <a:lnTo>
                    <a:pt x="0" y="1396"/>
                  </a:lnTo>
                  <a:lnTo>
                    <a:pt x="1398" y="1318"/>
                  </a:lnTo>
                  <a:cubicBezTo>
                    <a:pt x="1398" y="1318"/>
                    <a:pt x="1068" y="143"/>
                    <a:pt x="1011" y="129"/>
                  </a:cubicBezTo>
                  <a:cubicBezTo>
                    <a:pt x="953" y="114"/>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p:cNvSpPr/>
            <p:nvPr/>
          </p:nvSpPr>
          <p:spPr>
            <a:xfrm>
              <a:off x="6724523" y="3426689"/>
              <a:ext cx="1301201" cy="1156049"/>
            </a:xfrm>
            <a:custGeom>
              <a:avLst/>
              <a:gdLst/>
              <a:ahLst/>
              <a:cxnLst/>
              <a:rect l="l" t="t" r="r" b="b"/>
              <a:pathLst>
                <a:path w="14594" h="12966" extrusionOk="0">
                  <a:moveTo>
                    <a:pt x="10446" y="0"/>
                  </a:moveTo>
                  <a:cubicBezTo>
                    <a:pt x="6357" y="0"/>
                    <a:pt x="511" y="82"/>
                    <a:pt x="217" y="237"/>
                  </a:cubicBezTo>
                  <a:cubicBezTo>
                    <a:pt x="1" y="349"/>
                    <a:pt x="1120" y="12528"/>
                    <a:pt x="1420" y="12763"/>
                  </a:cubicBezTo>
                  <a:cubicBezTo>
                    <a:pt x="1580" y="12889"/>
                    <a:pt x="5007" y="12966"/>
                    <a:pt x="8221" y="12966"/>
                  </a:cubicBezTo>
                  <a:cubicBezTo>
                    <a:pt x="11069" y="12966"/>
                    <a:pt x="13750" y="12905"/>
                    <a:pt x="13841" y="12763"/>
                  </a:cubicBezTo>
                  <a:cubicBezTo>
                    <a:pt x="14035" y="12463"/>
                    <a:pt x="14593" y="210"/>
                    <a:pt x="14377" y="72"/>
                  </a:cubicBezTo>
                  <a:cubicBezTo>
                    <a:pt x="14303" y="24"/>
                    <a:pt x="12624" y="0"/>
                    <a:pt x="104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p:cNvSpPr/>
            <p:nvPr/>
          </p:nvSpPr>
          <p:spPr>
            <a:xfrm>
              <a:off x="7003148" y="2494699"/>
              <a:ext cx="674763" cy="175021"/>
            </a:xfrm>
            <a:custGeom>
              <a:avLst/>
              <a:gdLst/>
              <a:ahLst/>
              <a:cxnLst/>
              <a:rect l="l" t="t" r="r" b="b"/>
              <a:pathLst>
                <a:path w="7568" h="1963" extrusionOk="0">
                  <a:moveTo>
                    <a:pt x="1" y="1"/>
                  </a:moveTo>
                  <a:lnTo>
                    <a:pt x="357" y="1636"/>
                  </a:lnTo>
                  <a:lnTo>
                    <a:pt x="7389" y="1963"/>
                  </a:lnTo>
                  <a:lnTo>
                    <a:pt x="7567" y="164"/>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6661844" y="2583948"/>
              <a:ext cx="1372707" cy="765171"/>
            </a:xfrm>
            <a:custGeom>
              <a:avLst/>
              <a:gdLst/>
              <a:ahLst/>
              <a:cxnLst/>
              <a:rect l="l" t="t" r="r" b="b"/>
              <a:pathLst>
                <a:path w="15396" h="8582" extrusionOk="0">
                  <a:moveTo>
                    <a:pt x="11383" y="1"/>
                  </a:moveTo>
                  <a:cubicBezTo>
                    <a:pt x="7117" y="1"/>
                    <a:pt x="665" y="203"/>
                    <a:pt x="202" y="405"/>
                  </a:cubicBezTo>
                  <a:cubicBezTo>
                    <a:pt x="1" y="494"/>
                    <a:pt x="354" y="8077"/>
                    <a:pt x="761" y="8291"/>
                  </a:cubicBezTo>
                  <a:cubicBezTo>
                    <a:pt x="1036" y="8436"/>
                    <a:pt x="7370" y="8581"/>
                    <a:pt x="11532" y="8581"/>
                  </a:cubicBezTo>
                  <a:cubicBezTo>
                    <a:pt x="13547" y="8581"/>
                    <a:pt x="15053" y="8547"/>
                    <a:pt x="15115" y="8463"/>
                  </a:cubicBezTo>
                  <a:cubicBezTo>
                    <a:pt x="15309" y="8205"/>
                    <a:pt x="15396" y="535"/>
                    <a:pt x="15115" y="168"/>
                  </a:cubicBezTo>
                  <a:cubicBezTo>
                    <a:pt x="15024" y="49"/>
                    <a:pt x="13463" y="1"/>
                    <a:pt x="11383" y="1"/>
                  </a:cubicBezTo>
                  <a:close/>
                </a:path>
              </a:pathLst>
            </a:custGeom>
            <a:solidFill>
              <a:srgbClr val="375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6764110" y="2653850"/>
              <a:ext cx="1168709" cy="561084"/>
            </a:xfrm>
            <a:custGeom>
              <a:avLst/>
              <a:gdLst/>
              <a:ahLst/>
              <a:cxnLst/>
              <a:rect l="l" t="t" r="r" b="b"/>
              <a:pathLst>
                <a:path w="13108" h="6293" extrusionOk="0">
                  <a:moveTo>
                    <a:pt x="9678" y="1"/>
                  </a:moveTo>
                  <a:cubicBezTo>
                    <a:pt x="6046" y="1"/>
                    <a:pt x="565" y="166"/>
                    <a:pt x="172" y="331"/>
                  </a:cubicBezTo>
                  <a:cubicBezTo>
                    <a:pt x="0" y="404"/>
                    <a:pt x="175" y="5880"/>
                    <a:pt x="523" y="6055"/>
                  </a:cubicBezTo>
                  <a:cubicBezTo>
                    <a:pt x="757" y="6175"/>
                    <a:pt x="6160" y="6293"/>
                    <a:pt x="9704" y="6293"/>
                  </a:cubicBezTo>
                  <a:cubicBezTo>
                    <a:pt x="11414" y="6293"/>
                    <a:pt x="12691" y="6265"/>
                    <a:pt x="12744" y="6197"/>
                  </a:cubicBezTo>
                  <a:cubicBezTo>
                    <a:pt x="12909" y="5985"/>
                    <a:pt x="13108" y="436"/>
                    <a:pt x="12870" y="139"/>
                  </a:cubicBezTo>
                  <a:cubicBezTo>
                    <a:pt x="12792" y="40"/>
                    <a:pt x="11457" y="1"/>
                    <a:pt x="9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a:off x="6806996" y="2690049"/>
              <a:ext cx="1086058" cy="488686"/>
            </a:xfrm>
            <a:custGeom>
              <a:avLst/>
              <a:gdLst/>
              <a:ahLst/>
              <a:cxnLst/>
              <a:rect l="l" t="t" r="r" b="b"/>
              <a:pathLst>
                <a:path w="12181" h="5481" extrusionOk="0">
                  <a:moveTo>
                    <a:pt x="8724" y="1"/>
                  </a:moveTo>
                  <a:cubicBezTo>
                    <a:pt x="8237" y="2"/>
                    <a:pt x="7731" y="7"/>
                    <a:pt x="7220" y="16"/>
                  </a:cubicBezTo>
                  <a:cubicBezTo>
                    <a:pt x="4206" y="52"/>
                    <a:pt x="966" y="166"/>
                    <a:pt x="49" y="271"/>
                  </a:cubicBezTo>
                  <a:cubicBezTo>
                    <a:pt x="1" y="1327"/>
                    <a:pt x="106" y="4428"/>
                    <a:pt x="319" y="5283"/>
                  </a:cubicBezTo>
                  <a:cubicBezTo>
                    <a:pt x="818" y="5331"/>
                    <a:pt x="2272" y="5383"/>
                    <a:pt x="4027" y="5420"/>
                  </a:cubicBezTo>
                  <a:cubicBezTo>
                    <a:pt x="4488" y="5431"/>
                    <a:pt x="4969" y="5439"/>
                    <a:pt x="5461" y="5447"/>
                  </a:cubicBezTo>
                  <a:cubicBezTo>
                    <a:pt x="5737" y="5451"/>
                    <a:pt x="6015" y="5455"/>
                    <a:pt x="6297" y="5458"/>
                  </a:cubicBezTo>
                  <a:cubicBezTo>
                    <a:pt x="7293" y="5472"/>
                    <a:pt x="8300" y="5480"/>
                    <a:pt x="9219" y="5480"/>
                  </a:cubicBezTo>
                  <a:lnTo>
                    <a:pt x="9775" y="5480"/>
                  </a:lnTo>
                  <a:cubicBezTo>
                    <a:pt x="11060" y="5474"/>
                    <a:pt x="11648" y="5451"/>
                    <a:pt x="11915" y="5434"/>
                  </a:cubicBezTo>
                  <a:cubicBezTo>
                    <a:pt x="12014" y="4385"/>
                    <a:pt x="12180" y="1053"/>
                    <a:pt x="12056" y="71"/>
                  </a:cubicBezTo>
                  <a:lnTo>
                    <a:pt x="11970" y="62"/>
                  </a:lnTo>
                  <a:cubicBezTo>
                    <a:pt x="11636" y="35"/>
                    <a:pt x="10889" y="1"/>
                    <a:pt x="92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p:cNvSpPr/>
            <p:nvPr/>
          </p:nvSpPr>
          <p:spPr>
            <a:xfrm>
              <a:off x="7166043" y="2690227"/>
              <a:ext cx="418695" cy="485476"/>
            </a:xfrm>
            <a:custGeom>
              <a:avLst/>
              <a:gdLst/>
              <a:ahLst/>
              <a:cxnLst/>
              <a:rect l="l" t="t" r="r" b="b"/>
              <a:pathLst>
                <a:path w="4696" h="5445" extrusionOk="0">
                  <a:moveTo>
                    <a:pt x="4696" y="0"/>
                  </a:moveTo>
                  <a:cubicBezTo>
                    <a:pt x="4210" y="2"/>
                    <a:pt x="3704" y="6"/>
                    <a:pt x="3192" y="14"/>
                  </a:cubicBezTo>
                  <a:cubicBezTo>
                    <a:pt x="2080" y="1786"/>
                    <a:pt x="1015" y="3588"/>
                    <a:pt x="0" y="5418"/>
                  </a:cubicBezTo>
                  <a:cubicBezTo>
                    <a:pt x="461" y="5429"/>
                    <a:pt x="942" y="5437"/>
                    <a:pt x="1433" y="5445"/>
                  </a:cubicBezTo>
                  <a:cubicBezTo>
                    <a:pt x="2616" y="3688"/>
                    <a:pt x="3704" y="1871"/>
                    <a:pt x="4696" y="0"/>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p:cNvSpPr/>
            <p:nvPr/>
          </p:nvSpPr>
          <p:spPr>
            <a:xfrm>
              <a:off x="7368258" y="2690049"/>
              <a:ext cx="505894" cy="488686"/>
            </a:xfrm>
            <a:custGeom>
              <a:avLst/>
              <a:gdLst/>
              <a:ahLst/>
              <a:cxnLst/>
              <a:rect l="l" t="t" r="r" b="b"/>
              <a:pathLst>
                <a:path w="5674" h="5481" extrusionOk="0">
                  <a:moveTo>
                    <a:pt x="2930" y="1"/>
                  </a:moveTo>
                  <a:cubicBezTo>
                    <a:pt x="2073" y="1883"/>
                    <a:pt x="1095" y="3706"/>
                    <a:pt x="0" y="5460"/>
                  </a:cubicBezTo>
                  <a:cubicBezTo>
                    <a:pt x="998" y="5473"/>
                    <a:pt x="2003" y="5480"/>
                    <a:pt x="2922" y="5480"/>
                  </a:cubicBezTo>
                  <a:lnTo>
                    <a:pt x="3480" y="5480"/>
                  </a:lnTo>
                  <a:cubicBezTo>
                    <a:pt x="4349" y="3734"/>
                    <a:pt x="5083" y="1924"/>
                    <a:pt x="5674" y="64"/>
                  </a:cubicBezTo>
                  <a:cubicBezTo>
                    <a:pt x="5341" y="36"/>
                    <a:pt x="4593" y="1"/>
                    <a:pt x="2930" y="1"/>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a:off x="7069483" y="3648964"/>
              <a:ext cx="611816" cy="587832"/>
            </a:xfrm>
            <a:custGeom>
              <a:avLst/>
              <a:gdLst/>
              <a:ahLst/>
              <a:cxnLst/>
              <a:rect l="l" t="t" r="r" b="b"/>
              <a:pathLst>
                <a:path w="6862" h="6593" extrusionOk="0">
                  <a:moveTo>
                    <a:pt x="3607" y="0"/>
                  </a:moveTo>
                  <a:cubicBezTo>
                    <a:pt x="3548" y="0"/>
                    <a:pt x="3490" y="2"/>
                    <a:pt x="3430" y="5"/>
                  </a:cubicBezTo>
                  <a:cubicBezTo>
                    <a:pt x="1538" y="104"/>
                    <a:pt x="1" y="1538"/>
                    <a:pt x="1" y="3337"/>
                  </a:cubicBezTo>
                  <a:cubicBezTo>
                    <a:pt x="1" y="5134"/>
                    <a:pt x="1537" y="6593"/>
                    <a:pt x="3430" y="6593"/>
                  </a:cubicBezTo>
                  <a:cubicBezTo>
                    <a:pt x="5325" y="6593"/>
                    <a:pt x="6861" y="5135"/>
                    <a:pt x="6861" y="3337"/>
                  </a:cubicBezTo>
                  <a:cubicBezTo>
                    <a:pt x="6861" y="1592"/>
                    <a:pt x="5484" y="0"/>
                    <a:pt x="3607" y="0"/>
                  </a:cubicBezTo>
                  <a:close/>
                </a:path>
              </a:pathLst>
            </a:custGeom>
            <a:solidFill>
              <a:srgbClr val="1F400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p:cNvSpPr/>
            <p:nvPr/>
          </p:nvSpPr>
          <p:spPr>
            <a:xfrm>
              <a:off x="7273838" y="3740888"/>
              <a:ext cx="230835" cy="153979"/>
            </a:xfrm>
            <a:custGeom>
              <a:avLst/>
              <a:gdLst/>
              <a:ahLst/>
              <a:cxnLst/>
              <a:rect l="l" t="t" r="r" b="b"/>
              <a:pathLst>
                <a:path w="2589" h="1727" extrusionOk="0">
                  <a:moveTo>
                    <a:pt x="1147" y="1"/>
                  </a:moveTo>
                  <a:cubicBezTo>
                    <a:pt x="771" y="1"/>
                    <a:pt x="292" y="848"/>
                    <a:pt x="41" y="1353"/>
                  </a:cubicBezTo>
                  <a:cubicBezTo>
                    <a:pt x="0" y="1433"/>
                    <a:pt x="34" y="1531"/>
                    <a:pt x="114" y="1570"/>
                  </a:cubicBezTo>
                  <a:cubicBezTo>
                    <a:pt x="137" y="1582"/>
                    <a:pt x="162" y="1588"/>
                    <a:pt x="187" y="1588"/>
                  </a:cubicBezTo>
                  <a:cubicBezTo>
                    <a:pt x="246" y="1588"/>
                    <a:pt x="304" y="1554"/>
                    <a:pt x="333" y="1497"/>
                  </a:cubicBezTo>
                  <a:cubicBezTo>
                    <a:pt x="629" y="901"/>
                    <a:pt x="1008" y="357"/>
                    <a:pt x="1147" y="326"/>
                  </a:cubicBezTo>
                  <a:cubicBezTo>
                    <a:pt x="1277" y="352"/>
                    <a:pt x="1630" y="821"/>
                    <a:pt x="1936" y="1366"/>
                  </a:cubicBezTo>
                  <a:lnTo>
                    <a:pt x="1554" y="1325"/>
                  </a:lnTo>
                  <a:cubicBezTo>
                    <a:pt x="1549" y="1325"/>
                    <a:pt x="1543" y="1325"/>
                    <a:pt x="1538" y="1325"/>
                  </a:cubicBezTo>
                  <a:cubicBezTo>
                    <a:pt x="1455" y="1325"/>
                    <a:pt x="1384" y="1386"/>
                    <a:pt x="1376" y="1471"/>
                  </a:cubicBezTo>
                  <a:cubicBezTo>
                    <a:pt x="1366" y="1560"/>
                    <a:pt x="1431" y="1640"/>
                    <a:pt x="1520" y="1649"/>
                  </a:cubicBezTo>
                  <a:lnTo>
                    <a:pt x="2253" y="1726"/>
                  </a:lnTo>
                  <a:lnTo>
                    <a:pt x="2270" y="1726"/>
                  </a:lnTo>
                  <a:cubicBezTo>
                    <a:pt x="2345" y="1726"/>
                    <a:pt x="2409" y="1677"/>
                    <a:pt x="2428" y="1605"/>
                  </a:cubicBezTo>
                  <a:lnTo>
                    <a:pt x="2566" y="1060"/>
                  </a:lnTo>
                  <a:cubicBezTo>
                    <a:pt x="2588" y="972"/>
                    <a:pt x="2536" y="883"/>
                    <a:pt x="2450" y="861"/>
                  </a:cubicBezTo>
                  <a:cubicBezTo>
                    <a:pt x="2436" y="858"/>
                    <a:pt x="2423" y="856"/>
                    <a:pt x="2410" y="856"/>
                  </a:cubicBezTo>
                  <a:cubicBezTo>
                    <a:pt x="2337" y="856"/>
                    <a:pt x="2270" y="905"/>
                    <a:pt x="2251" y="980"/>
                  </a:cubicBezTo>
                  <a:lnTo>
                    <a:pt x="2202" y="1174"/>
                  </a:lnTo>
                  <a:cubicBezTo>
                    <a:pt x="1919" y="672"/>
                    <a:pt x="1480" y="1"/>
                    <a:pt x="11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p:cNvSpPr/>
            <p:nvPr/>
          </p:nvSpPr>
          <p:spPr>
            <a:xfrm>
              <a:off x="7372181" y="3912700"/>
              <a:ext cx="205960" cy="214251"/>
            </a:xfrm>
            <a:custGeom>
              <a:avLst/>
              <a:gdLst/>
              <a:ahLst/>
              <a:cxnLst/>
              <a:rect l="l" t="t" r="r" b="b"/>
              <a:pathLst>
                <a:path w="2310" h="2403" extrusionOk="0">
                  <a:moveTo>
                    <a:pt x="1445" y="1"/>
                  </a:moveTo>
                  <a:cubicBezTo>
                    <a:pt x="1418" y="1"/>
                    <a:pt x="1390" y="8"/>
                    <a:pt x="1364" y="23"/>
                  </a:cubicBezTo>
                  <a:cubicBezTo>
                    <a:pt x="1285" y="66"/>
                    <a:pt x="1259" y="166"/>
                    <a:pt x="1304" y="244"/>
                  </a:cubicBezTo>
                  <a:cubicBezTo>
                    <a:pt x="1637" y="822"/>
                    <a:pt x="1882" y="1438"/>
                    <a:pt x="1830" y="1570"/>
                  </a:cubicBezTo>
                  <a:cubicBezTo>
                    <a:pt x="1764" y="1636"/>
                    <a:pt x="1452" y="1673"/>
                    <a:pt x="1055" y="1673"/>
                  </a:cubicBezTo>
                  <a:cubicBezTo>
                    <a:pt x="889" y="1673"/>
                    <a:pt x="710" y="1667"/>
                    <a:pt x="527" y="1654"/>
                  </a:cubicBezTo>
                  <a:lnTo>
                    <a:pt x="772" y="1357"/>
                  </a:lnTo>
                  <a:cubicBezTo>
                    <a:pt x="829" y="1289"/>
                    <a:pt x="819" y="1187"/>
                    <a:pt x="750" y="1130"/>
                  </a:cubicBezTo>
                  <a:cubicBezTo>
                    <a:pt x="719" y="1104"/>
                    <a:pt x="682" y="1092"/>
                    <a:pt x="646" y="1092"/>
                  </a:cubicBezTo>
                  <a:cubicBezTo>
                    <a:pt x="599" y="1092"/>
                    <a:pt x="553" y="1112"/>
                    <a:pt x="521" y="1150"/>
                  </a:cubicBezTo>
                  <a:lnTo>
                    <a:pt x="51" y="1718"/>
                  </a:lnTo>
                  <a:cubicBezTo>
                    <a:pt x="48" y="1722"/>
                    <a:pt x="44" y="1728"/>
                    <a:pt x="41" y="1732"/>
                  </a:cubicBezTo>
                  <a:cubicBezTo>
                    <a:pt x="0" y="1794"/>
                    <a:pt x="6" y="1875"/>
                    <a:pt x="57" y="1931"/>
                  </a:cubicBezTo>
                  <a:lnTo>
                    <a:pt x="434" y="2348"/>
                  </a:lnTo>
                  <a:cubicBezTo>
                    <a:pt x="465" y="2384"/>
                    <a:pt x="510" y="2402"/>
                    <a:pt x="555" y="2402"/>
                  </a:cubicBezTo>
                  <a:cubicBezTo>
                    <a:pt x="594" y="2402"/>
                    <a:pt x="633" y="2388"/>
                    <a:pt x="664" y="2360"/>
                  </a:cubicBezTo>
                  <a:cubicBezTo>
                    <a:pt x="730" y="2300"/>
                    <a:pt x="735" y="2198"/>
                    <a:pt x="676" y="2131"/>
                  </a:cubicBezTo>
                  <a:lnTo>
                    <a:pt x="540" y="1980"/>
                  </a:lnTo>
                  <a:lnTo>
                    <a:pt x="540" y="1980"/>
                  </a:lnTo>
                  <a:cubicBezTo>
                    <a:pt x="708" y="1993"/>
                    <a:pt x="896" y="2003"/>
                    <a:pt x="1082" y="2003"/>
                  </a:cubicBezTo>
                  <a:cubicBezTo>
                    <a:pt x="1531" y="2003"/>
                    <a:pt x="1971" y="1947"/>
                    <a:pt x="2102" y="1751"/>
                  </a:cubicBezTo>
                  <a:cubicBezTo>
                    <a:pt x="2310" y="1438"/>
                    <a:pt x="1869" y="571"/>
                    <a:pt x="1586" y="82"/>
                  </a:cubicBezTo>
                  <a:cubicBezTo>
                    <a:pt x="1556" y="30"/>
                    <a:pt x="1501" y="1"/>
                    <a:pt x="14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7176297" y="3894957"/>
              <a:ext cx="178409" cy="202928"/>
            </a:xfrm>
            <a:custGeom>
              <a:avLst/>
              <a:gdLst/>
              <a:ahLst/>
              <a:cxnLst/>
              <a:rect l="l" t="t" r="r" b="b"/>
              <a:pathLst>
                <a:path w="2001" h="2276" extrusionOk="0">
                  <a:moveTo>
                    <a:pt x="1092" y="0"/>
                  </a:moveTo>
                  <a:cubicBezTo>
                    <a:pt x="1082" y="0"/>
                    <a:pt x="1072" y="1"/>
                    <a:pt x="1062" y="3"/>
                  </a:cubicBezTo>
                  <a:lnTo>
                    <a:pt x="509" y="102"/>
                  </a:lnTo>
                  <a:cubicBezTo>
                    <a:pt x="420" y="120"/>
                    <a:pt x="362" y="204"/>
                    <a:pt x="378" y="292"/>
                  </a:cubicBezTo>
                  <a:cubicBezTo>
                    <a:pt x="392" y="371"/>
                    <a:pt x="461" y="426"/>
                    <a:pt x="538" y="426"/>
                  </a:cubicBezTo>
                  <a:cubicBezTo>
                    <a:pt x="548" y="426"/>
                    <a:pt x="558" y="425"/>
                    <a:pt x="568" y="423"/>
                  </a:cubicBezTo>
                  <a:lnTo>
                    <a:pt x="766" y="387"/>
                  </a:lnTo>
                  <a:lnTo>
                    <a:pt x="766" y="387"/>
                  </a:lnTo>
                  <a:cubicBezTo>
                    <a:pt x="428" y="853"/>
                    <a:pt x="0" y="1533"/>
                    <a:pt x="140" y="1835"/>
                  </a:cubicBezTo>
                  <a:cubicBezTo>
                    <a:pt x="296" y="2178"/>
                    <a:pt x="1267" y="2258"/>
                    <a:pt x="1831" y="2276"/>
                  </a:cubicBezTo>
                  <a:cubicBezTo>
                    <a:pt x="1833" y="2276"/>
                    <a:pt x="1835" y="2276"/>
                    <a:pt x="1836" y="2276"/>
                  </a:cubicBezTo>
                  <a:cubicBezTo>
                    <a:pt x="1923" y="2276"/>
                    <a:pt x="1996" y="2205"/>
                    <a:pt x="1999" y="2118"/>
                  </a:cubicBezTo>
                  <a:cubicBezTo>
                    <a:pt x="2000" y="2028"/>
                    <a:pt x="1930" y="1953"/>
                    <a:pt x="1841" y="1950"/>
                  </a:cubicBezTo>
                  <a:cubicBezTo>
                    <a:pt x="1175" y="1930"/>
                    <a:pt x="521" y="1813"/>
                    <a:pt x="435" y="1699"/>
                  </a:cubicBezTo>
                  <a:cubicBezTo>
                    <a:pt x="406" y="1570"/>
                    <a:pt x="684" y="1053"/>
                    <a:pt x="1051" y="547"/>
                  </a:cubicBezTo>
                  <a:lnTo>
                    <a:pt x="1173" y="910"/>
                  </a:lnTo>
                  <a:cubicBezTo>
                    <a:pt x="1196" y="979"/>
                    <a:pt x="1259" y="1021"/>
                    <a:pt x="1327" y="1021"/>
                  </a:cubicBezTo>
                  <a:cubicBezTo>
                    <a:pt x="1345" y="1021"/>
                    <a:pt x="1363" y="1018"/>
                    <a:pt x="1380" y="1012"/>
                  </a:cubicBezTo>
                  <a:cubicBezTo>
                    <a:pt x="1465" y="985"/>
                    <a:pt x="1510" y="891"/>
                    <a:pt x="1482" y="807"/>
                  </a:cubicBezTo>
                  <a:lnTo>
                    <a:pt x="1246" y="109"/>
                  </a:lnTo>
                  <a:cubicBezTo>
                    <a:pt x="1245" y="104"/>
                    <a:pt x="1242" y="99"/>
                    <a:pt x="1240" y="93"/>
                  </a:cubicBezTo>
                  <a:cubicBezTo>
                    <a:pt x="1213" y="35"/>
                    <a:pt x="1154" y="0"/>
                    <a:pt x="10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4" name="Google Shape;934;p32"/>
            <p:cNvGrpSpPr/>
            <p:nvPr/>
          </p:nvGrpSpPr>
          <p:grpSpPr>
            <a:xfrm>
              <a:off x="7102294" y="1603010"/>
              <a:ext cx="812337" cy="758306"/>
              <a:chOff x="765875" y="1107000"/>
              <a:chExt cx="227775" cy="212625"/>
            </a:xfrm>
          </p:grpSpPr>
          <p:sp>
            <p:nvSpPr>
              <p:cNvPr id="935" name="Google Shape;935;p32"/>
              <p:cNvSpPr/>
              <p:nvPr/>
            </p:nvSpPr>
            <p:spPr>
              <a:xfrm>
                <a:off x="765875" y="1254900"/>
                <a:ext cx="68300" cy="64725"/>
              </a:xfrm>
              <a:custGeom>
                <a:avLst/>
                <a:gdLst/>
                <a:ahLst/>
                <a:cxnLst/>
                <a:rect l="l" t="t" r="r" b="b"/>
                <a:pathLst>
                  <a:path w="2732" h="2589" extrusionOk="0">
                    <a:moveTo>
                      <a:pt x="2002" y="1"/>
                    </a:moveTo>
                    <a:cubicBezTo>
                      <a:pt x="1941" y="1"/>
                      <a:pt x="1880" y="6"/>
                      <a:pt x="1821" y="17"/>
                    </a:cubicBezTo>
                    <a:cubicBezTo>
                      <a:pt x="1671" y="48"/>
                      <a:pt x="1528" y="100"/>
                      <a:pt x="1394" y="175"/>
                    </a:cubicBezTo>
                    <a:cubicBezTo>
                      <a:pt x="1270" y="106"/>
                      <a:pt x="1128" y="72"/>
                      <a:pt x="985" y="72"/>
                    </a:cubicBezTo>
                    <a:cubicBezTo>
                      <a:pt x="794" y="72"/>
                      <a:pt x="602" y="131"/>
                      <a:pt x="448" y="245"/>
                    </a:cubicBezTo>
                    <a:cubicBezTo>
                      <a:pt x="151" y="465"/>
                      <a:pt x="1" y="857"/>
                      <a:pt x="34" y="1226"/>
                    </a:cubicBezTo>
                    <a:cubicBezTo>
                      <a:pt x="69" y="1596"/>
                      <a:pt x="267" y="1940"/>
                      <a:pt x="545" y="2188"/>
                    </a:cubicBezTo>
                    <a:cubicBezTo>
                      <a:pt x="775" y="2394"/>
                      <a:pt x="1064" y="2539"/>
                      <a:pt x="1373" y="2579"/>
                    </a:cubicBezTo>
                    <a:cubicBezTo>
                      <a:pt x="1425" y="2585"/>
                      <a:pt x="1477" y="2589"/>
                      <a:pt x="1528" y="2589"/>
                    </a:cubicBezTo>
                    <a:cubicBezTo>
                      <a:pt x="1708" y="2589"/>
                      <a:pt x="1886" y="2550"/>
                      <a:pt x="2049" y="2474"/>
                    </a:cubicBezTo>
                    <a:cubicBezTo>
                      <a:pt x="2046" y="2472"/>
                      <a:pt x="2041" y="2469"/>
                      <a:pt x="2038" y="2468"/>
                    </a:cubicBezTo>
                    <a:cubicBezTo>
                      <a:pt x="1884" y="2383"/>
                      <a:pt x="1758" y="2243"/>
                      <a:pt x="1702" y="2077"/>
                    </a:cubicBezTo>
                    <a:cubicBezTo>
                      <a:pt x="1646" y="1909"/>
                      <a:pt x="1668" y="1715"/>
                      <a:pt x="1770" y="1572"/>
                    </a:cubicBezTo>
                    <a:cubicBezTo>
                      <a:pt x="1857" y="1451"/>
                      <a:pt x="2004" y="1372"/>
                      <a:pt x="2153" y="1372"/>
                    </a:cubicBezTo>
                    <a:cubicBezTo>
                      <a:pt x="2179" y="1372"/>
                      <a:pt x="2205" y="1375"/>
                      <a:pt x="2231" y="1380"/>
                    </a:cubicBezTo>
                    <a:cubicBezTo>
                      <a:pt x="2147" y="1222"/>
                      <a:pt x="2267" y="1043"/>
                      <a:pt x="2432" y="1043"/>
                    </a:cubicBezTo>
                    <a:cubicBezTo>
                      <a:pt x="2450" y="1043"/>
                      <a:pt x="2470" y="1045"/>
                      <a:pt x="2489" y="1050"/>
                    </a:cubicBezTo>
                    <a:cubicBezTo>
                      <a:pt x="2387" y="935"/>
                      <a:pt x="2359" y="754"/>
                      <a:pt x="2438" y="620"/>
                    </a:cubicBezTo>
                    <a:cubicBezTo>
                      <a:pt x="2497" y="525"/>
                      <a:pt x="2601" y="469"/>
                      <a:pt x="2711" y="469"/>
                    </a:cubicBezTo>
                    <a:cubicBezTo>
                      <a:pt x="2718" y="469"/>
                      <a:pt x="2725" y="469"/>
                      <a:pt x="2731" y="469"/>
                    </a:cubicBezTo>
                    <a:cubicBezTo>
                      <a:pt x="2696" y="372"/>
                      <a:pt x="2640" y="284"/>
                      <a:pt x="2565" y="210"/>
                    </a:cubicBezTo>
                    <a:cubicBezTo>
                      <a:pt x="2417" y="66"/>
                      <a:pt x="2210" y="1"/>
                      <a:pt x="2002" y="1"/>
                    </a:cubicBezTo>
                    <a:close/>
                  </a:path>
                </a:pathLst>
              </a:custGeom>
              <a:solidFill>
                <a:srgbClr val="FF7E01">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p:cNvSpPr/>
              <p:nvPr/>
            </p:nvSpPr>
            <p:spPr>
              <a:xfrm>
                <a:off x="897575" y="1107000"/>
                <a:ext cx="96075" cy="98450"/>
              </a:xfrm>
              <a:custGeom>
                <a:avLst/>
                <a:gdLst/>
                <a:ahLst/>
                <a:cxnLst/>
                <a:rect l="l" t="t" r="r" b="b"/>
                <a:pathLst>
                  <a:path w="3843" h="3938" extrusionOk="0">
                    <a:moveTo>
                      <a:pt x="1600" y="0"/>
                    </a:moveTo>
                    <a:cubicBezTo>
                      <a:pt x="1585" y="0"/>
                      <a:pt x="1569" y="1"/>
                      <a:pt x="1554" y="2"/>
                    </a:cubicBezTo>
                    <a:cubicBezTo>
                      <a:pt x="1410" y="9"/>
                      <a:pt x="1268" y="50"/>
                      <a:pt x="1140" y="118"/>
                    </a:cubicBezTo>
                    <a:cubicBezTo>
                      <a:pt x="1271" y="219"/>
                      <a:pt x="1335" y="385"/>
                      <a:pt x="1307" y="547"/>
                    </a:cubicBezTo>
                    <a:cubicBezTo>
                      <a:pt x="1268" y="760"/>
                      <a:pt x="1070" y="925"/>
                      <a:pt x="857" y="948"/>
                    </a:cubicBezTo>
                    <a:cubicBezTo>
                      <a:pt x="1102" y="1077"/>
                      <a:pt x="1080" y="1436"/>
                      <a:pt x="820" y="1533"/>
                    </a:cubicBezTo>
                    <a:cubicBezTo>
                      <a:pt x="1035" y="1659"/>
                      <a:pt x="1153" y="1917"/>
                      <a:pt x="1127" y="2162"/>
                    </a:cubicBezTo>
                    <a:cubicBezTo>
                      <a:pt x="1100" y="2406"/>
                      <a:pt x="944" y="2629"/>
                      <a:pt x="731" y="2751"/>
                    </a:cubicBezTo>
                    <a:cubicBezTo>
                      <a:pt x="585" y="2835"/>
                      <a:pt x="417" y="2877"/>
                      <a:pt x="248" y="2877"/>
                    </a:cubicBezTo>
                    <a:cubicBezTo>
                      <a:pt x="171" y="2877"/>
                      <a:pt x="93" y="2868"/>
                      <a:pt x="18" y="2851"/>
                    </a:cubicBezTo>
                    <a:cubicBezTo>
                      <a:pt x="13" y="2849"/>
                      <a:pt x="6" y="2848"/>
                      <a:pt x="0" y="2846"/>
                    </a:cubicBezTo>
                    <a:lnTo>
                      <a:pt x="0" y="2846"/>
                    </a:lnTo>
                    <a:cubicBezTo>
                      <a:pt x="130" y="3144"/>
                      <a:pt x="342" y="3399"/>
                      <a:pt x="612" y="3582"/>
                    </a:cubicBezTo>
                    <a:cubicBezTo>
                      <a:pt x="965" y="3824"/>
                      <a:pt x="1396" y="3938"/>
                      <a:pt x="1822" y="3938"/>
                    </a:cubicBezTo>
                    <a:cubicBezTo>
                      <a:pt x="1828" y="3938"/>
                      <a:pt x="1833" y="3938"/>
                      <a:pt x="1838" y="3937"/>
                    </a:cubicBezTo>
                    <a:cubicBezTo>
                      <a:pt x="2358" y="3935"/>
                      <a:pt x="2884" y="3759"/>
                      <a:pt x="3261" y="3405"/>
                    </a:cubicBezTo>
                    <a:cubicBezTo>
                      <a:pt x="3637" y="3048"/>
                      <a:pt x="3843" y="2501"/>
                      <a:pt x="3735" y="1994"/>
                    </a:cubicBezTo>
                    <a:cubicBezTo>
                      <a:pt x="3639" y="1539"/>
                      <a:pt x="3262" y="1145"/>
                      <a:pt x="2813" y="1048"/>
                    </a:cubicBezTo>
                    <a:cubicBezTo>
                      <a:pt x="2737" y="846"/>
                      <a:pt x="2642" y="655"/>
                      <a:pt x="2511" y="486"/>
                    </a:cubicBezTo>
                    <a:cubicBezTo>
                      <a:pt x="2290" y="206"/>
                      <a:pt x="1955" y="0"/>
                      <a:pt x="1600" y="0"/>
                    </a:cubicBezTo>
                    <a:close/>
                  </a:path>
                </a:pathLst>
              </a:custGeom>
              <a:solidFill>
                <a:srgbClr val="FF7E01">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7" name="Google Shape;937;p32"/>
            <p:cNvSpPr/>
            <p:nvPr/>
          </p:nvSpPr>
          <p:spPr>
            <a:xfrm>
              <a:off x="6741553" y="2281250"/>
              <a:ext cx="1197775" cy="250094"/>
            </a:xfrm>
            <a:custGeom>
              <a:avLst/>
              <a:gdLst/>
              <a:ahLst/>
              <a:cxnLst/>
              <a:rect l="l" t="t" r="r" b="b"/>
              <a:pathLst>
                <a:path w="13434" h="2805" extrusionOk="0">
                  <a:moveTo>
                    <a:pt x="7969" y="0"/>
                  </a:moveTo>
                  <a:cubicBezTo>
                    <a:pt x="3557" y="0"/>
                    <a:pt x="1" y="275"/>
                    <a:pt x="1" y="275"/>
                  </a:cubicBezTo>
                  <a:lnTo>
                    <a:pt x="1276" y="2625"/>
                  </a:lnTo>
                  <a:lnTo>
                    <a:pt x="12144" y="2805"/>
                  </a:lnTo>
                  <a:lnTo>
                    <a:pt x="13434" y="163"/>
                  </a:lnTo>
                  <a:cubicBezTo>
                    <a:pt x="11589" y="43"/>
                    <a:pt x="9712" y="0"/>
                    <a:pt x="7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a:off x="6804410" y="2484802"/>
              <a:ext cx="1066799" cy="73646"/>
            </a:xfrm>
            <a:custGeom>
              <a:avLst/>
              <a:gdLst/>
              <a:ahLst/>
              <a:cxnLst/>
              <a:rect l="l" t="t" r="r" b="b"/>
              <a:pathLst>
                <a:path w="11965" h="826" extrusionOk="0">
                  <a:moveTo>
                    <a:pt x="11" y="1"/>
                  </a:moveTo>
                  <a:lnTo>
                    <a:pt x="1" y="612"/>
                  </a:lnTo>
                  <a:lnTo>
                    <a:pt x="11953" y="825"/>
                  </a:lnTo>
                  <a:lnTo>
                    <a:pt x="11964" y="213"/>
                  </a:lnTo>
                  <a:lnTo>
                    <a:pt x="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p:cNvSpPr/>
            <p:nvPr/>
          </p:nvSpPr>
          <p:spPr>
            <a:xfrm>
              <a:off x="6807264" y="4456041"/>
              <a:ext cx="1202055" cy="152464"/>
            </a:xfrm>
            <a:custGeom>
              <a:avLst/>
              <a:gdLst/>
              <a:ahLst/>
              <a:cxnLst/>
              <a:rect l="l" t="t" r="r" b="b"/>
              <a:pathLst>
                <a:path w="13482" h="1710" extrusionOk="0">
                  <a:moveTo>
                    <a:pt x="8528" y="0"/>
                  </a:moveTo>
                  <a:cubicBezTo>
                    <a:pt x="4771" y="0"/>
                    <a:pt x="185" y="53"/>
                    <a:pt x="116" y="97"/>
                  </a:cubicBezTo>
                  <a:cubicBezTo>
                    <a:pt x="1" y="169"/>
                    <a:pt x="184" y="1710"/>
                    <a:pt x="184" y="1710"/>
                  </a:cubicBezTo>
                  <a:lnTo>
                    <a:pt x="13409" y="1710"/>
                  </a:lnTo>
                  <a:cubicBezTo>
                    <a:pt x="13409" y="1710"/>
                    <a:pt x="13482" y="269"/>
                    <a:pt x="13365" y="97"/>
                  </a:cubicBezTo>
                  <a:cubicBezTo>
                    <a:pt x="13317" y="26"/>
                    <a:pt x="11120" y="0"/>
                    <a:pt x="85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5113804" y="3067352"/>
              <a:ext cx="442828" cy="247347"/>
            </a:xfrm>
            <a:custGeom>
              <a:avLst/>
              <a:gdLst/>
              <a:ahLst/>
              <a:cxnLst/>
              <a:rect l="l" t="t" r="r" b="b"/>
              <a:pathLst>
                <a:path w="4802" h="2682" extrusionOk="0">
                  <a:moveTo>
                    <a:pt x="2776" y="0"/>
                  </a:moveTo>
                  <a:cubicBezTo>
                    <a:pt x="2519" y="0"/>
                    <a:pt x="2263" y="67"/>
                    <a:pt x="2045" y="203"/>
                  </a:cubicBezTo>
                  <a:cubicBezTo>
                    <a:pt x="1833" y="336"/>
                    <a:pt x="1655" y="530"/>
                    <a:pt x="1563" y="763"/>
                  </a:cubicBezTo>
                  <a:cubicBezTo>
                    <a:pt x="1471" y="997"/>
                    <a:pt x="1468" y="1268"/>
                    <a:pt x="1578" y="1494"/>
                  </a:cubicBezTo>
                  <a:cubicBezTo>
                    <a:pt x="1533" y="1489"/>
                    <a:pt x="1487" y="1485"/>
                    <a:pt x="1441" y="1485"/>
                  </a:cubicBezTo>
                  <a:cubicBezTo>
                    <a:pt x="1335" y="1485"/>
                    <a:pt x="1230" y="1504"/>
                    <a:pt x="1145" y="1564"/>
                  </a:cubicBezTo>
                  <a:cubicBezTo>
                    <a:pt x="1022" y="1652"/>
                    <a:pt x="975" y="1851"/>
                    <a:pt x="1088" y="1951"/>
                  </a:cubicBezTo>
                  <a:cubicBezTo>
                    <a:pt x="997" y="1939"/>
                    <a:pt x="904" y="1930"/>
                    <a:pt x="812" y="1930"/>
                  </a:cubicBezTo>
                  <a:cubicBezTo>
                    <a:pt x="669" y="1930"/>
                    <a:pt x="528" y="1950"/>
                    <a:pt x="398" y="2006"/>
                  </a:cubicBezTo>
                  <a:cubicBezTo>
                    <a:pt x="183" y="2097"/>
                    <a:pt x="1" y="2318"/>
                    <a:pt x="4" y="2550"/>
                  </a:cubicBezTo>
                  <a:cubicBezTo>
                    <a:pt x="692" y="2638"/>
                    <a:pt x="1383" y="2681"/>
                    <a:pt x="2074" y="2681"/>
                  </a:cubicBezTo>
                  <a:cubicBezTo>
                    <a:pt x="2965" y="2681"/>
                    <a:pt x="3856" y="2609"/>
                    <a:pt x="4736" y="2464"/>
                  </a:cubicBezTo>
                  <a:cubicBezTo>
                    <a:pt x="4802" y="2286"/>
                    <a:pt x="4751" y="2070"/>
                    <a:pt x="4617" y="1936"/>
                  </a:cubicBezTo>
                  <a:cubicBezTo>
                    <a:pt x="4520" y="1843"/>
                    <a:pt x="4393" y="1793"/>
                    <a:pt x="4263" y="1793"/>
                  </a:cubicBezTo>
                  <a:cubicBezTo>
                    <a:pt x="4207" y="1793"/>
                    <a:pt x="4149" y="1803"/>
                    <a:pt x="4094" y="1822"/>
                  </a:cubicBezTo>
                  <a:cubicBezTo>
                    <a:pt x="4275" y="1285"/>
                    <a:pt x="4086" y="642"/>
                    <a:pt x="3641" y="291"/>
                  </a:cubicBezTo>
                  <a:cubicBezTo>
                    <a:pt x="3397" y="98"/>
                    <a:pt x="3086" y="0"/>
                    <a:pt x="27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7011276" y="854838"/>
              <a:ext cx="650117" cy="293621"/>
            </a:xfrm>
            <a:custGeom>
              <a:avLst/>
              <a:gdLst/>
              <a:ahLst/>
              <a:cxnLst/>
              <a:rect l="l" t="t" r="r" b="b"/>
              <a:pathLst>
                <a:path w="4300" h="1942" extrusionOk="0">
                  <a:moveTo>
                    <a:pt x="2845" y="0"/>
                  </a:moveTo>
                  <a:cubicBezTo>
                    <a:pt x="2515" y="0"/>
                    <a:pt x="2187" y="199"/>
                    <a:pt x="2059" y="504"/>
                  </a:cubicBezTo>
                  <a:cubicBezTo>
                    <a:pt x="1951" y="414"/>
                    <a:pt x="1815" y="373"/>
                    <a:pt x="1675" y="373"/>
                  </a:cubicBezTo>
                  <a:cubicBezTo>
                    <a:pt x="1493" y="373"/>
                    <a:pt x="1306" y="443"/>
                    <a:pt x="1170" y="566"/>
                  </a:cubicBezTo>
                  <a:cubicBezTo>
                    <a:pt x="930" y="784"/>
                    <a:pt x="833" y="1127"/>
                    <a:pt x="844" y="1450"/>
                  </a:cubicBezTo>
                  <a:cubicBezTo>
                    <a:pt x="709" y="1405"/>
                    <a:pt x="569" y="1360"/>
                    <a:pt x="429" y="1360"/>
                  </a:cubicBezTo>
                  <a:cubicBezTo>
                    <a:pt x="408" y="1360"/>
                    <a:pt x="387" y="1361"/>
                    <a:pt x="367" y="1363"/>
                  </a:cubicBezTo>
                  <a:cubicBezTo>
                    <a:pt x="203" y="1380"/>
                    <a:pt x="38" y="1510"/>
                    <a:pt x="1" y="1669"/>
                  </a:cubicBezTo>
                  <a:cubicBezTo>
                    <a:pt x="864" y="1850"/>
                    <a:pt x="1742" y="1941"/>
                    <a:pt x="2621" y="1941"/>
                  </a:cubicBezTo>
                  <a:cubicBezTo>
                    <a:pt x="3181" y="1941"/>
                    <a:pt x="3742" y="1904"/>
                    <a:pt x="4300" y="1830"/>
                  </a:cubicBezTo>
                  <a:cubicBezTo>
                    <a:pt x="4190" y="1667"/>
                    <a:pt x="4009" y="1559"/>
                    <a:pt x="3815" y="1559"/>
                  </a:cubicBezTo>
                  <a:cubicBezTo>
                    <a:pt x="3795" y="1559"/>
                    <a:pt x="3776" y="1560"/>
                    <a:pt x="3756" y="1563"/>
                  </a:cubicBezTo>
                  <a:cubicBezTo>
                    <a:pt x="3878" y="1239"/>
                    <a:pt x="3874" y="862"/>
                    <a:pt x="3715" y="556"/>
                  </a:cubicBezTo>
                  <a:cubicBezTo>
                    <a:pt x="3557" y="248"/>
                    <a:pt x="3238" y="21"/>
                    <a:pt x="2893" y="2"/>
                  </a:cubicBezTo>
                  <a:cubicBezTo>
                    <a:pt x="2877" y="1"/>
                    <a:pt x="2861" y="0"/>
                    <a:pt x="28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a:off x="9023729" y="1789061"/>
              <a:ext cx="226198" cy="226368"/>
            </a:xfrm>
            <a:custGeom>
              <a:avLst/>
              <a:gdLst/>
              <a:ahLst/>
              <a:cxnLst/>
              <a:rect l="l" t="t" r="r" b="b"/>
              <a:pathLst>
                <a:path w="1219" h="1220" extrusionOk="0">
                  <a:moveTo>
                    <a:pt x="608" y="0"/>
                  </a:moveTo>
                  <a:lnTo>
                    <a:pt x="394" y="394"/>
                  </a:lnTo>
                  <a:lnTo>
                    <a:pt x="0" y="610"/>
                  </a:lnTo>
                  <a:lnTo>
                    <a:pt x="394" y="826"/>
                  </a:lnTo>
                  <a:lnTo>
                    <a:pt x="608" y="1220"/>
                  </a:lnTo>
                  <a:lnTo>
                    <a:pt x="824" y="826"/>
                  </a:lnTo>
                  <a:lnTo>
                    <a:pt x="1218" y="610"/>
                  </a:lnTo>
                  <a:lnTo>
                    <a:pt x="824" y="394"/>
                  </a:lnTo>
                  <a:lnTo>
                    <a:pt x="608" y="0"/>
                  </a:lnTo>
                  <a:close/>
                </a:path>
              </a:pathLst>
            </a:custGeom>
            <a:solidFill>
              <a:srgbClr val="FFC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p:cNvSpPr/>
            <p:nvPr/>
          </p:nvSpPr>
          <p:spPr>
            <a:xfrm>
              <a:off x="5384027" y="2395585"/>
              <a:ext cx="133974" cy="133780"/>
            </a:xfrm>
            <a:custGeom>
              <a:avLst/>
              <a:gdLst/>
              <a:ahLst/>
              <a:cxnLst/>
              <a:rect l="l" t="t" r="r" b="b"/>
              <a:pathLst>
                <a:path w="722" h="721" extrusionOk="0">
                  <a:moveTo>
                    <a:pt x="361" y="0"/>
                  </a:moveTo>
                  <a:lnTo>
                    <a:pt x="234" y="234"/>
                  </a:lnTo>
                  <a:lnTo>
                    <a:pt x="1" y="361"/>
                  </a:lnTo>
                  <a:lnTo>
                    <a:pt x="234" y="489"/>
                  </a:lnTo>
                  <a:lnTo>
                    <a:pt x="361" y="721"/>
                  </a:lnTo>
                  <a:lnTo>
                    <a:pt x="488" y="489"/>
                  </a:lnTo>
                  <a:lnTo>
                    <a:pt x="722" y="361"/>
                  </a:lnTo>
                  <a:lnTo>
                    <a:pt x="488" y="234"/>
                  </a:lnTo>
                  <a:lnTo>
                    <a:pt x="361" y="0"/>
                  </a:lnTo>
                  <a:close/>
                </a:path>
              </a:pathLst>
            </a:custGeom>
            <a:solidFill>
              <a:srgbClr val="FFC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6623215" y="468104"/>
              <a:ext cx="133789" cy="133780"/>
            </a:xfrm>
            <a:custGeom>
              <a:avLst/>
              <a:gdLst/>
              <a:ahLst/>
              <a:cxnLst/>
              <a:rect l="l" t="t" r="r" b="b"/>
              <a:pathLst>
                <a:path w="721" h="721" extrusionOk="0">
                  <a:moveTo>
                    <a:pt x="361" y="0"/>
                  </a:moveTo>
                  <a:lnTo>
                    <a:pt x="234" y="233"/>
                  </a:lnTo>
                  <a:lnTo>
                    <a:pt x="0" y="360"/>
                  </a:lnTo>
                  <a:lnTo>
                    <a:pt x="234" y="489"/>
                  </a:lnTo>
                  <a:lnTo>
                    <a:pt x="361" y="721"/>
                  </a:lnTo>
                  <a:lnTo>
                    <a:pt x="488" y="489"/>
                  </a:lnTo>
                  <a:lnTo>
                    <a:pt x="721" y="360"/>
                  </a:lnTo>
                  <a:lnTo>
                    <a:pt x="488" y="233"/>
                  </a:lnTo>
                  <a:lnTo>
                    <a:pt x="361" y="0"/>
                  </a:lnTo>
                  <a:close/>
                </a:path>
              </a:pathLst>
            </a:custGeom>
            <a:solidFill>
              <a:srgbClr val="FFC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8791069" y="487594"/>
              <a:ext cx="94821" cy="94815"/>
            </a:xfrm>
            <a:custGeom>
              <a:avLst/>
              <a:gdLst/>
              <a:ahLst/>
              <a:cxnLst/>
              <a:rect l="l" t="t" r="r" b="b"/>
              <a:pathLst>
                <a:path w="511" h="511" extrusionOk="0">
                  <a:moveTo>
                    <a:pt x="255" y="0"/>
                  </a:moveTo>
                  <a:lnTo>
                    <a:pt x="165" y="165"/>
                  </a:lnTo>
                  <a:lnTo>
                    <a:pt x="0" y="255"/>
                  </a:lnTo>
                  <a:lnTo>
                    <a:pt x="165" y="346"/>
                  </a:lnTo>
                  <a:lnTo>
                    <a:pt x="255" y="511"/>
                  </a:lnTo>
                  <a:lnTo>
                    <a:pt x="346" y="346"/>
                  </a:lnTo>
                  <a:lnTo>
                    <a:pt x="511" y="255"/>
                  </a:lnTo>
                  <a:lnTo>
                    <a:pt x="346" y="165"/>
                  </a:lnTo>
                  <a:lnTo>
                    <a:pt x="255" y="0"/>
                  </a:lnTo>
                  <a:close/>
                </a:path>
              </a:pathLst>
            </a:custGeom>
            <a:solidFill>
              <a:srgbClr val="FFC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5487350" y="1325901"/>
              <a:ext cx="205063" cy="205063"/>
            </a:xfrm>
            <a:custGeom>
              <a:avLst/>
              <a:gdLst/>
              <a:ahLst/>
              <a:cxnLst/>
              <a:rect l="l" t="t" r="r" b="b"/>
              <a:pathLst>
                <a:path w="1219" h="1219" extrusionOk="0">
                  <a:moveTo>
                    <a:pt x="610" y="1"/>
                  </a:moveTo>
                  <a:lnTo>
                    <a:pt x="394" y="395"/>
                  </a:lnTo>
                  <a:lnTo>
                    <a:pt x="0" y="609"/>
                  </a:lnTo>
                  <a:lnTo>
                    <a:pt x="394" y="825"/>
                  </a:lnTo>
                  <a:lnTo>
                    <a:pt x="610" y="1219"/>
                  </a:lnTo>
                  <a:lnTo>
                    <a:pt x="825" y="825"/>
                  </a:lnTo>
                  <a:lnTo>
                    <a:pt x="1218" y="609"/>
                  </a:lnTo>
                  <a:lnTo>
                    <a:pt x="825" y="395"/>
                  </a:lnTo>
                  <a:lnTo>
                    <a:pt x="610" y="1"/>
                  </a:lnTo>
                  <a:close/>
                </a:path>
              </a:pathLst>
            </a:custGeom>
            <a:solidFill>
              <a:srgbClr val="FFC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9116823" y="2401747"/>
              <a:ext cx="121457" cy="121457"/>
            </a:xfrm>
            <a:custGeom>
              <a:avLst/>
              <a:gdLst/>
              <a:ahLst/>
              <a:cxnLst/>
              <a:rect l="l" t="t" r="r" b="b"/>
              <a:pathLst>
                <a:path w="722" h="722" extrusionOk="0">
                  <a:moveTo>
                    <a:pt x="361" y="1"/>
                  </a:moveTo>
                  <a:lnTo>
                    <a:pt x="234" y="234"/>
                  </a:lnTo>
                  <a:lnTo>
                    <a:pt x="1" y="361"/>
                  </a:lnTo>
                  <a:lnTo>
                    <a:pt x="234" y="490"/>
                  </a:lnTo>
                  <a:lnTo>
                    <a:pt x="361" y="722"/>
                  </a:lnTo>
                  <a:lnTo>
                    <a:pt x="488" y="490"/>
                  </a:lnTo>
                  <a:lnTo>
                    <a:pt x="721" y="361"/>
                  </a:lnTo>
                  <a:lnTo>
                    <a:pt x="488" y="234"/>
                  </a:lnTo>
                  <a:lnTo>
                    <a:pt x="361" y="1"/>
                  </a:lnTo>
                  <a:close/>
                </a:path>
              </a:pathLst>
            </a:custGeom>
            <a:solidFill>
              <a:srgbClr val="FFC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8261054" y="1367790"/>
              <a:ext cx="121120" cy="121288"/>
            </a:xfrm>
            <a:custGeom>
              <a:avLst/>
              <a:gdLst/>
              <a:ahLst/>
              <a:cxnLst/>
              <a:rect l="l" t="t" r="r" b="b"/>
              <a:pathLst>
                <a:path w="720" h="721" extrusionOk="0">
                  <a:moveTo>
                    <a:pt x="359" y="0"/>
                  </a:moveTo>
                  <a:lnTo>
                    <a:pt x="232" y="234"/>
                  </a:lnTo>
                  <a:lnTo>
                    <a:pt x="0" y="360"/>
                  </a:lnTo>
                  <a:lnTo>
                    <a:pt x="232" y="489"/>
                  </a:lnTo>
                  <a:lnTo>
                    <a:pt x="359" y="721"/>
                  </a:lnTo>
                  <a:lnTo>
                    <a:pt x="487" y="489"/>
                  </a:lnTo>
                  <a:lnTo>
                    <a:pt x="719" y="360"/>
                  </a:lnTo>
                  <a:lnTo>
                    <a:pt x="487" y="234"/>
                  </a:lnTo>
                  <a:lnTo>
                    <a:pt x="359" y="0"/>
                  </a:lnTo>
                  <a:close/>
                </a:path>
              </a:pathLst>
            </a:custGeom>
            <a:solidFill>
              <a:srgbClr val="FFC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5546993" y="3417021"/>
              <a:ext cx="85793" cy="85793"/>
            </a:xfrm>
            <a:custGeom>
              <a:avLst/>
              <a:gdLst/>
              <a:ahLst/>
              <a:cxnLst/>
              <a:rect l="l" t="t" r="r" b="b"/>
              <a:pathLst>
                <a:path w="510" h="510" extrusionOk="0">
                  <a:moveTo>
                    <a:pt x="254" y="0"/>
                  </a:moveTo>
                  <a:lnTo>
                    <a:pt x="165" y="165"/>
                  </a:lnTo>
                  <a:lnTo>
                    <a:pt x="1" y="254"/>
                  </a:lnTo>
                  <a:lnTo>
                    <a:pt x="165" y="344"/>
                  </a:lnTo>
                  <a:lnTo>
                    <a:pt x="254" y="509"/>
                  </a:lnTo>
                  <a:lnTo>
                    <a:pt x="345" y="344"/>
                  </a:lnTo>
                  <a:lnTo>
                    <a:pt x="510" y="254"/>
                  </a:lnTo>
                  <a:lnTo>
                    <a:pt x="345" y="165"/>
                  </a:lnTo>
                  <a:lnTo>
                    <a:pt x="254" y="0"/>
                  </a:lnTo>
                  <a:close/>
                </a:path>
              </a:pathLst>
            </a:custGeom>
            <a:solidFill>
              <a:srgbClr val="FFC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8562960" y="1291311"/>
              <a:ext cx="675313" cy="401544"/>
            </a:xfrm>
            <a:custGeom>
              <a:avLst/>
              <a:gdLst/>
              <a:ahLst/>
              <a:cxnLst/>
              <a:rect l="l" t="t" r="r" b="b"/>
              <a:pathLst>
                <a:path w="9154" h="5443" extrusionOk="0">
                  <a:moveTo>
                    <a:pt x="3453" y="1"/>
                  </a:moveTo>
                  <a:cubicBezTo>
                    <a:pt x="3103" y="1"/>
                    <a:pt x="2752" y="76"/>
                    <a:pt x="2470" y="277"/>
                  </a:cubicBezTo>
                  <a:cubicBezTo>
                    <a:pt x="2123" y="525"/>
                    <a:pt x="1925" y="929"/>
                    <a:pt x="1786" y="1332"/>
                  </a:cubicBezTo>
                  <a:cubicBezTo>
                    <a:pt x="1505" y="2152"/>
                    <a:pt x="1416" y="3027"/>
                    <a:pt x="1525" y="3888"/>
                  </a:cubicBezTo>
                  <a:cubicBezTo>
                    <a:pt x="1482" y="3883"/>
                    <a:pt x="1440" y="3881"/>
                    <a:pt x="1397" y="3881"/>
                  </a:cubicBezTo>
                  <a:cubicBezTo>
                    <a:pt x="1091" y="3881"/>
                    <a:pt x="795" y="3999"/>
                    <a:pt x="574" y="4216"/>
                  </a:cubicBezTo>
                  <a:cubicBezTo>
                    <a:pt x="327" y="4459"/>
                    <a:pt x="0" y="4913"/>
                    <a:pt x="37" y="5259"/>
                  </a:cubicBezTo>
                  <a:cubicBezTo>
                    <a:pt x="1241" y="5166"/>
                    <a:pt x="2448" y="5119"/>
                    <a:pt x="3655" y="5119"/>
                  </a:cubicBezTo>
                  <a:cubicBezTo>
                    <a:pt x="5491" y="5119"/>
                    <a:pt x="7327" y="5227"/>
                    <a:pt x="9153" y="5443"/>
                  </a:cubicBezTo>
                  <a:cubicBezTo>
                    <a:pt x="9047" y="5033"/>
                    <a:pt x="8631" y="4734"/>
                    <a:pt x="8212" y="4734"/>
                  </a:cubicBezTo>
                  <a:cubicBezTo>
                    <a:pt x="8156" y="4734"/>
                    <a:pt x="8101" y="4739"/>
                    <a:pt x="8046" y="4750"/>
                  </a:cubicBezTo>
                  <a:cubicBezTo>
                    <a:pt x="8193" y="4349"/>
                    <a:pt x="8281" y="3918"/>
                    <a:pt x="8228" y="3495"/>
                  </a:cubicBezTo>
                  <a:cubicBezTo>
                    <a:pt x="8177" y="3072"/>
                    <a:pt x="7973" y="2656"/>
                    <a:pt x="7626" y="2407"/>
                  </a:cubicBezTo>
                  <a:cubicBezTo>
                    <a:pt x="7429" y="2266"/>
                    <a:pt x="7185" y="2189"/>
                    <a:pt x="6944" y="2189"/>
                  </a:cubicBezTo>
                  <a:cubicBezTo>
                    <a:pt x="6760" y="2189"/>
                    <a:pt x="6578" y="2234"/>
                    <a:pt x="6421" y="2332"/>
                  </a:cubicBezTo>
                  <a:cubicBezTo>
                    <a:pt x="6125" y="1101"/>
                    <a:pt x="4978" y="140"/>
                    <a:pt x="3719" y="14"/>
                  </a:cubicBezTo>
                  <a:cubicBezTo>
                    <a:pt x="3631" y="6"/>
                    <a:pt x="3542" y="1"/>
                    <a:pt x="3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p:cNvSpPr/>
            <p:nvPr/>
          </p:nvSpPr>
          <p:spPr>
            <a:xfrm>
              <a:off x="7728218" y="628383"/>
              <a:ext cx="85793" cy="85793"/>
            </a:xfrm>
            <a:custGeom>
              <a:avLst/>
              <a:gdLst/>
              <a:ahLst/>
              <a:cxnLst/>
              <a:rect l="l" t="t" r="r" b="b"/>
              <a:pathLst>
                <a:path w="510" h="510" extrusionOk="0">
                  <a:moveTo>
                    <a:pt x="254" y="0"/>
                  </a:moveTo>
                  <a:lnTo>
                    <a:pt x="165" y="165"/>
                  </a:lnTo>
                  <a:lnTo>
                    <a:pt x="1" y="254"/>
                  </a:lnTo>
                  <a:lnTo>
                    <a:pt x="165" y="344"/>
                  </a:lnTo>
                  <a:lnTo>
                    <a:pt x="254" y="509"/>
                  </a:lnTo>
                  <a:lnTo>
                    <a:pt x="345" y="344"/>
                  </a:lnTo>
                  <a:lnTo>
                    <a:pt x="510" y="254"/>
                  </a:lnTo>
                  <a:lnTo>
                    <a:pt x="345" y="165"/>
                  </a:lnTo>
                  <a:lnTo>
                    <a:pt x="254" y="0"/>
                  </a:lnTo>
                  <a:close/>
                </a:path>
              </a:pathLst>
            </a:custGeom>
            <a:solidFill>
              <a:srgbClr val="FFC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86F0EB93-BF3E-4623-5BEF-566E0A12F9B8}"/>
              </a:ext>
            </a:extLst>
          </p:cNvPr>
          <p:cNvSpPr txBox="1"/>
          <p:nvPr/>
        </p:nvSpPr>
        <p:spPr>
          <a:xfrm>
            <a:off x="625452" y="3327609"/>
            <a:ext cx="2247553" cy="338554"/>
          </a:xfrm>
          <a:prstGeom prst="rect">
            <a:avLst/>
          </a:prstGeom>
          <a:noFill/>
        </p:spPr>
        <p:txBody>
          <a:bodyPr wrap="square" rtlCol="0">
            <a:spAutoFit/>
          </a:bodyPr>
          <a:lstStyle/>
          <a:p>
            <a:r>
              <a:rPr lang="en-SA" sz="1600" dirty="0">
                <a:solidFill>
                  <a:schemeClr val="dk1"/>
                </a:solidFill>
                <a:latin typeface="Raleway"/>
                <a:sym typeface="Raleway"/>
              </a:rPr>
              <a:t>Group Members</a:t>
            </a:r>
            <a:r>
              <a:rPr lang="en-SA" sz="1600"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5"/>
        <p:cNvGrpSpPr/>
        <p:nvPr/>
      </p:nvGrpSpPr>
      <p:grpSpPr>
        <a:xfrm>
          <a:off x="0" y="0"/>
          <a:ext cx="0" cy="0"/>
          <a:chOff x="0" y="0"/>
          <a:chExt cx="0" cy="0"/>
        </a:xfrm>
      </p:grpSpPr>
      <p:sp>
        <p:nvSpPr>
          <p:cNvPr id="2626" name="Google Shape;2626;p57"/>
          <p:cNvSpPr txBox="1">
            <a:spLocks noGrp="1"/>
          </p:cNvSpPr>
          <p:nvPr>
            <p:ph type="subTitle" idx="1"/>
          </p:nvPr>
        </p:nvSpPr>
        <p:spPr>
          <a:xfrm>
            <a:off x="707233" y="1318144"/>
            <a:ext cx="2816552" cy="373088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The graph depicting CO2 emissions in relation to the number of cylinders and fuel type reveals a notable trend. The observation indicates that as the number of cylinders in a vehicle increases, so does its carbon dioxide emissions which means that a higher cylinder count may tend to burn more fuel, resulting in increased emissions. Notably, the data highlights that vehicles with 8 cylinders exhibit the highest emissions among the observed groups, especially with type x fuel.</a:t>
            </a:r>
          </a:p>
        </p:txBody>
      </p:sp>
      <p:sp>
        <p:nvSpPr>
          <p:cNvPr id="2627" name="Google Shape;2627;p57"/>
          <p:cNvSpPr txBox="1">
            <a:spLocks noGrp="1"/>
          </p:cNvSpPr>
          <p:nvPr>
            <p:ph type="title"/>
          </p:nvPr>
        </p:nvSpPr>
        <p:spPr>
          <a:xfrm>
            <a:off x="1357409" y="-6314"/>
            <a:ext cx="4332753" cy="120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DIN Alternate" panose="020B0500000000000000" pitchFamily="34" charset="77"/>
              </a:rPr>
              <a:t>Model Planning</a:t>
            </a:r>
          </a:p>
        </p:txBody>
      </p:sp>
      <p:pic>
        <p:nvPicPr>
          <p:cNvPr id="2628" name="Picture 2627">
            <a:extLst>
              <a:ext uri="{FF2B5EF4-FFF2-40B4-BE49-F238E27FC236}">
                <a16:creationId xmlns:a16="http://schemas.microsoft.com/office/drawing/2014/main" id="{89B9A9F4-403E-F4E3-F7A1-EC550B1198D0}"/>
              </a:ext>
            </a:extLst>
          </p:cNvPr>
          <p:cNvPicPr>
            <a:picLocks noChangeAspect="1"/>
          </p:cNvPicPr>
          <p:nvPr/>
        </p:nvPicPr>
        <p:blipFill>
          <a:blip r:embed="rId3"/>
          <a:stretch>
            <a:fillRect/>
          </a:stretch>
        </p:blipFill>
        <p:spPr>
          <a:xfrm>
            <a:off x="4576481" y="712746"/>
            <a:ext cx="4567519" cy="2332444"/>
          </a:xfrm>
          <a:prstGeom prst="rect">
            <a:avLst/>
          </a:prstGeom>
        </p:spPr>
      </p:pic>
      <p:pic>
        <p:nvPicPr>
          <p:cNvPr id="2630" name="Picture 2629">
            <a:extLst>
              <a:ext uri="{FF2B5EF4-FFF2-40B4-BE49-F238E27FC236}">
                <a16:creationId xmlns:a16="http://schemas.microsoft.com/office/drawing/2014/main" id="{ABBE99CB-78B4-D51C-668E-738DD9865751}"/>
              </a:ext>
            </a:extLst>
          </p:cNvPr>
          <p:cNvPicPr>
            <a:picLocks noChangeAspect="1"/>
          </p:cNvPicPr>
          <p:nvPr/>
        </p:nvPicPr>
        <p:blipFill>
          <a:blip r:embed="rId4"/>
          <a:stretch>
            <a:fillRect/>
          </a:stretch>
        </p:blipFill>
        <p:spPr>
          <a:xfrm>
            <a:off x="4555624" y="3100371"/>
            <a:ext cx="4588376" cy="1551688"/>
          </a:xfrm>
          <a:prstGeom prst="rect">
            <a:avLst/>
          </a:prstGeom>
        </p:spPr>
      </p:pic>
    </p:spTree>
    <p:extLst>
      <p:ext uri="{BB962C8B-B14F-4D97-AF65-F5344CB8AC3E}">
        <p14:creationId xmlns:p14="http://schemas.microsoft.com/office/powerpoint/2010/main" val="2999524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25"/>
        <p:cNvGrpSpPr/>
        <p:nvPr/>
      </p:nvGrpSpPr>
      <p:grpSpPr>
        <a:xfrm>
          <a:off x="0" y="0"/>
          <a:ext cx="0" cy="0"/>
          <a:chOff x="0" y="0"/>
          <a:chExt cx="0" cy="0"/>
        </a:xfrm>
      </p:grpSpPr>
      <p:sp>
        <p:nvSpPr>
          <p:cNvPr id="2626" name="Google Shape;2626;p57"/>
          <p:cNvSpPr txBox="1">
            <a:spLocks noGrp="1"/>
          </p:cNvSpPr>
          <p:nvPr>
            <p:ph type="subTitle" idx="1"/>
          </p:nvPr>
        </p:nvSpPr>
        <p:spPr>
          <a:xfrm>
            <a:off x="76612" y="1233358"/>
            <a:ext cx="4505168" cy="373088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Fuel Consumption VS CO2 emissions differentiated by Cylinders There's a clear trend in the graph that shows the correlation between CO2 emissions and fuel consumption by the numbers of cylinders. According to the finding, cylinders and CO2 emissions as well as fuel consumption are positively correlated. As the cylinders number increase, there is a noticeable increase in the fuel consumption as well as Co2 emission, suggesting that the more cylinders used typically will use more power, resulting in more consumption of CO2 and more Co2 emission. This relationship emphasizes how the number of cylinders used in the car affects the CO2 emission and shows how important it is to take cylinders number into account when assessing emissions.</a:t>
            </a:r>
          </a:p>
        </p:txBody>
      </p:sp>
      <p:sp>
        <p:nvSpPr>
          <p:cNvPr id="2627" name="Google Shape;2627;p57"/>
          <p:cNvSpPr txBox="1">
            <a:spLocks noGrp="1"/>
          </p:cNvSpPr>
          <p:nvPr>
            <p:ph type="title"/>
          </p:nvPr>
        </p:nvSpPr>
        <p:spPr>
          <a:xfrm>
            <a:off x="1357409" y="-6314"/>
            <a:ext cx="4332753" cy="120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DIN Alternate" panose="020B0500000000000000" pitchFamily="34" charset="77"/>
              </a:rPr>
              <a:t>Model Planning</a:t>
            </a:r>
          </a:p>
        </p:txBody>
      </p:sp>
      <p:pic>
        <p:nvPicPr>
          <p:cNvPr id="2" name="Picture 1">
            <a:extLst>
              <a:ext uri="{FF2B5EF4-FFF2-40B4-BE49-F238E27FC236}">
                <a16:creationId xmlns:a16="http://schemas.microsoft.com/office/drawing/2014/main" id="{48790344-C749-553E-9856-2F8F7353389C}"/>
              </a:ext>
            </a:extLst>
          </p:cNvPr>
          <p:cNvPicPr>
            <a:picLocks noChangeAspect="1"/>
          </p:cNvPicPr>
          <p:nvPr/>
        </p:nvPicPr>
        <p:blipFill>
          <a:blip r:embed="rId3"/>
          <a:stretch>
            <a:fillRect/>
          </a:stretch>
        </p:blipFill>
        <p:spPr>
          <a:xfrm>
            <a:off x="4562220" y="926679"/>
            <a:ext cx="4505168" cy="2911770"/>
          </a:xfrm>
          <a:prstGeom prst="rect">
            <a:avLst/>
          </a:prstGeom>
        </p:spPr>
      </p:pic>
    </p:spTree>
    <p:extLst>
      <p:ext uri="{BB962C8B-B14F-4D97-AF65-F5344CB8AC3E}">
        <p14:creationId xmlns:p14="http://schemas.microsoft.com/office/powerpoint/2010/main" val="421259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5"/>
        <p:cNvGrpSpPr/>
        <p:nvPr/>
      </p:nvGrpSpPr>
      <p:grpSpPr>
        <a:xfrm>
          <a:off x="0" y="0"/>
          <a:ext cx="0" cy="0"/>
          <a:chOff x="0" y="0"/>
          <a:chExt cx="0" cy="0"/>
        </a:xfrm>
      </p:grpSpPr>
      <p:sp>
        <p:nvSpPr>
          <p:cNvPr id="2626" name="Google Shape;2626;p57"/>
          <p:cNvSpPr txBox="1">
            <a:spLocks noGrp="1"/>
          </p:cNvSpPr>
          <p:nvPr>
            <p:ph type="subTitle" idx="1"/>
          </p:nvPr>
        </p:nvSpPr>
        <p:spPr>
          <a:xfrm>
            <a:off x="804041" y="1197886"/>
            <a:ext cx="7725103" cy="382343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200" b="1" dirty="0"/>
              <a:t>Findings:</a:t>
            </a:r>
          </a:p>
          <a:p>
            <a:pPr marL="0" lvl="0" indent="0" algn="l" rtl="0">
              <a:spcBef>
                <a:spcPts val="0"/>
              </a:spcBef>
              <a:spcAft>
                <a:spcPts val="0"/>
              </a:spcAft>
              <a:buNone/>
            </a:pPr>
            <a:r>
              <a:rPr lang="en-US" sz="1200" dirty="0"/>
              <a:t>CO2 Emissions (g/km) has a positive correlation with Engine Size (L), indicating larger engine sizes are associated with higher emissions.</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CO2 Emissions (g/km) shows a positive correlation with the number of Cylinders, suggesting more cylinders leads to higher emissions.</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A strong positive correlation exists between CO2 Emissions (g/km) and Fuel Consumption (L/100km), where increased fuel use results in increased emissions.</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CO2 Emissions (g/km) has a strong negative correlation with Comb (mpg), meaning higher fuel efficiency corresponds to lower emissions.</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CO2 Emissions (g/km) is strongly negatively correlated with CO2 Rating, implying vehicles with better environmental ratings have lower emissions levels.</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Relationships identified align with intuition, such as larger engines/more cylinders and higher fuel consumption relating to increased emissions.</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Key variable interactions informed by correlations can help build predictive models to estimate CO2 based on other attributes.</a:t>
            </a:r>
          </a:p>
        </p:txBody>
      </p:sp>
      <p:sp>
        <p:nvSpPr>
          <p:cNvPr id="2627" name="Google Shape;2627;p57"/>
          <p:cNvSpPr txBox="1">
            <a:spLocks noGrp="1"/>
          </p:cNvSpPr>
          <p:nvPr>
            <p:ph type="title"/>
          </p:nvPr>
        </p:nvSpPr>
        <p:spPr>
          <a:xfrm>
            <a:off x="1357409" y="-6314"/>
            <a:ext cx="4332753" cy="120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DIN Alternate" panose="020B0500000000000000" pitchFamily="34" charset="77"/>
              </a:rPr>
              <a:t>Model Planning</a:t>
            </a:r>
          </a:p>
        </p:txBody>
      </p:sp>
    </p:spTree>
    <p:extLst>
      <p:ext uri="{BB962C8B-B14F-4D97-AF65-F5344CB8AC3E}">
        <p14:creationId xmlns:p14="http://schemas.microsoft.com/office/powerpoint/2010/main" val="3854910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25"/>
        <p:cNvGrpSpPr/>
        <p:nvPr/>
      </p:nvGrpSpPr>
      <p:grpSpPr>
        <a:xfrm>
          <a:off x="0" y="0"/>
          <a:ext cx="0" cy="0"/>
          <a:chOff x="0" y="0"/>
          <a:chExt cx="0" cy="0"/>
        </a:xfrm>
      </p:grpSpPr>
      <p:sp>
        <p:nvSpPr>
          <p:cNvPr id="2626" name="Google Shape;2626;p57"/>
          <p:cNvSpPr txBox="1">
            <a:spLocks noGrp="1"/>
          </p:cNvSpPr>
          <p:nvPr>
            <p:ph type="subTitle" idx="1"/>
          </p:nvPr>
        </p:nvSpPr>
        <p:spPr>
          <a:xfrm>
            <a:off x="342528" y="1581173"/>
            <a:ext cx="6728306" cy="259281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The reason why did we chose regression for our model: </a:t>
            </a:r>
            <a:r>
              <a:rPr lang="en-US" dirty="0"/>
              <a:t>regression models were chosen for the CO2 emissions modeling due to the continuous numeric nature of the target variable "CO2 emissions". This approach allows us to predict and quantify emissions based on various independent automotive features.</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Models Used: </a:t>
            </a:r>
            <a:r>
              <a:rPr lang="en-US" dirty="0"/>
              <a:t>We have chosen three popular and effective regression models to test:</a:t>
            </a:r>
          </a:p>
          <a:p>
            <a:pPr marL="0" lvl="0" indent="0" algn="l" rtl="0">
              <a:spcBef>
                <a:spcPts val="0"/>
              </a:spcBef>
              <a:spcAft>
                <a:spcPts val="0"/>
              </a:spcAft>
              <a:buNone/>
            </a:pPr>
            <a:r>
              <a:rPr lang="en-US" dirty="0"/>
              <a:t>Ordinary Least Squares</a:t>
            </a:r>
          </a:p>
          <a:p>
            <a:pPr marL="0" lvl="0" indent="0" algn="l" rtl="0">
              <a:spcBef>
                <a:spcPts val="0"/>
              </a:spcBef>
              <a:spcAft>
                <a:spcPts val="0"/>
              </a:spcAft>
              <a:buNone/>
            </a:pPr>
            <a:r>
              <a:rPr lang="en-US" dirty="0"/>
              <a:t>Ridge</a:t>
            </a:r>
          </a:p>
          <a:p>
            <a:pPr marL="0" lvl="0" indent="0" algn="l" rtl="0">
              <a:spcBef>
                <a:spcPts val="0"/>
              </a:spcBef>
              <a:spcAft>
                <a:spcPts val="0"/>
              </a:spcAft>
              <a:buNone/>
            </a:pPr>
            <a:r>
              <a:rPr lang="en-US" dirty="0"/>
              <a:t>Lasso</a:t>
            </a:r>
            <a:endParaRPr dirty="0"/>
          </a:p>
        </p:txBody>
      </p:sp>
      <p:sp>
        <p:nvSpPr>
          <p:cNvPr id="2627" name="Google Shape;2627;p57"/>
          <p:cNvSpPr txBox="1">
            <a:spLocks noGrp="1"/>
          </p:cNvSpPr>
          <p:nvPr>
            <p:ph type="title"/>
          </p:nvPr>
        </p:nvSpPr>
        <p:spPr>
          <a:xfrm>
            <a:off x="1344478" y="246716"/>
            <a:ext cx="4332753" cy="120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DIN Alternate" panose="020B0500000000000000" pitchFamily="34" charset="77"/>
              </a:rPr>
              <a:t>Model</a:t>
            </a:r>
            <a:r>
              <a:rPr lang="en-US" dirty="0"/>
              <a:t> </a:t>
            </a:r>
            <a:r>
              <a:rPr lang="en-US" dirty="0">
                <a:latin typeface="DIN Alternate" panose="020B0500000000000000" pitchFamily="34" charset="77"/>
              </a:rPr>
              <a:t>Building</a:t>
            </a:r>
          </a:p>
        </p:txBody>
      </p:sp>
      <p:grpSp>
        <p:nvGrpSpPr>
          <p:cNvPr id="2" name="Google Shape;2865;p59">
            <a:extLst>
              <a:ext uri="{FF2B5EF4-FFF2-40B4-BE49-F238E27FC236}">
                <a16:creationId xmlns:a16="http://schemas.microsoft.com/office/drawing/2014/main" id="{B32A8D37-78FA-AF7C-DAFD-C47F4568324A}"/>
              </a:ext>
            </a:extLst>
          </p:cNvPr>
          <p:cNvGrpSpPr/>
          <p:nvPr/>
        </p:nvGrpSpPr>
        <p:grpSpPr>
          <a:xfrm>
            <a:off x="4219183" y="298742"/>
            <a:ext cx="1353675" cy="1100147"/>
            <a:chOff x="3253638" y="277565"/>
            <a:chExt cx="1172927" cy="953251"/>
          </a:xfrm>
        </p:grpSpPr>
        <p:sp>
          <p:nvSpPr>
            <p:cNvPr id="3" name="Google Shape;2866;p59">
              <a:extLst>
                <a:ext uri="{FF2B5EF4-FFF2-40B4-BE49-F238E27FC236}">
                  <a16:creationId xmlns:a16="http://schemas.microsoft.com/office/drawing/2014/main" id="{1D2C2135-B238-01D0-789D-27A1F9CDDCAE}"/>
                </a:ext>
              </a:extLst>
            </p:cNvPr>
            <p:cNvSpPr/>
            <p:nvPr/>
          </p:nvSpPr>
          <p:spPr>
            <a:xfrm>
              <a:off x="3829898" y="277565"/>
              <a:ext cx="362095" cy="265965"/>
            </a:xfrm>
            <a:custGeom>
              <a:avLst/>
              <a:gdLst/>
              <a:ahLst/>
              <a:cxnLst/>
              <a:rect l="l" t="t" r="r" b="b"/>
              <a:pathLst>
                <a:path w="16502" h="12121" extrusionOk="0">
                  <a:moveTo>
                    <a:pt x="10387" y="0"/>
                  </a:moveTo>
                  <a:cubicBezTo>
                    <a:pt x="9540" y="0"/>
                    <a:pt x="8553" y="42"/>
                    <a:pt x="7822" y="43"/>
                  </a:cubicBezTo>
                  <a:cubicBezTo>
                    <a:pt x="5853" y="74"/>
                    <a:pt x="2704" y="129"/>
                    <a:pt x="0" y="176"/>
                  </a:cubicBezTo>
                  <a:lnTo>
                    <a:pt x="0" y="2877"/>
                  </a:lnTo>
                  <a:lnTo>
                    <a:pt x="10580" y="3055"/>
                  </a:lnTo>
                  <a:cubicBezTo>
                    <a:pt x="10588" y="3055"/>
                    <a:pt x="10595" y="3055"/>
                    <a:pt x="10603" y="3055"/>
                  </a:cubicBezTo>
                  <a:cubicBezTo>
                    <a:pt x="12045" y="3055"/>
                    <a:pt x="13249" y="4379"/>
                    <a:pt x="13182" y="5795"/>
                  </a:cubicBezTo>
                  <a:cubicBezTo>
                    <a:pt x="13163" y="6439"/>
                    <a:pt x="12906" y="7022"/>
                    <a:pt x="12439" y="7491"/>
                  </a:cubicBezTo>
                  <a:lnTo>
                    <a:pt x="10213" y="9648"/>
                  </a:lnTo>
                  <a:lnTo>
                    <a:pt x="12686" y="12120"/>
                  </a:lnTo>
                  <a:cubicBezTo>
                    <a:pt x="13039" y="11760"/>
                    <a:pt x="13993" y="10764"/>
                    <a:pt x="14330" y="10420"/>
                  </a:cubicBezTo>
                  <a:cubicBezTo>
                    <a:pt x="14409" y="10335"/>
                    <a:pt x="14668" y="10076"/>
                    <a:pt x="14740" y="9996"/>
                  </a:cubicBezTo>
                  <a:cubicBezTo>
                    <a:pt x="15827" y="8910"/>
                    <a:pt x="16502" y="7349"/>
                    <a:pt x="16465" y="5800"/>
                  </a:cubicBezTo>
                  <a:cubicBezTo>
                    <a:pt x="16477" y="2845"/>
                    <a:pt x="14066" y="178"/>
                    <a:pt x="11106" y="14"/>
                  </a:cubicBezTo>
                  <a:cubicBezTo>
                    <a:pt x="10887" y="4"/>
                    <a:pt x="10643" y="0"/>
                    <a:pt x="10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67;p59">
              <a:extLst>
                <a:ext uri="{FF2B5EF4-FFF2-40B4-BE49-F238E27FC236}">
                  <a16:creationId xmlns:a16="http://schemas.microsoft.com/office/drawing/2014/main" id="{F50EED69-42EA-7D60-F3F5-778C30908689}"/>
                </a:ext>
              </a:extLst>
            </p:cNvPr>
            <p:cNvSpPr/>
            <p:nvPr/>
          </p:nvSpPr>
          <p:spPr>
            <a:xfrm>
              <a:off x="3573092" y="357857"/>
              <a:ext cx="475099" cy="213961"/>
            </a:xfrm>
            <a:custGeom>
              <a:avLst/>
              <a:gdLst/>
              <a:ahLst/>
              <a:cxnLst/>
              <a:rect l="l" t="t" r="r" b="b"/>
              <a:pathLst>
                <a:path w="21652" h="9751" extrusionOk="0">
                  <a:moveTo>
                    <a:pt x="12264" y="1765"/>
                  </a:moveTo>
                  <a:cubicBezTo>
                    <a:pt x="13175" y="1765"/>
                    <a:pt x="14048" y="2127"/>
                    <a:pt x="14690" y="2774"/>
                  </a:cubicBezTo>
                  <a:lnTo>
                    <a:pt x="17928" y="6011"/>
                  </a:lnTo>
                  <a:lnTo>
                    <a:pt x="5779" y="7816"/>
                  </a:lnTo>
                  <a:lnTo>
                    <a:pt x="2824" y="1765"/>
                  </a:lnTo>
                  <a:lnTo>
                    <a:pt x="12254" y="1765"/>
                  </a:lnTo>
                  <a:cubicBezTo>
                    <a:pt x="12257" y="1765"/>
                    <a:pt x="12260" y="1765"/>
                    <a:pt x="12264" y="1765"/>
                  </a:cubicBezTo>
                  <a:close/>
                  <a:moveTo>
                    <a:pt x="1" y="1"/>
                  </a:moveTo>
                  <a:lnTo>
                    <a:pt x="4760" y="9751"/>
                  </a:lnTo>
                  <a:lnTo>
                    <a:pt x="21651" y="7239"/>
                  </a:lnTo>
                  <a:lnTo>
                    <a:pt x="15939" y="1527"/>
                  </a:lnTo>
                  <a:cubicBezTo>
                    <a:pt x="14961" y="550"/>
                    <a:pt x="13636" y="1"/>
                    <a:pt x="1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68;p59">
              <a:extLst>
                <a:ext uri="{FF2B5EF4-FFF2-40B4-BE49-F238E27FC236}">
                  <a16:creationId xmlns:a16="http://schemas.microsoft.com/office/drawing/2014/main" id="{83B9B1BC-FDFA-87B4-7132-E11D0EED0051}"/>
                </a:ext>
              </a:extLst>
            </p:cNvPr>
            <p:cNvSpPr/>
            <p:nvPr/>
          </p:nvSpPr>
          <p:spPr>
            <a:xfrm>
              <a:off x="3980518" y="440518"/>
              <a:ext cx="178875" cy="174882"/>
            </a:xfrm>
            <a:custGeom>
              <a:avLst/>
              <a:gdLst/>
              <a:ahLst/>
              <a:cxnLst/>
              <a:rect l="l" t="t" r="r" b="b"/>
              <a:pathLst>
                <a:path w="8152" h="7970" extrusionOk="0">
                  <a:moveTo>
                    <a:pt x="4241" y="0"/>
                  </a:moveTo>
                  <a:cubicBezTo>
                    <a:pt x="4002" y="0"/>
                    <a:pt x="3763" y="91"/>
                    <a:pt x="3580" y="274"/>
                  </a:cubicBezTo>
                  <a:lnTo>
                    <a:pt x="365" y="3489"/>
                  </a:lnTo>
                  <a:cubicBezTo>
                    <a:pt x="1" y="3854"/>
                    <a:pt x="1" y="4445"/>
                    <a:pt x="365" y="4811"/>
                  </a:cubicBezTo>
                  <a:lnTo>
                    <a:pt x="3249" y="7695"/>
                  </a:lnTo>
                  <a:cubicBezTo>
                    <a:pt x="3432" y="7878"/>
                    <a:pt x="3671" y="7969"/>
                    <a:pt x="3910" y="7969"/>
                  </a:cubicBezTo>
                  <a:cubicBezTo>
                    <a:pt x="4149" y="7969"/>
                    <a:pt x="4389" y="7878"/>
                    <a:pt x="4571" y="7695"/>
                  </a:cubicBezTo>
                  <a:lnTo>
                    <a:pt x="7786" y="4480"/>
                  </a:lnTo>
                  <a:cubicBezTo>
                    <a:pt x="8152" y="4115"/>
                    <a:pt x="8152" y="3524"/>
                    <a:pt x="7786" y="3158"/>
                  </a:cubicBezTo>
                  <a:lnTo>
                    <a:pt x="4902" y="274"/>
                  </a:lnTo>
                  <a:cubicBezTo>
                    <a:pt x="4719" y="91"/>
                    <a:pt x="4480" y="0"/>
                    <a:pt x="4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69;p59">
              <a:extLst>
                <a:ext uri="{FF2B5EF4-FFF2-40B4-BE49-F238E27FC236}">
                  <a16:creationId xmlns:a16="http://schemas.microsoft.com/office/drawing/2014/main" id="{1AD742FF-6457-D5B7-BEE2-FFAA24D1798B}"/>
                </a:ext>
              </a:extLst>
            </p:cNvPr>
            <p:cNvSpPr/>
            <p:nvPr/>
          </p:nvSpPr>
          <p:spPr>
            <a:xfrm>
              <a:off x="3466775" y="345941"/>
              <a:ext cx="675522" cy="884875"/>
            </a:xfrm>
            <a:custGeom>
              <a:avLst/>
              <a:gdLst/>
              <a:ahLst/>
              <a:cxnLst/>
              <a:rect l="l" t="t" r="r" b="b"/>
              <a:pathLst>
                <a:path w="30786" h="40327" extrusionOk="0">
                  <a:moveTo>
                    <a:pt x="2548" y="0"/>
                  </a:moveTo>
                  <a:cubicBezTo>
                    <a:pt x="1141" y="0"/>
                    <a:pt x="1" y="1141"/>
                    <a:pt x="1" y="2548"/>
                  </a:cubicBezTo>
                  <a:lnTo>
                    <a:pt x="1" y="37779"/>
                  </a:lnTo>
                  <a:cubicBezTo>
                    <a:pt x="1" y="39186"/>
                    <a:pt x="1141" y="40327"/>
                    <a:pt x="2548" y="40327"/>
                  </a:cubicBezTo>
                  <a:lnTo>
                    <a:pt x="28237" y="40327"/>
                  </a:lnTo>
                  <a:cubicBezTo>
                    <a:pt x="29645" y="40327"/>
                    <a:pt x="30785" y="39186"/>
                    <a:pt x="30785" y="37779"/>
                  </a:cubicBezTo>
                  <a:lnTo>
                    <a:pt x="30785" y="11892"/>
                  </a:lnTo>
                  <a:cubicBezTo>
                    <a:pt x="30785" y="11216"/>
                    <a:pt x="30516" y="10569"/>
                    <a:pt x="30039" y="10091"/>
                  </a:cubicBezTo>
                  <a:lnTo>
                    <a:pt x="25694" y="5747"/>
                  </a:lnTo>
                  <a:cubicBezTo>
                    <a:pt x="25217" y="5268"/>
                    <a:pt x="24568" y="5001"/>
                    <a:pt x="23892" y="5001"/>
                  </a:cubicBezTo>
                  <a:lnTo>
                    <a:pt x="13347" y="5001"/>
                  </a:lnTo>
                  <a:cubicBezTo>
                    <a:pt x="12671" y="5001"/>
                    <a:pt x="12024" y="4733"/>
                    <a:pt x="11546" y="4254"/>
                  </a:cubicBezTo>
                  <a:lnTo>
                    <a:pt x="7401" y="108"/>
                  </a:lnTo>
                  <a:cubicBezTo>
                    <a:pt x="7331" y="39"/>
                    <a:pt x="7237" y="0"/>
                    <a:pt x="71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2870;p59">
              <a:extLst>
                <a:ext uri="{FF2B5EF4-FFF2-40B4-BE49-F238E27FC236}">
                  <a16:creationId xmlns:a16="http://schemas.microsoft.com/office/drawing/2014/main" id="{B3F32D94-1FBC-B0DB-FBC3-3225E6F2EF39}"/>
                </a:ext>
              </a:extLst>
            </p:cNvPr>
            <p:cNvSpPr/>
            <p:nvPr/>
          </p:nvSpPr>
          <p:spPr>
            <a:xfrm>
              <a:off x="3648754" y="654051"/>
              <a:ext cx="310794" cy="366835"/>
            </a:xfrm>
            <a:custGeom>
              <a:avLst/>
              <a:gdLst/>
              <a:ahLst/>
              <a:cxnLst/>
              <a:rect l="l" t="t" r="r" b="b"/>
              <a:pathLst>
                <a:path w="14164" h="16718" extrusionOk="0">
                  <a:moveTo>
                    <a:pt x="1675" y="202"/>
                  </a:moveTo>
                  <a:lnTo>
                    <a:pt x="12487" y="204"/>
                  </a:lnTo>
                  <a:cubicBezTo>
                    <a:pt x="13301" y="204"/>
                    <a:pt x="13960" y="863"/>
                    <a:pt x="13962" y="1677"/>
                  </a:cubicBezTo>
                  <a:lnTo>
                    <a:pt x="13962" y="15043"/>
                  </a:lnTo>
                  <a:cubicBezTo>
                    <a:pt x="13960" y="15856"/>
                    <a:pt x="13301" y="16515"/>
                    <a:pt x="12487" y="16516"/>
                  </a:cubicBezTo>
                  <a:lnTo>
                    <a:pt x="1675" y="16516"/>
                  </a:lnTo>
                  <a:cubicBezTo>
                    <a:pt x="862" y="16515"/>
                    <a:pt x="202" y="15856"/>
                    <a:pt x="202" y="15043"/>
                  </a:cubicBezTo>
                  <a:lnTo>
                    <a:pt x="202" y="1677"/>
                  </a:lnTo>
                  <a:cubicBezTo>
                    <a:pt x="202" y="863"/>
                    <a:pt x="862" y="204"/>
                    <a:pt x="1675" y="202"/>
                  </a:cubicBezTo>
                  <a:close/>
                  <a:moveTo>
                    <a:pt x="1675" y="1"/>
                  </a:moveTo>
                  <a:cubicBezTo>
                    <a:pt x="750" y="2"/>
                    <a:pt x="0" y="752"/>
                    <a:pt x="0" y="1677"/>
                  </a:cubicBezTo>
                  <a:lnTo>
                    <a:pt x="0" y="15043"/>
                  </a:lnTo>
                  <a:cubicBezTo>
                    <a:pt x="0" y="15968"/>
                    <a:pt x="750" y="16716"/>
                    <a:pt x="1675" y="16718"/>
                  </a:cubicBezTo>
                  <a:lnTo>
                    <a:pt x="12487" y="16718"/>
                  </a:lnTo>
                  <a:cubicBezTo>
                    <a:pt x="13412" y="16716"/>
                    <a:pt x="14162" y="15968"/>
                    <a:pt x="14163" y="15043"/>
                  </a:cubicBezTo>
                  <a:lnTo>
                    <a:pt x="14163" y="1677"/>
                  </a:lnTo>
                  <a:cubicBezTo>
                    <a:pt x="14162" y="752"/>
                    <a:pt x="13412" y="2"/>
                    <a:pt x="12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71;p59">
              <a:extLst>
                <a:ext uri="{FF2B5EF4-FFF2-40B4-BE49-F238E27FC236}">
                  <a16:creationId xmlns:a16="http://schemas.microsoft.com/office/drawing/2014/main" id="{AD477969-BE0C-D0CD-A7D0-6A4D92D72F3C}"/>
                </a:ext>
              </a:extLst>
            </p:cNvPr>
            <p:cNvSpPr/>
            <p:nvPr/>
          </p:nvSpPr>
          <p:spPr>
            <a:xfrm>
              <a:off x="3593587" y="600838"/>
              <a:ext cx="69141" cy="67802"/>
            </a:xfrm>
            <a:custGeom>
              <a:avLst/>
              <a:gdLst/>
              <a:ahLst/>
              <a:cxnLst/>
              <a:rect l="l" t="t" r="r" b="b"/>
              <a:pathLst>
                <a:path w="3151" h="3090" extrusionOk="0">
                  <a:moveTo>
                    <a:pt x="142" y="1"/>
                  </a:moveTo>
                  <a:lnTo>
                    <a:pt x="0" y="145"/>
                  </a:lnTo>
                  <a:lnTo>
                    <a:pt x="3009" y="3089"/>
                  </a:lnTo>
                  <a:lnTo>
                    <a:pt x="3150" y="2944"/>
                  </a:lnTo>
                  <a:lnTo>
                    <a:pt x="1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72;p59">
              <a:extLst>
                <a:ext uri="{FF2B5EF4-FFF2-40B4-BE49-F238E27FC236}">
                  <a16:creationId xmlns:a16="http://schemas.microsoft.com/office/drawing/2014/main" id="{6932CA38-777D-725B-8736-72AD72CD9D81}"/>
                </a:ext>
              </a:extLst>
            </p:cNvPr>
            <p:cNvSpPr/>
            <p:nvPr/>
          </p:nvSpPr>
          <p:spPr>
            <a:xfrm>
              <a:off x="3594487" y="1008220"/>
              <a:ext cx="69141" cy="67758"/>
            </a:xfrm>
            <a:custGeom>
              <a:avLst/>
              <a:gdLst/>
              <a:ahLst/>
              <a:cxnLst/>
              <a:rect l="l" t="t" r="r" b="b"/>
              <a:pathLst>
                <a:path w="3151" h="3088" extrusionOk="0">
                  <a:moveTo>
                    <a:pt x="3010" y="0"/>
                  </a:moveTo>
                  <a:lnTo>
                    <a:pt x="1" y="2944"/>
                  </a:lnTo>
                  <a:lnTo>
                    <a:pt x="142" y="3088"/>
                  </a:lnTo>
                  <a:lnTo>
                    <a:pt x="3151" y="144"/>
                  </a:lnTo>
                  <a:lnTo>
                    <a:pt x="3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73;p59">
              <a:extLst>
                <a:ext uri="{FF2B5EF4-FFF2-40B4-BE49-F238E27FC236}">
                  <a16:creationId xmlns:a16="http://schemas.microsoft.com/office/drawing/2014/main" id="{2608787C-B7CF-AD52-DA96-060618456536}"/>
                </a:ext>
              </a:extLst>
            </p:cNvPr>
            <p:cNvSpPr/>
            <p:nvPr/>
          </p:nvSpPr>
          <p:spPr>
            <a:xfrm>
              <a:off x="3945080" y="1008198"/>
              <a:ext cx="69141" cy="67780"/>
            </a:xfrm>
            <a:custGeom>
              <a:avLst/>
              <a:gdLst/>
              <a:ahLst/>
              <a:cxnLst/>
              <a:rect l="l" t="t" r="r" b="b"/>
              <a:pathLst>
                <a:path w="3151" h="3089" extrusionOk="0">
                  <a:moveTo>
                    <a:pt x="142" y="0"/>
                  </a:moveTo>
                  <a:lnTo>
                    <a:pt x="1" y="144"/>
                  </a:lnTo>
                  <a:lnTo>
                    <a:pt x="3009" y="3089"/>
                  </a:lnTo>
                  <a:lnTo>
                    <a:pt x="3150" y="2945"/>
                  </a:lnTo>
                  <a:lnTo>
                    <a:pt x="1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74;p59">
              <a:extLst>
                <a:ext uri="{FF2B5EF4-FFF2-40B4-BE49-F238E27FC236}">
                  <a16:creationId xmlns:a16="http://schemas.microsoft.com/office/drawing/2014/main" id="{4FE45B82-F360-A625-475B-EA71AA8751CA}"/>
                </a:ext>
              </a:extLst>
            </p:cNvPr>
            <p:cNvSpPr/>
            <p:nvPr/>
          </p:nvSpPr>
          <p:spPr>
            <a:xfrm>
              <a:off x="3948591" y="603976"/>
              <a:ext cx="69163" cy="67802"/>
            </a:xfrm>
            <a:custGeom>
              <a:avLst/>
              <a:gdLst/>
              <a:ahLst/>
              <a:cxnLst/>
              <a:rect l="l" t="t" r="r" b="b"/>
              <a:pathLst>
                <a:path w="3152" h="3090" extrusionOk="0">
                  <a:moveTo>
                    <a:pt x="3010" y="1"/>
                  </a:moveTo>
                  <a:lnTo>
                    <a:pt x="1" y="2945"/>
                  </a:lnTo>
                  <a:lnTo>
                    <a:pt x="142" y="3089"/>
                  </a:lnTo>
                  <a:lnTo>
                    <a:pt x="3152" y="145"/>
                  </a:lnTo>
                  <a:lnTo>
                    <a:pt x="30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75;p59">
              <a:extLst>
                <a:ext uri="{FF2B5EF4-FFF2-40B4-BE49-F238E27FC236}">
                  <a16:creationId xmlns:a16="http://schemas.microsoft.com/office/drawing/2014/main" id="{64D24F6D-C3B1-8367-06FC-7AF3ED2490E6}"/>
                </a:ext>
              </a:extLst>
            </p:cNvPr>
            <p:cNvSpPr/>
            <p:nvPr/>
          </p:nvSpPr>
          <p:spPr>
            <a:xfrm>
              <a:off x="4030484" y="471919"/>
              <a:ext cx="95494" cy="95516"/>
            </a:xfrm>
            <a:custGeom>
              <a:avLst/>
              <a:gdLst/>
              <a:ahLst/>
              <a:cxnLst/>
              <a:rect l="l" t="t" r="r" b="b"/>
              <a:pathLst>
                <a:path w="4352" h="4353" extrusionOk="0">
                  <a:moveTo>
                    <a:pt x="144" y="1"/>
                  </a:moveTo>
                  <a:lnTo>
                    <a:pt x="1" y="143"/>
                  </a:lnTo>
                  <a:lnTo>
                    <a:pt x="4208" y="4352"/>
                  </a:lnTo>
                  <a:lnTo>
                    <a:pt x="4351" y="4210"/>
                  </a:lnTo>
                  <a:lnTo>
                    <a:pt x="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76;p59">
              <a:extLst>
                <a:ext uri="{FF2B5EF4-FFF2-40B4-BE49-F238E27FC236}">
                  <a16:creationId xmlns:a16="http://schemas.microsoft.com/office/drawing/2014/main" id="{935A766D-4435-4E6E-BA4C-27810794F958}"/>
                </a:ext>
              </a:extLst>
            </p:cNvPr>
            <p:cNvSpPr/>
            <p:nvPr/>
          </p:nvSpPr>
          <p:spPr>
            <a:xfrm>
              <a:off x="4040907" y="461540"/>
              <a:ext cx="95494" cy="95472"/>
            </a:xfrm>
            <a:custGeom>
              <a:avLst/>
              <a:gdLst/>
              <a:ahLst/>
              <a:cxnLst/>
              <a:rect l="l" t="t" r="r" b="b"/>
              <a:pathLst>
                <a:path w="4352" h="4351" extrusionOk="0">
                  <a:moveTo>
                    <a:pt x="143" y="0"/>
                  </a:moveTo>
                  <a:lnTo>
                    <a:pt x="0" y="143"/>
                  </a:lnTo>
                  <a:lnTo>
                    <a:pt x="4209" y="4351"/>
                  </a:lnTo>
                  <a:lnTo>
                    <a:pt x="4352" y="4208"/>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7;p59">
              <a:extLst>
                <a:ext uri="{FF2B5EF4-FFF2-40B4-BE49-F238E27FC236}">
                  <a16:creationId xmlns:a16="http://schemas.microsoft.com/office/drawing/2014/main" id="{77AE4DCF-0459-B920-D39A-93DDE31D79AD}"/>
                </a:ext>
              </a:extLst>
            </p:cNvPr>
            <p:cNvSpPr/>
            <p:nvPr/>
          </p:nvSpPr>
          <p:spPr>
            <a:xfrm>
              <a:off x="3845412" y="582691"/>
              <a:ext cx="206676" cy="473695"/>
            </a:xfrm>
            <a:custGeom>
              <a:avLst/>
              <a:gdLst/>
              <a:ahLst/>
              <a:cxnLst/>
              <a:rect l="l" t="t" r="r" b="b"/>
              <a:pathLst>
                <a:path w="9419" h="21588" extrusionOk="0">
                  <a:moveTo>
                    <a:pt x="4524" y="0"/>
                  </a:moveTo>
                  <a:cubicBezTo>
                    <a:pt x="4524" y="0"/>
                    <a:pt x="1" y="4912"/>
                    <a:pt x="103" y="10873"/>
                  </a:cubicBezTo>
                  <a:cubicBezTo>
                    <a:pt x="205" y="16834"/>
                    <a:pt x="4894" y="21587"/>
                    <a:pt x="4894" y="21587"/>
                  </a:cubicBezTo>
                  <a:cubicBezTo>
                    <a:pt x="4894" y="21587"/>
                    <a:pt x="9419" y="16676"/>
                    <a:pt x="9316" y="10714"/>
                  </a:cubicBezTo>
                  <a:cubicBezTo>
                    <a:pt x="9215" y="4754"/>
                    <a:pt x="4524" y="0"/>
                    <a:pt x="4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78;p59">
              <a:extLst>
                <a:ext uri="{FF2B5EF4-FFF2-40B4-BE49-F238E27FC236}">
                  <a16:creationId xmlns:a16="http://schemas.microsoft.com/office/drawing/2014/main" id="{42FCD077-1794-36D3-7BFD-B22C645EA354}"/>
                </a:ext>
              </a:extLst>
            </p:cNvPr>
            <p:cNvSpPr/>
            <p:nvPr/>
          </p:nvSpPr>
          <p:spPr>
            <a:xfrm>
              <a:off x="3943039" y="622825"/>
              <a:ext cx="11300" cy="399244"/>
            </a:xfrm>
            <a:custGeom>
              <a:avLst/>
              <a:gdLst/>
              <a:ahLst/>
              <a:cxnLst/>
              <a:rect l="l" t="t" r="r" b="b"/>
              <a:pathLst>
                <a:path w="515" h="18195" extrusionOk="0">
                  <a:moveTo>
                    <a:pt x="204" y="0"/>
                  </a:moveTo>
                  <a:lnTo>
                    <a:pt x="1" y="3"/>
                  </a:lnTo>
                  <a:lnTo>
                    <a:pt x="313" y="18194"/>
                  </a:lnTo>
                  <a:lnTo>
                    <a:pt x="514" y="18191"/>
                  </a:lnTo>
                  <a:lnTo>
                    <a:pt x="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79;p59">
              <a:extLst>
                <a:ext uri="{FF2B5EF4-FFF2-40B4-BE49-F238E27FC236}">
                  <a16:creationId xmlns:a16="http://schemas.microsoft.com/office/drawing/2014/main" id="{36A7586F-6622-51DD-90CB-AB9B22DBEFC0}"/>
                </a:ext>
              </a:extLst>
            </p:cNvPr>
            <p:cNvSpPr/>
            <p:nvPr/>
          </p:nvSpPr>
          <p:spPr>
            <a:xfrm>
              <a:off x="3886688" y="726640"/>
              <a:ext cx="62909" cy="61000"/>
            </a:xfrm>
            <a:custGeom>
              <a:avLst/>
              <a:gdLst/>
              <a:ahLst/>
              <a:cxnLst/>
              <a:rect l="l" t="t" r="r" b="b"/>
              <a:pathLst>
                <a:path w="2867" h="2780" extrusionOk="0">
                  <a:moveTo>
                    <a:pt x="140" y="0"/>
                  </a:moveTo>
                  <a:lnTo>
                    <a:pt x="0" y="146"/>
                  </a:lnTo>
                  <a:lnTo>
                    <a:pt x="2727" y="2780"/>
                  </a:lnTo>
                  <a:lnTo>
                    <a:pt x="2867" y="2636"/>
                  </a:lnTo>
                  <a:lnTo>
                    <a:pt x="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80;p59">
              <a:extLst>
                <a:ext uri="{FF2B5EF4-FFF2-40B4-BE49-F238E27FC236}">
                  <a16:creationId xmlns:a16="http://schemas.microsoft.com/office/drawing/2014/main" id="{1947E01C-9B56-9ED0-B91D-0B847760EFD3}"/>
                </a:ext>
              </a:extLst>
            </p:cNvPr>
            <p:cNvSpPr/>
            <p:nvPr/>
          </p:nvSpPr>
          <p:spPr>
            <a:xfrm>
              <a:off x="3949293" y="882571"/>
              <a:ext cx="61044" cy="62887"/>
            </a:xfrm>
            <a:custGeom>
              <a:avLst/>
              <a:gdLst/>
              <a:ahLst/>
              <a:cxnLst/>
              <a:rect l="l" t="t" r="r" b="b"/>
              <a:pathLst>
                <a:path w="2782" h="2866" extrusionOk="0">
                  <a:moveTo>
                    <a:pt x="2637" y="0"/>
                  </a:moveTo>
                  <a:lnTo>
                    <a:pt x="0" y="2726"/>
                  </a:lnTo>
                  <a:lnTo>
                    <a:pt x="145" y="2866"/>
                  </a:lnTo>
                  <a:lnTo>
                    <a:pt x="2782" y="140"/>
                  </a:lnTo>
                  <a:lnTo>
                    <a:pt x="26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81;p59">
              <a:extLst>
                <a:ext uri="{FF2B5EF4-FFF2-40B4-BE49-F238E27FC236}">
                  <a16:creationId xmlns:a16="http://schemas.microsoft.com/office/drawing/2014/main" id="{59E1634C-8E7B-1306-A661-A4B4A2852F2F}"/>
                </a:ext>
              </a:extLst>
            </p:cNvPr>
            <p:cNvSpPr/>
            <p:nvPr/>
          </p:nvSpPr>
          <p:spPr>
            <a:xfrm>
              <a:off x="3954976" y="968108"/>
              <a:ext cx="471588" cy="200094"/>
            </a:xfrm>
            <a:custGeom>
              <a:avLst/>
              <a:gdLst/>
              <a:ahLst/>
              <a:cxnLst/>
              <a:rect l="l" t="t" r="r" b="b"/>
              <a:pathLst>
                <a:path w="21492" h="9119" extrusionOk="0">
                  <a:moveTo>
                    <a:pt x="10550" y="0"/>
                  </a:moveTo>
                  <a:cubicBezTo>
                    <a:pt x="4759" y="0"/>
                    <a:pt x="0" y="4266"/>
                    <a:pt x="0" y="4266"/>
                  </a:cubicBezTo>
                  <a:cubicBezTo>
                    <a:pt x="0" y="4266"/>
                    <a:pt x="4687" y="8952"/>
                    <a:pt x="10623" y="9115"/>
                  </a:cubicBezTo>
                  <a:cubicBezTo>
                    <a:pt x="10729" y="9118"/>
                    <a:pt x="10835" y="9119"/>
                    <a:pt x="10941" y="9119"/>
                  </a:cubicBezTo>
                  <a:cubicBezTo>
                    <a:pt x="16732" y="9119"/>
                    <a:pt x="21492" y="4852"/>
                    <a:pt x="21492" y="4852"/>
                  </a:cubicBezTo>
                  <a:cubicBezTo>
                    <a:pt x="21492" y="4852"/>
                    <a:pt x="16805" y="166"/>
                    <a:pt x="10871" y="4"/>
                  </a:cubicBezTo>
                  <a:cubicBezTo>
                    <a:pt x="10763" y="2"/>
                    <a:pt x="10657" y="0"/>
                    <a:pt x="10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82;p59">
              <a:extLst>
                <a:ext uri="{FF2B5EF4-FFF2-40B4-BE49-F238E27FC236}">
                  <a16:creationId xmlns:a16="http://schemas.microsoft.com/office/drawing/2014/main" id="{C4CEA023-304B-B427-E0AA-5390AEB688D3}"/>
                </a:ext>
              </a:extLst>
            </p:cNvPr>
            <p:cNvSpPr/>
            <p:nvPr/>
          </p:nvSpPr>
          <p:spPr>
            <a:xfrm>
              <a:off x="3989932" y="1061192"/>
              <a:ext cx="397532" cy="15250"/>
            </a:xfrm>
            <a:custGeom>
              <a:avLst/>
              <a:gdLst/>
              <a:ahLst/>
              <a:cxnLst/>
              <a:rect l="l" t="t" r="r" b="b"/>
              <a:pathLst>
                <a:path w="18117" h="695" extrusionOk="0">
                  <a:moveTo>
                    <a:pt x="6" y="0"/>
                  </a:moveTo>
                  <a:lnTo>
                    <a:pt x="1" y="202"/>
                  </a:lnTo>
                  <a:lnTo>
                    <a:pt x="18111" y="695"/>
                  </a:lnTo>
                  <a:lnTo>
                    <a:pt x="18116" y="493"/>
                  </a:lnTo>
                  <a:lnTo>
                    <a:pt x="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83;p59">
              <a:extLst>
                <a:ext uri="{FF2B5EF4-FFF2-40B4-BE49-F238E27FC236}">
                  <a16:creationId xmlns:a16="http://schemas.microsoft.com/office/drawing/2014/main" id="{7A98C814-6171-769F-FCE2-16D33CB373DE}"/>
                </a:ext>
              </a:extLst>
            </p:cNvPr>
            <p:cNvSpPr/>
            <p:nvPr/>
          </p:nvSpPr>
          <p:spPr>
            <a:xfrm>
              <a:off x="4223390" y="1011687"/>
              <a:ext cx="63172" cy="59815"/>
            </a:xfrm>
            <a:custGeom>
              <a:avLst/>
              <a:gdLst/>
              <a:ahLst/>
              <a:cxnLst/>
              <a:rect l="l" t="t" r="r" b="b"/>
              <a:pathLst>
                <a:path w="2879" h="2726" extrusionOk="0">
                  <a:moveTo>
                    <a:pt x="2741" y="0"/>
                  </a:moveTo>
                  <a:lnTo>
                    <a:pt x="1" y="2578"/>
                  </a:lnTo>
                  <a:lnTo>
                    <a:pt x="140" y="2726"/>
                  </a:lnTo>
                  <a:lnTo>
                    <a:pt x="2879" y="147"/>
                  </a:lnTo>
                  <a:lnTo>
                    <a:pt x="27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84;p59">
              <a:extLst>
                <a:ext uri="{FF2B5EF4-FFF2-40B4-BE49-F238E27FC236}">
                  <a16:creationId xmlns:a16="http://schemas.microsoft.com/office/drawing/2014/main" id="{192DE9F5-A043-F468-B657-5A5DCFA1F86F}"/>
                </a:ext>
              </a:extLst>
            </p:cNvPr>
            <p:cNvSpPr/>
            <p:nvPr/>
          </p:nvSpPr>
          <p:spPr>
            <a:xfrm>
              <a:off x="4066033" y="1064045"/>
              <a:ext cx="60210" cy="62843"/>
            </a:xfrm>
            <a:custGeom>
              <a:avLst/>
              <a:gdLst/>
              <a:ahLst/>
              <a:cxnLst/>
              <a:rect l="l" t="t" r="r" b="b"/>
              <a:pathLst>
                <a:path w="2744" h="2864" extrusionOk="0">
                  <a:moveTo>
                    <a:pt x="147" y="0"/>
                  </a:moveTo>
                  <a:lnTo>
                    <a:pt x="1" y="141"/>
                  </a:lnTo>
                  <a:lnTo>
                    <a:pt x="2598" y="2863"/>
                  </a:lnTo>
                  <a:lnTo>
                    <a:pt x="2744" y="2725"/>
                  </a:lnTo>
                  <a:lnTo>
                    <a:pt x="1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85;p59">
              <a:extLst>
                <a:ext uri="{FF2B5EF4-FFF2-40B4-BE49-F238E27FC236}">
                  <a16:creationId xmlns:a16="http://schemas.microsoft.com/office/drawing/2014/main" id="{AFE35A3F-E751-BD27-931D-68D4CE4828F1}"/>
                </a:ext>
              </a:extLst>
            </p:cNvPr>
            <p:cNvSpPr/>
            <p:nvPr/>
          </p:nvSpPr>
          <p:spPr>
            <a:xfrm>
              <a:off x="4053613" y="602747"/>
              <a:ext cx="293964" cy="356368"/>
            </a:xfrm>
            <a:custGeom>
              <a:avLst/>
              <a:gdLst/>
              <a:ahLst/>
              <a:cxnLst/>
              <a:rect l="l" t="t" r="r" b="b"/>
              <a:pathLst>
                <a:path w="13397" h="16241" extrusionOk="0">
                  <a:moveTo>
                    <a:pt x="12551" y="0"/>
                  </a:moveTo>
                  <a:cubicBezTo>
                    <a:pt x="12551" y="0"/>
                    <a:pt x="6464" y="1138"/>
                    <a:pt x="3233" y="5621"/>
                  </a:cubicBezTo>
                  <a:cubicBezTo>
                    <a:pt x="1" y="10106"/>
                    <a:pt x="846" y="16240"/>
                    <a:pt x="846" y="16240"/>
                  </a:cubicBezTo>
                  <a:cubicBezTo>
                    <a:pt x="846" y="16240"/>
                    <a:pt x="6931" y="15103"/>
                    <a:pt x="10164" y="10619"/>
                  </a:cubicBezTo>
                  <a:cubicBezTo>
                    <a:pt x="13396" y="6133"/>
                    <a:pt x="12551" y="0"/>
                    <a:pt x="125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86;p59">
              <a:extLst>
                <a:ext uri="{FF2B5EF4-FFF2-40B4-BE49-F238E27FC236}">
                  <a16:creationId xmlns:a16="http://schemas.microsoft.com/office/drawing/2014/main" id="{4C757F43-CC13-5B25-98DD-EB8514DEC551}"/>
                </a:ext>
              </a:extLst>
            </p:cNvPr>
            <p:cNvSpPr/>
            <p:nvPr/>
          </p:nvSpPr>
          <p:spPr>
            <a:xfrm>
              <a:off x="4097544" y="639064"/>
              <a:ext cx="206084" cy="283629"/>
            </a:xfrm>
            <a:custGeom>
              <a:avLst/>
              <a:gdLst/>
              <a:ahLst/>
              <a:cxnLst/>
              <a:rect l="l" t="t" r="r" b="b"/>
              <a:pathLst>
                <a:path w="9392" h="12926" extrusionOk="0">
                  <a:moveTo>
                    <a:pt x="9227" y="0"/>
                  </a:moveTo>
                  <a:lnTo>
                    <a:pt x="1" y="12807"/>
                  </a:lnTo>
                  <a:lnTo>
                    <a:pt x="165" y="12925"/>
                  </a:lnTo>
                  <a:lnTo>
                    <a:pt x="9391" y="118"/>
                  </a:lnTo>
                  <a:lnTo>
                    <a:pt x="92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87;p59">
              <a:extLst>
                <a:ext uri="{FF2B5EF4-FFF2-40B4-BE49-F238E27FC236}">
                  <a16:creationId xmlns:a16="http://schemas.microsoft.com/office/drawing/2014/main" id="{27C8C49E-3430-05B6-F617-0F4012AD07E8}"/>
                </a:ext>
              </a:extLst>
            </p:cNvPr>
            <p:cNvSpPr/>
            <p:nvPr/>
          </p:nvSpPr>
          <p:spPr>
            <a:xfrm>
              <a:off x="4205243" y="683609"/>
              <a:ext cx="15952" cy="71971"/>
            </a:xfrm>
            <a:custGeom>
              <a:avLst/>
              <a:gdLst/>
              <a:ahLst/>
              <a:cxnLst/>
              <a:rect l="l" t="t" r="r" b="b"/>
              <a:pathLst>
                <a:path w="727" h="3280" extrusionOk="0">
                  <a:moveTo>
                    <a:pt x="199" y="1"/>
                  </a:moveTo>
                  <a:lnTo>
                    <a:pt x="0" y="33"/>
                  </a:lnTo>
                  <a:lnTo>
                    <a:pt x="527" y="3280"/>
                  </a:lnTo>
                  <a:lnTo>
                    <a:pt x="726" y="3248"/>
                  </a:lnTo>
                  <a:lnTo>
                    <a:pt x="1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88;p59">
              <a:extLst>
                <a:ext uri="{FF2B5EF4-FFF2-40B4-BE49-F238E27FC236}">
                  <a16:creationId xmlns:a16="http://schemas.microsoft.com/office/drawing/2014/main" id="{D10A82E0-7D60-3C51-BCEC-9A166A93C5DA}"/>
                </a:ext>
              </a:extLst>
            </p:cNvPr>
            <p:cNvSpPr/>
            <p:nvPr/>
          </p:nvSpPr>
          <p:spPr>
            <a:xfrm>
              <a:off x="4138512" y="852794"/>
              <a:ext cx="71993" cy="15952"/>
            </a:xfrm>
            <a:custGeom>
              <a:avLst/>
              <a:gdLst/>
              <a:ahLst/>
              <a:cxnLst/>
              <a:rect l="l" t="t" r="r" b="b"/>
              <a:pathLst>
                <a:path w="3281" h="727" extrusionOk="0">
                  <a:moveTo>
                    <a:pt x="3248" y="0"/>
                  </a:moveTo>
                  <a:lnTo>
                    <a:pt x="0" y="527"/>
                  </a:lnTo>
                  <a:lnTo>
                    <a:pt x="33" y="726"/>
                  </a:lnTo>
                  <a:lnTo>
                    <a:pt x="3280" y="199"/>
                  </a:lnTo>
                  <a:lnTo>
                    <a:pt x="32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89;p59">
              <a:extLst>
                <a:ext uri="{FF2B5EF4-FFF2-40B4-BE49-F238E27FC236}">
                  <a16:creationId xmlns:a16="http://schemas.microsoft.com/office/drawing/2014/main" id="{95E5579B-DE2A-E90C-A6F9-65429DA70C73}"/>
                </a:ext>
              </a:extLst>
            </p:cNvPr>
            <p:cNvSpPr/>
            <p:nvPr/>
          </p:nvSpPr>
          <p:spPr>
            <a:xfrm>
              <a:off x="3253638" y="278421"/>
              <a:ext cx="833508" cy="835680"/>
            </a:xfrm>
            <a:custGeom>
              <a:avLst/>
              <a:gdLst/>
              <a:ahLst/>
              <a:cxnLst/>
              <a:rect l="l" t="t" r="r" b="b"/>
              <a:pathLst>
                <a:path w="37986" h="38085" extrusionOk="0">
                  <a:moveTo>
                    <a:pt x="34344" y="0"/>
                  </a:moveTo>
                  <a:cubicBezTo>
                    <a:pt x="34255" y="1"/>
                    <a:pt x="34166" y="3"/>
                    <a:pt x="34083" y="3"/>
                  </a:cubicBezTo>
                  <a:cubicBezTo>
                    <a:pt x="31233" y="48"/>
                    <a:pt x="25910" y="144"/>
                    <a:pt x="23043" y="189"/>
                  </a:cubicBezTo>
                  <a:cubicBezTo>
                    <a:pt x="9172" y="440"/>
                    <a:pt x="0" y="14987"/>
                    <a:pt x="6067" y="27533"/>
                  </a:cubicBezTo>
                  <a:cubicBezTo>
                    <a:pt x="9445" y="34452"/>
                    <a:pt x="16173" y="38084"/>
                    <a:pt x="22918" y="38084"/>
                  </a:cubicBezTo>
                  <a:cubicBezTo>
                    <a:pt x="28591" y="38084"/>
                    <a:pt x="34276" y="35513"/>
                    <a:pt x="37985" y="30165"/>
                  </a:cubicBezTo>
                  <a:lnTo>
                    <a:pt x="37821" y="30047"/>
                  </a:lnTo>
                  <a:cubicBezTo>
                    <a:pt x="35356" y="33407"/>
                    <a:pt x="31701" y="35862"/>
                    <a:pt x="27661" y="36840"/>
                  </a:cubicBezTo>
                  <a:cubicBezTo>
                    <a:pt x="26258" y="37198"/>
                    <a:pt x="24850" y="37367"/>
                    <a:pt x="23463" y="37367"/>
                  </a:cubicBezTo>
                  <a:cubicBezTo>
                    <a:pt x="14558" y="37367"/>
                    <a:pt x="6489" y="30373"/>
                    <a:pt x="5897" y="21105"/>
                  </a:cubicBezTo>
                  <a:cubicBezTo>
                    <a:pt x="5169" y="11848"/>
                    <a:pt x="12313" y="3452"/>
                    <a:pt x="21590" y="2831"/>
                  </a:cubicBezTo>
                  <a:cubicBezTo>
                    <a:pt x="21959" y="2797"/>
                    <a:pt x="22409" y="2787"/>
                    <a:pt x="22872" y="2787"/>
                  </a:cubicBezTo>
                  <a:cubicBezTo>
                    <a:pt x="23489" y="2787"/>
                    <a:pt x="24128" y="2805"/>
                    <a:pt x="24626" y="2811"/>
                  </a:cubicBezTo>
                  <a:lnTo>
                    <a:pt x="34344" y="2973"/>
                  </a:lnTo>
                  <a:lnTo>
                    <a:pt x="343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 name="Picture 26">
            <a:extLst>
              <a:ext uri="{FF2B5EF4-FFF2-40B4-BE49-F238E27FC236}">
                <a16:creationId xmlns:a16="http://schemas.microsoft.com/office/drawing/2014/main" id="{8C0EEF20-4976-CAC3-A4D4-27D09AB229C5}"/>
              </a:ext>
            </a:extLst>
          </p:cNvPr>
          <p:cNvPicPr>
            <a:picLocks noChangeAspect="1"/>
          </p:cNvPicPr>
          <p:nvPr/>
        </p:nvPicPr>
        <p:blipFill>
          <a:blip r:embed="rId3"/>
          <a:stretch>
            <a:fillRect/>
          </a:stretch>
        </p:blipFill>
        <p:spPr>
          <a:xfrm>
            <a:off x="4210132" y="3253691"/>
            <a:ext cx="3837369" cy="1840598"/>
          </a:xfrm>
          <a:prstGeom prst="rect">
            <a:avLst/>
          </a:prstGeom>
        </p:spPr>
      </p:pic>
    </p:spTree>
    <p:extLst>
      <p:ext uri="{BB962C8B-B14F-4D97-AF65-F5344CB8AC3E}">
        <p14:creationId xmlns:p14="http://schemas.microsoft.com/office/powerpoint/2010/main" val="2102398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5"/>
        <p:cNvGrpSpPr/>
        <p:nvPr/>
      </p:nvGrpSpPr>
      <p:grpSpPr>
        <a:xfrm>
          <a:off x="0" y="0"/>
          <a:ext cx="0" cy="0"/>
          <a:chOff x="0" y="0"/>
          <a:chExt cx="0" cy="0"/>
        </a:xfrm>
      </p:grpSpPr>
      <p:sp>
        <p:nvSpPr>
          <p:cNvPr id="2626" name="Google Shape;2626;p57"/>
          <p:cNvSpPr txBox="1">
            <a:spLocks noGrp="1"/>
          </p:cNvSpPr>
          <p:nvPr>
            <p:ph type="subTitle" idx="1"/>
          </p:nvPr>
        </p:nvSpPr>
        <p:spPr>
          <a:xfrm>
            <a:off x="74514" y="1447376"/>
            <a:ext cx="3322955" cy="353845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Observations based on the coefficients:</a:t>
            </a:r>
          </a:p>
          <a:p>
            <a:pPr marL="0" lvl="0" indent="0" algn="l" rtl="0">
              <a:spcBef>
                <a:spcPts val="0"/>
              </a:spcBef>
              <a:spcAft>
                <a:spcPts val="0"/>
              </a:spcAft>
              <a:buNone/>
            </a:pPr>
            <a:r>
              <a:rPr lang="en-US" b="1" dirty="0"/>
              <a:t>OLS</a:t>
            </a:r>
            <a:r>
              <a:rPr lang="en-US" dirty="0"/>
              <a:t> provides non-zero coefficients for most features</a:t>
            </a:r>
          </a:p>
          <a:p>
            <a:pPr marL="0" lvl="0" indent="0" algn="l" rtl="0">
              <a:spcBef>
                <a:spcPts val="0"/>
              </a:spcBef>
              <a:spcAft>
                <a:spcPts val="0"/>
              </a:spcAft>
              <a:buNone/>
            </a:pPr>
            <a:r>
              <a:rPr lang="en-US" b="1" dirty="0"/>
              <a:t>Ridge Regression </a:t>
            </a:r>
            <a:r>
              <a:rPr lang="en-US" dirty="0"/>
              <a:t>tends to shrink the coefficients due to the penalty term, and some are reduced compared to OLS.</a:t>
            </a:r>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Lasso Regression </a:t>
            </a:r>
            <a:r>
              <a:rPr lang="en-US" dirty="0"/>
              <a:t>tends to reduce some coefficients which are 'Engine Size (L)' and 'Fuel Type ' to exactly zero. It implies that these features with zero coefficients are considered less relevant or have a negligible impact on predicting the target variable.</a:t>
            </a:r>
            <a:endParaRPr dirty="0"/>
          </a:p>
        </p:txBody>
      </p:sp>
      <p:sp>
        <p:nvSpPr>
          <p:cNvPr id="2627" name="Google Shape;2627;p57"/>
          <p:cNvSpPr txBox="1">
            <a:spLocks noGrp="1"/>
          </p:cNvSpPr>
          <p:nvPr>
            <p:ph type="title"/>
          </p:nvPr>
        </p:nvSpPr>
        <p:spPr>
          <a:xfrm>
            <a:off x="1352361" y="32842"/>
            <a:ext cx="4332753" cy="120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DIN Alternate" panose="020B0500000000000000" pitchFamily="34" charset="77"/>
              </a:rPr>
              <a:t>Model</a:t>
            </a:r>
            <a:r>
              <a:rPr lang="en-US" dirty="0"/>
              <a:t> </a:t>
            </a:r>
            <a:r>
              <a:rPr lang="en-US" dirty="0">
                <a:latin typeface="DIN Alternate" panose="020B0500000000000000" pitchFamily="34" charset="77"/>
              </a:rPr>
              <a:t>Building</a:t>
            </a:r>
          </a:p>
        </p:txBody>
      </p:sp>
      <p:grpSp>
        <p:nvGrpSpPr>
          <p:cNvPr id="2" name="Google Shape;2865;p59">
            <a:extLst>
              <a:ext uri="{FF2B5EF4-FFF2-40B4-BE49-F238E27FC236}">
                <a16:creationId xmlns:a16="http://schemas.microsoft.com/office/drawing/2014/main" id="{B32A8D37-78FA-AF7C-DAFD-C47F4568324A}"/>
              </a:ext>
            </a:extLst>
          </p:cNvPr>
          <p:cNvGrpSpPr/>
          <p:nvPr/>
        </p:nvGrpSpPr>
        <p:grpSpPr>
          <a:xfrm>
            <a:off x="4219184" y="298743"/>
            <a:ext cx="1133210" cy="765430"/>
            <a:chOff x="3253638" y="277565"/>
            <a:chExt cx="1172927" cy="953251"/>
          </a:xfrm>
        </p:grpSpPr>
        <p:sp>
          <p:nvSpPr>
            <p:cNvPr id="3" name="Google Shape;2866;p59">
              <a:extLst>
                <a:ext uri="{FF2B5EF4-FFF2-40B4-BE49-F238E27FC236}">
                  <a16:creationId xmlns:a16="http://schemas.microsoft.com/office/drawing/2014/main" id="{1D2C2135-B238-01D0-789D-27A1F9CDDCAE}"/>
                </a:ext>
              </a:extLst>
            </p:cNvPr>
            <p:cNvSpPr/>
            <p:nvPr/>
          </p:nvSpPr>
          <p:spPr>
            <a:xfrm>
              <a:off x="3829898" y="277565"/>
              <a:ext cx="362095" cy="265965"/>
            </a:xfrm>
            <a:custGeom>
              <a:avLst/>
              <a:gdLst/>
              <a:ahLst/>
              <a:cxnLst/>
              <a:rect l="l" t="t" r="r" b="b"/>
              <a:pathLst>
                <a:path w="16502" h="12121" extrusionOk="0">
                  <a:moveTo>
                    <a:pt x="10387" y="0"/>
                  </a:moveTo>
                  <a:cubicBezTo>
                    <a:pt x="9540" y="0"/>
                    <a:pt x="8553" y="42"/>
                    <a:pt x="7822" y="43"/>
                  </a:cubicBezTo>
                  <a:cubicBezTo>
                    <a:pt x="5853" y="74"/>
                    <a:pt x="2704" y="129"/>
                    <a:pt x="0" y="176"/>
                  </a:cubicBezTo>
                  <a:lnTo>
                    <a:pt x="0" y="2877"/>
                  </a:lnTo>
                  <a:lnTo>
                    <a:pt x="10580" y="3055"/>
                  </a:lnTo>
                  <a:cubicBezTo>
                    <a:pt x="10588" y="3055"/>
                    <a:pt x="10595" y="3055"/>
                    <a:pt x="10603" y="3055"/>
                  </a:cubicBezTo>
                  <a:cubicBezTo>
                    <a:pt x="12045" y="3055"/>
                    <a:pt x="13249" y="4379"/>
                    <a:pt x="13182" y="5795"/>
                  </a:cubicBezTo>
                  <a:cubicBezTo>
                    <a:pt x="13163" y="6439"/>
                    <a:pt x="12906" y="7022"/>
                    <a:pt x="12439" y="7491"/>
                  </a:cubicBezTo>
                  <a:lnTo>
                    <a:pt x="10213" y="9648"/>
                  </a:lnTo>
                  <a:lnTo>
                    <a:pt x="12686" y="12120"/>
                  </a:lnTo>
                  <a:cubicBezTo>
                    <a:pt x="13039" y="11760"/>
                    <a:pt x="13993" y="10764"/>
                    <a:pt x="14330" y="10420"/>
                  </a:cubicBezTo>
                  <a:cubicBezTo>
                    <a:pt x="14409" y="10335"/>
                    <a:pt x="14668" y="10076"/>
                    <a:pt x="14740" y="9996"/>
                  </a:cubicBezTo>
                  <a:cubicBezTo>
                    <a:pt x="15827" y="8910"/>
                    <a:pt x="16502" y="7349"/>
                    <a:pt x="16465" y="5800"/>
                  </a:cubicBezTo>
                  <a:cubicBezTo>
                    <a:pt x="16477" y="2845"/>
                    <a:pt x="14066" y="178"/>
                    <a:pt x="11106" y="14"/>
                  </a:cubicBezTo>
                  <a:cubicBezTo>
                    <a:pt x="10887" y="4"/>
                    <a:pt x="10643" y="0"/>
                    <a:pt x="10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67;p59">
              <a:extLst>
                <a:ext uri="{FF2B5EF4-FFF2-40B4-BE49-F238E27FC236}">
                  <a16:creationId xmlns:a16="http://schemas.microsoft.com/office/drawing/2014/main" id="{F50EED69-42EA-7D60-F3F5-778C30908689}"/>
                </a:ext>
              </a:extLst>
            </p:cNvPr>
            <p:cNvSpPr/>
            <p:nvPr/>
          </p:nvSpPr>
          <p:spPr>
            <a:xfrm>
              <a:off x="3573092" y="357857"/>
              <a:ext cx="475099" cy="213961"/>
            </a:xfrm>
            <a:custGeom>
              <a:avLst/>
              <a:gdLst/>
              <a:ahLst/>
              <a:cxnLst/>
              <a:rect l="l" t="t" r="r" b="b"/>
              <a:pathLst>
                <a:path w="21652" h="9751" extrusionOk="0">
                  <a:moveTo>
                    <a:pt x="12264" y="1765"/>
                  </a:moveTo>
                  <a:cubicBezTo>
                    <a:pt x="13175" y="1765"/>
                    <a:pt x="14048" y="2127"/>
                    <a:pt x="14690" y="2774"/>
                  </a:cubicBezTo>
                  <a:lnTo>
                    <a:pt x="17928" y="6011"/>
                  </a:lnTo>
                  <a:lnTo>
                    <a:pt x="5779" y="7816"/>
                  </a:lnTo>
                  <a:lnTo>
                    <a:pt x="2824" y="1765"/>
                  </a:lnTo>
                  <a:lnTo>
                    <a:pt x="12254" y="1765"/>
                  </a:lnTo>
                  <a:cubicBezTo>
                    <a:pt x="12257" y="1765"/>
                    <a:pt x="12260" y="1765"/>
                    <a:pt x="12264" y="1765"/>
                  </a:cubicBezTo>
                  <a:close/>
                  <a:moveTo>
                    <a:pt x="1" y="1"/>
                  </a:moveTo>
                  <a:lnTo>
                    <a:pt x="4760" y="9751"/>
                  </a:lnTo>
                  <a:lnTo>
                    <a:pt x="21651" y="7239"/>
                  </a:lnTo>
                  <a:lnTo>
                    <a:pt x="15939" y="1527"/>
                  </a:lnTo>
                  <a:cubicBezTo>
                    <a:pt x="14961" y="550"/>
                    <a:pt x="13636" y="1"/>
                    <a:pt x="1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68;p59">
              <a:extLst>
                <a:ext uri="{FF2B5EF4-FFF2-40B4-BE49-F238E27FC236}">
                  <a16:creationId xmlns:a16="http://schemas.microsoft.com/office/drawing/2014/main" id="{83B9B1BC-FDFA-87B4-7132-E11D0EED0051}"/>
                </a:ext>
              </a:extLst>
            </p:cNvPr>
            <p:cNvSpPr/>
            <p:nvPr/>
          </p:nvSpPr>
          <p:spPr>
            <a:xfrm>
              <a:off x="3980518" y="440518"/>
              <a:ext cx="178875" cy="174882"/>
            </a:xfrm>
            <a:custGeom>
              <a:avLst/>
              <a:gdLst/>
              <a:ahLst/>
              <a:cxnLst/>
              <a:rect l="l" t="t" r="r" b="b"/>
              <a:pathLst>
                <a:path w="8152" h="7970" extrusionOk="0">
                  <a:moveTo>
                    <a:pt x="4241" y="0"/>
                  </a:moveTo>
                  <a:cubicBezTo>
                    <a:pt x="4002" y="0"/>
                    <a:pt x="3763" y="91"/>
                    <a:pt x="3580" y="274"/>
                  </a:cubicBezTo>
                  <a:lnTo>
                    <a:pt x="365" y="3489"/>
                  </a:lnTo>
                  <a:cubicBezTo>
                    <a:pt x="1" y="3854"/>
                    <a:pt x="1" y="4445"/>
                    <a:pt x="365" y="4811"/>
                  </a:cubicBezTo>
                  <a:lnTo>
                    <a:pt x="3249" y="7695"/>
                  </a:lnTo>
                  <a:cubicBezTo>
                    <a:pt x="3432" y="7878"/>
                    <a:pt x="3671" y="7969"/>
                    <a:pt x="3910" y="7969"/>
                  </a:cubicBezTo>
                  <a:cubicBezTo>
                    <a:pt x="4149" y="7969"/>
                    <a:pt x="4389" y="7878"/>
                    <a:pt x="4571" y="7695"/>
                  </a:cubicBezTo>
                  <a:lnTo>
                    <a:pt x="7786" y="4480"/>
                  </a:lnTo>
                  <a:cubicBezTo>
                    <a:pt x="8152" y="4115"/>
                    <a:pt x="8152" y="3524"/>
                    <a:pt x="7786" y="3158"/>
                  </a:cubicBezTo>
                  <a:lnTo>
                    <a:pt x="4902" y="274"/>
                  </a:lnTo>
                  <a:cubicBezTo>
                    <a:pt x="4719" y="91"/>
                    <a:pt x="4480" y="0"/>
                    <a:pt x="4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69;p59">
              <a:extLst>
                <a:ext uri="{FF2B5EF4-FFF2-40B4-BE49-F238E27FC236}">
                  <a16:creationId xmlns:a16="http://schemas.microsoft.com/office/drawing/2014/main" id="{1AD742FF-6457-D5B7-BEE2-FFAA24D1798B}"/>
                </a:ext>
              </a:extLst>
            </p:cNvPr>
            <p:cNvSpPr/>
            <p:nvPr/>
          </p:nvSpPr>
          <p:spPr>
            <a:xfrm>
              <a:off x="3466775" y="345941"/>
              <a:ext cx="675522" cy="884875"/>
            </a:xfrm>
            <a:custGeom>
              <a:avLst/>
              <a:gdLst/>
              <a:ahLst/>
              <a:cxnLst/>
              <a:rect l="l" t="t" r="r" b="b"/>
              <a:pathLst>
                <a:path w="30786" h="40327" extrusionOk="0">
                  <a:moveTo>
                    <a:pt x="2548" y="0"/>
                  </a:moveTo>
                  <a:cubicBezTo>
                    <a:pt x="1141" y="0"/>
                    <a:pt x="1" y="1141"/>
                    <a:pt x="1" y="2548"/>
                  </a:cubicBezTo>
                  <a:lnTo>
                    <a:pt x="1" y="37779"/>
                  </a:lnTo>
                  <a:cubicBezTo>
                    <a:pt x="1" y="39186"/>
                    <a:pt x="1141" y="40327"/>
                    <a:pt x="2548" y="40327"/>
                  </a:cubicBezTo>
                  <a:lnTo>
                    <a:pt x="28237" y="40327"/>
                  </a:lnTo>
                  <a:cubicBezTo>
                    <a:pt x="29645" y="40327"/>
                    <a:pt x="30785" y="39186"/>
                    <a:pt x="30785" y="37779"/>
                  </a:cubicBezTo>
                  <a:lnTo>
                    <a:pt x="30785" y="11892"/>
                  </a:lnTo>
                  <a:cubicBezTo>
                    <a:pt x="30785" y="11216"/>
                    <a:pt x="30516" y="10569"/>
                    <a:pt x="30039" y="10091"/>
                  </a:cubicBezTo>
                  <a:lnTo>
                    <a:pt x="25694" y="5747"/>
                  </a:lnTo>
                  <a:cubicBezTo>
                    <a:pt x="25217" y="5268"/>
                    <a:pt x="24568" y="5001"/>
                    <a:pt x="23892" y="5001"/>
                  </a:cubicBezTo>
                  <a:lnTo>
                    <a:pt x="13347" y="5001"/>
                  </a:lnTo>
                  <a:cubicBezTo>
                    <a:pt x="12671" y="5001"/>
                    <a:pt x="12024" y="4733"/>
                    <a:pt x="11546" y="4254"/>
                  </a:cubicBezTo>
                  <a:lnTo>
                    <a:pt x="7401" y="108"/>
                  </a:lnTo>
                  <a:cubicBezTo>
                    <a:pt x="7331" y="39"/>
                    <a:pt x="7237" y="0"/>
                    <a:pt x="71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2870;p59">
              <a:extLst>
                <a:ext uri="{FF2B5EF4-FFF2-40B4-BE49-F238E27FC236}">
                  <a16:creationId xmlns:a16="http://schemas.microsoft.com/office/drawing/2014/main" id="{B3F32D94-1FBC-B0DB-FBC3-3225E6F2EF39}"/>
                </a:ext>
              </a:extLst>
            </p:cNvPr>
            <p:cNvSpPr/>
            <p:nvPr/>
          </p:nvSpPr>
          <p:spPr>
            <a:xfrm>
              <a:off x="3648754" y="654051"/>
              <a:ext cx="310794" cy="366835"/>
            </a:xfrm>
            <a:custGeom>
              <a:avLst/>
              <a:gdLst/>
              <a:ahLst/>
              <a:cxnLst/>
              <a:rect l="l" t="t" r="r" b="b"/>
              <a:pathLst>
                <a:path w="14164" h="16718" extrusionOk="0">
                  <a:moveTo>
                    <a:pt x="1675" y="202"/>
                  </a:moveTo>
                  <a:lnTo>
                    <a:pt x="12487" y="204"/>
                  </a:lnTo>
                  <a:cubicBezTo>
                    <a:pt x="13301" y="204"/>
                    <a:pt x="13960" y="863"/>
                    <a:pt x="13962" y="1677"/>
                  </a:cubicBezTo>
                  <a:lnTo>
                    <a:pt x="13962" y="15043"/>
                  </a:lnTo>
                  <a:cubicBezTo>
                    <a:pt x="13960" y="15856"/>
                    <a:pt x="13301" y="16515"/>
                    <a:pt x="12487" y="16516"/>
                  </a:cubicBezTo>
                  <a:lnTo>
                    <a:pt x="1675" y="16516"/>
                  </a:lnTo>
                  <a:cubicBezTo>
                    <a:pt x="862" y="16515"/>
                    <a:pt x="202" y="15856"/>
                    <a:pt x="202" y="15043"/>
                  </a:cubicBezTo>
                  <a:lnTo>
                    <a:pt x="202" y="1677"/>
                  </a:lnTo>
                  <a:cubicBezTo>
                    <a:pt x="202" y="863"/>
                    <a:pt x="862" y="204"/>
                    <a:pt x="1675" y="202"/>
                  </a:cubicBezTo>
                  <a:close/>
                  <a:moveTo>
                    <a:pt x="1675" y="1"/>
                  </a:moveTo>
                  <a:cubicBezTo>
                    <a:pt x="750" y="2"/>
                    <a:pt x="0" y="752"/>
                    <a:pt x="0" y="1677"/>
                  </a:cubicBezTo>
                  <a:lnTo>
                    <a:pt x="0" y="15043"/>
                  </a:lnTo>
                  <a:cubicBezTo>
                    <a:pt x="0" y="15968"/>
                    <a:pt x="750" y="16716"/>
                    <a:pt x="1675" y="16718"/>
                  </a:cubicBezTo>
                  <a:lnTo>
                    <a:pt x="12487" y="16718"/>
                  </a:lnTo>
                  <a:cubicBezTo>
                    <a:pt x="13412" y="16716"/>
                    <a:pt x="14162" y="15968"/>
                    <a:pt x="14163" y="15043"/>
                  </a:cubicBezTo>
                  <a:lnTo>
                    <a:pt x="14163" y="1677"/>
                  </a:lnTo>
                  <a:cubicBezTo>
                    <a:pt x="14162" y="752"/>
                    <a:pt x="13412" y="2"/>
                    <a:pt x="12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71;p59">
              <a:extLst>
                <a:ext uri="{FF2B5EF4-FFF2-40B4-BE49-F238E27FC236}">
                  <a16:creationId xmlns:a16="http://schemas.microsoft.com/office/drawing/2014/main" id="{AD477969-BE0C-D0CD-A7D0-6A4D92D72F3C}"/>
                </a:ext>
              </a:extLst>
            </p:cNvPr>
            <p:cNvSpPr/>
            <p:nvPr/>
          </p:nvSpPr>
          <p:spPr>
            <a:xfrm>
              <a:off x="3593587" y="600838"/>
              <a:ext cx="69141" cy="67802"/>
            </a:xfrm>
            <a:custGeom>
              <a:avLst/>
              <a:gdLst/>
              <a:ahLst/>
              <a:cxnLst/>
              <a:rect l="l" t="t" r="r" b="b"/>
              <a:pathLst>
                <a:path w="3151" h="3090" extrusionOk="0">
                  <a:moveTo>
                    <a:pt x="142" y="1"/>
                  </a:moveTo>
                  <a:lnTo>
                    <a:pt x="0" y="145"/>
                  </a:lnTo>
                  <a:lnTo>
                    <a:pt x="3009" y="3089"/>
                  </a:lnTo>
                  <a:lnTo>
                    <a:pt x="3150" y="2944"/>
                  </a:lnTo>
                  <a:lnTo>
                    <a:pt x="1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72;p59">
              <a:extLst>
                <a:ext uri="{FF2B5EF4-FFF2-40B4-BE49-F238E27FC236}">
                  <a16:creationId xmlns:a16="http://schemas.microsoft.com/office/drawing/2014/main" id="{6932CA38-777D-725B-8736-72AD72CD9D81}"/>
                </a:ext>
              </a:extLst>
            </p:cNvPr>
            <p:cNvSpPr/>
            <p:nvPr/>
          </p:nvSpPr>
          <p:spPr>
            <a:xfrm>
              <a:off x="3594487" y="1008220"/>
              <a:ext cx="69141" cy="67758"/>
            </a:xfrm>
            <a:custGeom>
              <a:avLst/>
              <a:gdLst/>
              <a:ahLst/>
              <a:cxnLst/>
              <a:rect l="l" t="t" r="r" b="b"/>
              <a:pathLst>
                <a:path w="3151" h="3088" extrusionOk="0">
                  <a:moveTo>
                    <a:pt x="3010" y="0"/>
                  </a:moveTo>
                  <a:lnTo>
                    <a:pt x="1" y="2944"/>
                  </a:lnTo>
                  <a:lnTo>
                    <a:pt x="142" y="3088"/>
                  </a:lnTo>
                  <a:lnTo>
                    <a:pt x="3151" y="144"/>
                  </a:lnTo>
                  <a:lnTo>
                    <a:pt x="3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73;p59">
              <a:extLst>
                <a:ext uri="{FF2B5EF4-FFF2-40B4-BE49-F238E27FC236}">
                  <a16:creationId xmlns:a16="http://schemas.microsoft.com/office/drawing/2014/main" id="{2608787C-B7CF-AD52-DA96-060618456536}"/>
                </a:ext>
              </a:extLst>
            </p:cNvPr>
            <p:cNvSpPr/>
            <p:nvPr/>
          </p:nvSpPr>
          <p:spPr>
            <a:xfrm>
              <a:off x="3945080" y="1008198"/>
              <a:ext cx="69141" cy="67780"/>
            </a:xfrm>
            <a:custGeom>
              <a:avLst/>
              <a:gdLst/>
              <a:ahLst/>
              <a:cxnLst/>
              <a:rect l="l" t="t" r="r" b="b"/>
              <a:pathLst>
                <a:path w="3151" h="3089" extrusionOk="0">
                  <a:moveTo>
                    <a:pt x="142" y="0"/>
                  </a:moveTo>
                  <a:lnTo>
                    <a:pt x="1" y="144"/>
                  </a:lnTo>
                  <a:lnTo>
                    <a:pt x="3009" y="3089"/>
                  </a:lnTo>
                  <a:lnTo>
                    <a:pt x="3150" y="2945"/>
                  </a:lnTo>
                  <a:lnTo>
                    <a:pt x="1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74;p59">
              <a:extLst>
                <a:ext uri="{FF2B5EF4-FFF2-40B4-BE49-F238E27FC236}">
                  <a16:creationId xmlns:a16="http://schemas.microsoft.com/office/drawing/2014/main" id="{4FE45B82-F360-A625-475B-EA71AA8751CA}"/>
                </a:ext>
              </a:extLst>
            </p:cNvPr>
            <p:cNvSpPr/>
            <p:nvPr/>
          </p:nvSpPr>
          <p:spPr>
            <a:xfrm>
              <a:off x="3948591" y="603976"/>
              <a:ext cx="69163" cy="67802"/>
            </a:xfrm>
            <a:custGeom>
              <a:avLst/>
              <a:gdLst/>
              <a:ahLst/>
              <a:cxnLst/>
              <a:rect l="l" t="t" r="r" b="b"/>
              <a:pathLst>
                <a:path w="3152" h="3090" extrusionOk="0">
                  <a:moveTo>
                    <a:pt x="3010" y="1"/>
                  </a:moveTo>
                  <a:lnTo>
                    <a:pt x="1" y="2945"/>
                  </a:lnTo>
                  <a:lnTo>
                    <a:pt x="142" y="3089"/>
                  </a:lnTo>
                  <a:lnTo>
                    <a:pt x="3152" y="145"/>
                  </a:lnTo>
                  <a:lnTo>
                    <a:pt x="30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75;p59">
              <a:extLst>
                <a:ext uri="{FF2B5EF4-FFF2-40B4-BE49-F238E27FC236}">
                  <a16:creationId xmlns:a16="http://schemas.microsoft.com/office/drawing/2014/main" id="{64D24F6D-C3B1-8367-06FC-7AF3ED2490E6}"/>
                </a:ext>
              </a:extLst>
            </p:cNvPr>
            <p:cNvSpPr/>
            <p:nvPr/>
          </p:nvSpPr>
          <p:spPr>
            <a:xfrm>
              <a:off x="4030484" y="471919"/>
              <a:ext cx="95494" cy="95516"/>
            </a:xfrm>
            <a:custGeom>
              <a:avLst/>
              <a:gdLst/>
              <a:ahLst/>
              <a:cxnLst/>
              <a:rect l="l" t="t" r="r" b="b"/>
              <a:pathLst>
                <a:path w="4352" h="4353" extrusionOk="0">
                  <a:moveTo>
                    <a:pt x="144" y="1"/>
                  </a:moveTo>
                  <a:lnTo>
                    <a:pt x="1" y="143"/>
                  </a:lnTo>
                  <a:lnTo>
                    <a:pt x="4208" y="4352"/>
                  </a:lnTo>
                  <a:lnTo>
                    <a:pt x="4351" y="4210"/>
                  </a:lnTo>
                  <a:lnTo>
                    <a:pt x="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76;p59">
              <a:extLst>
                <a:ext uri="{FF2B5EF4-FFF2-40B4-BE49-F238E27FC236}">
                  <a16:creationId xmlns:a16="http://schemas.microsoft.com/office/drawing/2014/main" id="{935A766D-4435-4E6E-BA4C-27810794F958}"/>
                </a:ext>
              </a:extLst>
            </p:cNvPr>
            <p:cNvSpPr/>
            <p:nvPr/>
          </p:nvSpPr>
          <p:spPr>
            <a:xfrm>
              <a:off x="4040907" y="461540"/>
              <a:ext cx="95494" cy="95472"/>
            </a:xfrm>
            <a:custGeom>
              <a:avLst/>
              <a:gdLst/>
              <a:ahLst/>
              <a:cxnLst/>
              <a:rect l="l" t="t" r="r" b="b"/>
              <a:pathLst>
                <a:path w="4352" h="4351" extrusionOk="0">
                  <a:moveTo>
                    <a:pt x="143" y="0"/>
                  </a:moveTo>
                  <a:lnTo>
                    <a:pt x="0" y="143"/>
                  </a:lnTo>
                  <a:lnTo>
                    <a:pt x="4209" y="4351"/>
                  </a:lnTo>
                  <a:lnTo>
                    <a:pt x="4352" y="4208"/>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7;p59">
              <a:extLst>
                <a:ext uri="{FF2B5EF4-FFF2-40B4-BE49-F238E27FC236}">
                  <a16:creationId xmlns:a16="http://schemas.microsoft.com/office/drawing/2014/main" id="{77AE4DCF-0459-B920-D39A-93DDE31D79AD}"/>
                </a:ext>
              </a:extLst>
            </p:cNvPr>
            <p:cNvSpPr/>
            <p:nvPr/>
          </p:nvSpPr>
          <p:spPr>
            <a:xfrm>
              <a:off x="3845412" y="582691"/>
              <a:ext cx="206676" cy="473695"/>
            </a:xfrm>
            <a:custGeom>
              <a:avLst/>
              <a:gdLst/>
              <a:ahLst/>
              <a:cxnLst/>
              <a:rect l="l" t="t" r="r" b="b"/>
              <a:pathLst>
                <a:path w="9419" h="21588" extrusionOk="0">
                  <a:moveTo>
                    <a:pt x="4524" y="0"/>
                  </a:moveTo>
                  <a:cubicBezTo>
                    <a:pt x="4524" y="0"/>
                    <a:pt x="1" y="4912"/>
                    <a:pt x="103" y="10873"/>
                  </a:cubicBezTo>
                  <a:cubicBezTo>
                    <a:pt x="205" y="16834"/>
                    <a:pt x="4894" y="21587"/>
                    <a:pt x="4894" y="21587"/>
                  </a:cubicBezTo>
                  <a:cubicBezTo>
                    <a:pt x="4894" y="21587"/>
                    <a:pt x="9419" y="16676"/>
                    <a:pt x="9316" y="10714"/>
                  </a:cubicBezTo>
                  <a:cubicBezTo>
                    <a:pt x="9215" y="4754"/>
                    <a:pt x="4524" y="0"/>
                    <a:pt x="4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78;p59">
              <a:extLst>
                <a:ext uri="{FF2B5EF4-FFF2-40B4-BE49-F238E27FC236}">
                  <a16:creationId xmlns:a16="http://schemas.microsoft.com/office/drawing/2014/main" id="{42FCD077-1794-36D3-7BFD-B22C645EA354}"/>
                </a:ext>
              </a:extLst>
            </p:cNvPr>
            <p:cNvSpPr/>
            <p:nvPr/>
          </p:nvSpPr>
          <p:spPr>
            <a:xfrm>
              <a:off x="3943039" y="622825"/>
              <a:ext cx="11300" cy="399244"/>
            </a:xfrm>
            <a:custGeom>
              <a:avLst/>
              <a:gdLst/>
              <a:ahLst/>
              <a:cxnLst/>
              <a:rect l="l" t="t" r="r" b="b"/>
              <a:pathLst>
                <a:path w="515" h="18195" extrusionOk="0">
                  <a:moveTo>
                    <a:pt x="204" y="0"/>
                  </a:moveTo>
                  <a:lnTo>
                    <a:pt x="1" y="3"/>
                  </a:lnTo>
                  <a:lnTo>
                    <a:pt x="313" y="18194"/>
                  </a:lnTo>
                  <a:lnTo>
                    <a:pt x="514" y="18191"/>
                  </a:lnTo>
                  <a:lnTo>
                    <a:pt x="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79;p59">
              <a:extLst>
                <a:ext uri="{FF2B5EF4-FFF2-40B4-BE49-F238E27FC236}">
                  <a16:creationId xmlns:a16="http://schemas.microsoft.com/office/drawing/2014/main" id="{36A7586F-6622-51DD-90CB-AB9B22DBEFC0}"/>
                </a:ext>
              </a:extLst>
            </p:cNvPr>
            <p:cNvSpPr/>
            <p:nvPr/>
          </p:nvSpPr>
          <p:spPr>
            <a:xfrm>
              <a:off x="3886688" y="726640"/>
              <a:ext cx="62909" cy="61000"/>
            </a:xfrm>
            <a:custGeom>
              <a:avLst/>
              <a:gdLst/>
              <a:ahLst/>
              <a:cxnLst/>
              <a:rect l="l" t="t" r="r" b="b"/>
              <a:pathLst>
                <a:path w="2867" h="2780" extrusionOk="0">
                  <a:moveTo>
                    <a:pt x="140" y="0"/>
                  </a:moveTo>
                  <a:lnTo>
                    <a:pt x="0" y="146"/>
                  </a:lnTo>
                  <a:lnTo>
                    <a:pt x="2727" y="2780"/>
                  </a:lnTo>
                  <a:lnTo>
                    <a:pt x="2867" y="2636"/>
                  </a:lnTo>
                  <a:lnTo>
                    <a:pt x="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80;p59">
              <a:extLst>
                <a:ext uri="{FF2B5EF4-FFF2-40B4-BE49-F238E27FC236}">
                  <a16:creationId xmlns:a16="http://schemas.microsoft.com/office/drawing/2014/main" id="{1947E01C-9B56-9ED0-B91D-0B847760EFD3}"/>
                </a:ext>
              </a:extLst>
            </p:cNvPr>
            <p:cNvSpPr/>
            <p:nvPr/>
          </p:nvSpPr>
          <p:spPr>
            <a:xfrm>
              <a:off x="3949293" y="882571"/>
              <a:ext cx="61044" cy="62887"/>
            </a:xfrm>
            <a:custGeom>
              <a:avLst/>
              <a:gdLst/>
              <a:ahLst/>
              <a:cxnLst/>
              <a:rect l="l" t="t" r="r" b="b"/>
              <a:pathLst>
                <a:path w="2782" h="2866" extrusionOk="0">
                  <a:moveTo>
                    <a:pt x="2637" y="0"/>
                  </a:moveTo>
                  <a:lnTo>
                    <a:pt x="0" y="2726"/>
                  </a:lnTo>
                  <a:lnTo>
                    <a:pt x="145" y="2866"/>
                  </a:lnTo>
                  <a:lnTo>
                    <a:pt x="2782" y="140"/>
                  </a:lnTo>
                  <a:lnTo>
                    <a:pt x="26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81;p59">
              <a:extLst>
                <a:ext uri="{FF2B5EF4-FFF2-40B4-BE49-F238E27FC236}">
                  <a16:creationId xmlns:a16="http://schemas.microsoft.com/office/drawing/2014/main" id="{59E1634C-8E7B-1306-A661-A4B4A2852F2F}"/>
                </a:ext>
              </a:extLst>
            </p:cNvPr>
            <p:cNvSpPr/>
            <p:nvPr/>
          </p:nvSpPr>
          <p:spPr>
            <a:xfrm>
              <a:off x="3954976" y="968108"/>
              <a:ext cx="471588" cy="200094"/>
            </a:xfrm>
            <a:custGeom>
              <a:avLst/>
              <a:gdLst/>
              <a:ahLst/>
              <a:cxnLst/>
              <a:rect l="l" t="t" r="r" b="b"/>
              <a:pathLst>
                <a:path w="21492" h="9119" extrusionOk="0">
                  <a:moveTo>
                    <a:pt x="10550" y="0"/>
                  </a:moveTo>
                  <a:cubicBezTo>
                    <a:pt x="4759" y="0"/>
                    <a:pt x="0" y="4266"/>
                    <a:pt x="0" y="4266"/>
                  </a:cubicBezTo>
                  <a:cubicBezTo>
                    <a:pt x="0" y="4266"/>
                    <a:pt x="4687" y="8952"/>
                    <a:pt x="10623" y="9115"/>
                  </a:cubicBezTo>
                  <a:cubicBezTo>
                    <a:pt x="10729" y="9118"/>
                    <a:pt x="10835" y="9119"/>
                    <a:pt x="10941" y="9119"/>
                  </a:cubicBezTo>
                  <a:cubicBezTo>
                    <a:pt x="16732" y="9119"/>
                    <a:pt x="21492" y="4852"/>
                    <a:pt x="21492" y="4852"/>
                  </a:cubicBezTo>
                  <a:cubicBezTo>
                    <a:pt x="21492" y="4852"/>
                    <a:pt x="16805" y="166"/>
                    <a:pt x="10871" y="4"/>
                  </a:cubicBezTo>
                  <a:cubicBezTo>
                    <a:pt x="10763" y="2"/>
                    <a:pt x="10657" y="0"/>
                    <a:pt x="10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82;p59">
              <a:extLst>
                <a:ext uri="{FF2B5EF4-FFF2-40B4-BE49-F238E27FC236}">
                  <a16:creationId xmlns:a16="http://schemas.microsoft.com/office/drawing/2014/main" id="{C4CEA023-304B-B427-E0AA-5390AEB688D3}"/>
                </a:ext>
              </a:extLst>
            </p:cNvPr>
            <p:cNvSpPr/>
            <p:nvPr/>
          </p:nvSpPr>
          <p:spPr>
            <a:xfrm>
              <a:off x="3989932" y="1061192"/>
              <a:ext cx="397532" cy="15250"/>
            </a:xfrm>
            <a:custGeom>
              <a:avLst/>
              <a:gdLst/>
              <a:ahLst/>
              <a:cxnLst/>
              <a:rect l="l" t="t" r="r" b="b"/>
              <a:pathLst>
                <a:path w="18117" h="695" extrusionOk="0">
                  <a:moveTo>
                    <a:pt x="6" y="0"/>
                  </a:moveTo>
                  <a:lnTo>
                    <a:pt x="1" y="202"/>
                  </a:lnTo>
                  <a:lnTo>
                    <a:pt x="18111" y="695"/>
                  </a:lnTo>
                  <a:lnTo>
                    <a:pt x="18116" y="493"/>
                  </a:lnTo>
                  <a:lnTo>
                    <a:pt x="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83;p59">
              <a:extLst>
                <a:ext uri="{FF2B5EF4-FFF2-40B4-BE49-F238E27FC236}">
                  <a16:creationId xmlns:a16="http://schemas.microsoft.com/office/drawing/2014/main" id="{7A98C814-6171-769F-FCE2-16D33CB373DE}"/>
                </a:ext>
              </a:extLst>
            </p:cNvPr>
            <p:cNvSpPr/>
            <p:nvPr/>
          </p:nvSpPr>
          <p:spPr>
            <a:xfrm>
              <a:off x="4223390" y="1011687"/>
              <a:ext cx="63172" cy="59815"/>
            </a:xfrm>
            <a:custGeom>
              <a:avLst/>
              <a:gdLst/>
              <a:ahLst/>
              <a:cxnLst/>
              <a:rect l="l" t="t" r="r" b="b"/>
              <a:pathLst>
                <a:path w="2879" h="2726" extrusionOk="0">
                  <a:moveTo>
                    <a:pt x="2741" y="0"/>
                  </a:moveTo>
                  <a:lnTo>
                    <a:pt x="1" y="2578"/>
                  </a:lnTo>
                  <a:lnTo>
                    <a:pt x="140" y="2726"/>
                  </a:lnTo>
                  <a:lnTo>
                    <a:pt x="2879" y="147"/>
                  </a:lnTo>
                  <a:lnTo>
                    <a:pt x="27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84;p59">
              <a:extLst>
                <a:ext uri="{FF2B5EF4-FFF2-40B4-BE49-F238E27FC236}">
                  <a16:creationId xmlns:a16="http://schemas.microsoft.com/office/drawing/2014/main" id="{192DE9F5-A043-F468-B657-5A5DCFA1F86F}"/>
                </a:ext>
              </a:extLst>
            </p:cNvPr>
            <p:cNvSpPr/>
            <p:nvPr/>
          </p:nvSpPr>
          <p:spPr>
            <a:xfrm>
              <a:off x="4066033" y="1064045"/>
              <a:ext cx="60210" cy="62843"/>
            </a:xfrm>
            <a:custGeom>
              <a:avLst/>
              <a:gdLst/>
              <a:ahLst/>
              <a:cxnLst/>
              <a:rect l="l" t="t" r="r" b="b"/>
              <a:pathLst>
                <a:path w="2744" h="2864" extrusionOk="0">
                  <a:moveTo>
                    <a:pt x="147" y="0"/>
                  </a:moveTo>
                  <a:lnTo>
                    <a:pt x="1" y="141"/>
                  </a:lnTo>
                  <a:lnTo>
                    <a:pt x="2598" y="2863"/>
                  </a:lnTo>
                  <a:lnTo>
                    <a:pt x="2744" y="2725"/>
                  </a:lnTo>
                  <a:lnTo>
                    <a:pt x="1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85;p59">
              <a:extLst>
                <a:ext uri="{FF2B5EF4-FFF2-40B4-BE49-F238E27FC236}">
                  <a16:creationId xmlns:a16="http://schemas.microsoft.com/office/drawing/2014/main" id="{AFE35A3F-E751-BD27-931D-68D4CE4828F1}"/>
                </a:ext>
              </a:extLst>
            </p:cNvPr>
            <p:cNvSpPr/>
            <p:nvPr/>
          </p:nvSpPr>
          <p:spPr>
            <a:xfrm>
              <a:off x="4053613" y="602747"/>
              <a:ext cx="293964" cy="356368"/>
            </a:xfrm>
            <a:custGeom>
              <a:avLst/>
              <a:gdLst/>
              <a:ahLst/>
              <a:cxnLst/>
              <a:rect l="l" t="t" r="r" b="b"/>
              <a:pathLst>
                <a:path w="13397" h="16241" extrusionOk="0">
                  <a:moveTo>
                    <a:pt x="12551" y="0"/>
                  </a:moveTo>
                  <a:cubicBezTo>
                    <a:pt x="12551" y="0"/>
                    <a:pt x="6464" y="1138"/>
                    <a:pt x="3233" y="5621"/>
                  </a:cubicBezTo>
                  <a:cubicBezTo>
                    <a:pt x="1" y="10106"/>
                    <a:pt x="846" y="16240"/>
                    <a:pt x="846" y="16240"/>
                  </a:cubicBezTo>
                  <a:cubicBezTo>
                    <a:pt x="846" y="16240"/>
                    <a:pt x="6931" y="15103"/>
                    <a:pt x="10164" y="10619"/>
                  </a:cubicBezTo>
                  <a:cubicBezTo>
                    <a:pt x="13396" y="6133"/>
                    <a:pt x="12551" y="0"/>
                    <a:pt x="125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86;p59">
              <a:extLst>
                <a:ext uri="{FF2B5EF4-FFF2-40B4-BE49-F238E27FC236}">
                  <a16:creationId xmlns:a16="http://schemas.microsoft.com/office/drawing/2014/main" id="{4C757F43-CC13-5B25-98DD-EB8514DEC551}"/>
                </a:ext>
              </a:extLst>
            </p:cNvPr>
            <p:cNvSpPr/>
            <p:nvPr/>
          </p:nvSpPr>
          <p:spPr>
            <a:xfrm>
              <a:off x="4097544" y="639064"/>
              <a:ext cx="206084" cy="283629"/>
            </a:xfrm>
            <a:custGeom>
              <a:avLst/>
              <a:gdLst/>
              <a:ahLst/>
              <a:cxnLst/>
              <a:rect l="l" t="t" r="r" b="b"/>
              <a:pathLst>
                <a:path w="9392" h="12926" extrusionOk="0">
                  <a:moveTo>
                    <a:pt x="9227" y="0"/>
                  </a:moveTo>
                  <a:lnTo>
                    <a:pt x="1" y="12807"/>
                  </a:lnTo>
                  <a:lnTo>
                    <a:pt x="165" y="12925"/>
                  </a:lnTo>
                  <a:lnTo>
                    <a:pt x="9391" y="118"/>
                  </a:lnTo>
                  <a:lnTo>
                    <a:pt x="92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87;p59">
              <a:extLst>
                <a:ext uri="{FF2B5EF4-FFF2-40B4-BE49-F238E27FC236}">
                  <a16:creationId xmlns:a16="http://schemas.microsoft.com/office/drawing/2014/main" id="{27C8C49E-3430-05B6-F617-0F4012AD07E8}"/>
                </a:ext>
              </a:extLst>
            </p:cNvPr>
            <p:cNvSpPr/>
            <p:nvPr/>
          </p:nvSpPr>
          <p:spPr>
            <a:xfrm>
              <a:off x="4205243" y="683609"/>
              <a:ext cx="15952" cy="71971"/>
            </a:xfrm>
            <a:custGeom>
              <a:avLst/>
              <a:gdLst/>
              <a:ahLst/>
              <a:cxnLst/>
              <a:rect l="l" t="t" r="r" b="b"/>
              <a:pathLst>
                <a:path w="727" h="3280" extrusionOk="0">
                  <a:moveTo>
                    <a:pt x="199" y="1"/>
                  </a:moveTo>
                  <a:lnTo>
                    <a:pt x="0" y="33"/>
                  </a:lnTo>
                  <a:lnTo>
                    <a:pt x="527" y="3280"/>
                  </a:lnTo>
                  <a:lnTo>
                    <a:pt x="726" y="3248"/>
                  </a:lnTo>
                  <a:lnTo>
                    <a:pt x="1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88;p59">
              <a:extLst>
                <a:ext uri="{FF2B5EF4-FFF2-40B4-BE49-F238E27FC236}">
                  <a16:creationId xmlns:a16="http://schemas.microsoft.com/office/drawing/2014/main" id="{D10A82E0-7D60-3C51-BCEC-9A166A93C5DA}"/>
                </a:ext>
              </a:extLst>
            </p:cNvPr>
            <p:cNvSpPr/>
            <p:nvPr/>
          </p:nvSpPr>
          <p:spPr>
            <a:xfrm>
              <a:off x="4138512" y="852794"/>
              <a:ext cx="71993" cy="15952"/>
            </a:xfrm>
            <a:custGeom>
              <a:avLst/>
              <a:gdLst/>
              <a:ahLst/>
              <a:cxnLst/>
              <a:rect l="l" t="t" r="r" b="b"/>
              <a:pathLst>
                <a:path w="3281" h="727" extrusionOk="0">
                  <a:moveTo>
                    <a:pt x="3248" y="0"/>
                  </a:moveTo>
                  <a:lnTo>
                    <a:pt x="0" y="527"/>
                  </a:lnTo>
                  <a:lnTo>
                    <a:pt x="33" y="726"/>
                  </a:lnTo>
                  <a:lnTo>
                    <a:pt x="3280" y="199"/>
                  </a:lnTo>
                  <a:lnTo>
                    <a:pt x="32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89;p59">
              <a:extLst>
                <a:ext uri="{FF2B5EF4-FFF2-40B4-BE49-F238E27FC236}">
                  <a16:creationId xmlns:a16="http://schemas.microsoft.com/office/drawing/2014/main" id="{95E5579B-DE2A-E90C-A6F9-65429DA70C73}"/>
                </a:ext>
              </a:extLst>
            </p:cNvPr>
            <p:cNvSpPr/>
            <p:nvPr/>
          </p:nvSpPr>
          <p:spPr>
            <a:xfrm>
              <a:off x="3253638" y="278421"/>
              <a:ext cx="833508" cy="835680"/>
            </a:xfrm>
            <a:custGeom>
              <a:avLst/>
              <a:gdLst/>
              <a:ahLst/>
              <a:cxnLst/>
              <a:rect l="l" t="t" r="r" b="b"/>
              <a:pathLst>
                <a:path w="37986" h="38085" extrusionOk="0">
                  <a:moveTo>
                    <a:pt x="34344" y="0"/>
                  </a:moveTo>
                  <a:cubicBezTo>
                    <a:pt x="34255" y="1"/>
                    <a:pt x="34166" y="3"/>
                    <a:pt x="34083" y="3"/>
                  </a:cubicBezTo>
                  <a:cubicBezTo>
                    <a:pt x="31233" y="48"/>
                    <a:pt x="25910" y="144"/>
                    <a:pt x="23043" y="189"/>
                  </a:cubicBezTo>
                  <a:cubicBezTo>
                    <a:pt x="9172" y="440"/>
                    <a:pt x="0" y="14987"/>
                    <a:pt x="6067" y="27533"/>
                  </a:cubicBezTo>
                  <a:cubicBezTo>
                    <a:pt x="9445" y="34452"/>
                    <a:pt x="16173" y="38084"/>
                    <a:pt x="22918" y="38084"/>
                  </a:cubicBezTo>
                  <a:cubicBezTo>
                    <a:pt x="28591" y="38084"/>
                    <a:pt x="34276" y="35513"/>
                    <a:pt x="37985" y="30165"/>
                  </a:cubicBezTo>
                  <a:lnTo>
                    <a:pt x="37821" y="30047"/>
                  </a:lnTo>
                  <a:cubicBezTo>
                    <a:pt x="35356" y="33407"/>
                    <a:pt x="31701" y="35862"/>
                    <a:pt x="27661" y="36840"/>
                  </a:cubicBezTo>
                  <a:cubicBezTo>
                    <a:pt x="26258" y="37198"/>
                    <a:pt x="24850" y="37367"/>
                    <a:pt x="23463" y="37367"/>
                  </a:cubicBezTo>
                  <a:cubicBezTo>
                    <a:pt x="14558" y="37367"/>
                    <a:pt x="6489" y="30373"/>
                    <a:pt x="5897" y="21105"/>
                  </a:cubicBezTo>
                  <a:cubicBezTo>
                    <a:pt x="5169" y="11848"/>
                    <a:pt x="12313" y="3452"/>
                    <a:pt x="21590" y="2831"/>
                  </a:cubicBezTo>
                  <a:cubicBezTo>
                    <a:pt x="21959" y="2797"/>
                    <a:pt x="22409" y="2787"/>
                    <a:pt x="22872" y="2787"/>
                  </a:cubicBezTo>
                  <a:cubicBezTo>
                    <a:pt x="23489" y="2787"/>
                    <a:pt x="24128" y="2805"/>
                    <a:pt x="24626" y="2811"/>
                  </a:cubicBezTo>
                  <a:lnTo>
                    <a:pt x="34344" y="2973"/>
                  </a:lnTo>
                  <a:lnTo>
                    <a:pt x="343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 name="Picture 28">
            <a:extLst>
              <a:ext uri="{FF2B5EF4-FFF2-40B4-BE49-F238E27FC236}">
                <a16:creationId xmlns:a16="http://schemas.microsoft.com/office/drawing/2014/main" id="{75A36324-7AA4-5975-95FE-7764D282DC1F}"/>
              </a:ext>
            </a:extLst>
          </p:cNvPr>
          <p:cNvPicPr>
            <a:picLocks noChangeAspect="1"/>
          </p:cNvPicPr>
          <p:nvPr/>
        </p:nvPicPr>
        <p:blipFill>
          <a:blip r:embed="rId3"/>
          <a:stretch>
            <a:fillRect/>
          </a:stretch>
        </p:blipFill>
        <p:spPr>
          <a:xfrm>
            <a:off x="3240577" y="1224230"/>
            <a:ext cx="5903423" cy="3896377"/>
          </a:xfrm>
          <a:prstGeom prst="rect">
            <a:avLst/>
          </a:prstGeom>
        </p:spPr>
      </p:pic>
    </p:spTree>
    <p:extLst>
      <p:ext uri="{BB962C8B-B14F-4D97-AF65-F5344CB8AC3E}">
        <p14:creationId xmlns:p14="http://schemas.microsoft.com/office/powerpoint/2010/main" val="1258735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25"/>
        <p:cNvGrpSpPr/>
        <p:nvPr/>
      </p:nvGrpSpPr>
      <p:grpSpPr>
        <a:xfrm>
          <a:off x="0" y="0"/>
          <a:ext cx="0" cy="0"/>
          <a:chOff x="0" y="0"/>
          <a:chExt cx="0" cy="0"/>
        </a:xfrm>
      </p:grpSpPr>
      <p:sp>
        <p:nvSpPr>
          <p:cNvPr id="2627" name="Google Shape;2627;p57"/>
          <p:cNvSpPr txBox="1">
            <a:spLocks noGrp="1"/>
          </p:cNvSpPr>
          <p:nvPr>
            <p:ph type="title"/>
          </p:nvPr>
        </p:nvSpPr>
        <p:spPr>
          <a:xfrm>
            <a:off x="1352361" y="32842"/>
            <a:ext cx="4332753" cy="120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DIN Alternate" panose="020B0500000000000000" pitchFamily="34" charset="77"/>
              </a:rPr>
              <a:t>Model</a:t>
            </a:r>
            <a:r>
              <a:rPr lang="en-US" dirty="0"/>
              <a:t> </a:t>
            </a:r>
            <a:r>
              <a:rPr lang="en-US" dirty="0">
                <a:latin typeface="DIN Alternate" panose="020B0500000000000000" pitchFamily="34" charset="77"/>
              </a:rPr>
              <a:t>Building</a:t>
            </a:r>
          </a:p>
        </p:txBody>
      </p:sp>
      <p:grpSp>
        <p:nvGrpSpPr>
          <p:cNvPr id="2" name="Google Shape;2865;p59">
            <a:extLst>
              <a:ext uri="{FF2B5EF4-FFF2-40B4-BE49-F238E27FC236}">
                <a16:creationId xmlns:a16="http://schemas.microsoft.com/office/drawing/2014/main" id="{B32A8D37-78FA-AF7C-DAFD-C47F4568324A}"/>
              </a:ext>
            </a:extLst>
          </p:cNvPr>
          <p:cNvGrpSpPr/>
          <p:nvPr/>
        </p:nvGrpSpPr>
        <p:grpSpPr>
          <a:xfrm>
            <a:off x="4219184" y="298743"/>
            <a:ext cx="1133210" cy="765430"/>
            <a:chOff x="3253638" y="277565"/>
            <a:chExt cx="1172927" cy="953251"/>
          </a:xfrm>
        </p:grpSpPr>
        <p:sp>
          <p:nvSpPr>
            <p:cNvPr id="3" name="Google Shape;2866;p59">
              <a:extLst>
                <a:ext uri="{FF2B5EF4-FFF2-40B4-BE49-F238E27FC236}">
                  <a16:creationId xmlns:a16="http://schemas.microsoft.com/office/drawing/2014/main" id="{1D2C2135-B238-01D0-789D-27A1F9CDDCAE}"/>
                </a:ext>
              </a:extLst>
            </p:cNvPr>
            <p:cNvSpPr/>
            <p:nvPr/>
          </p:nvSpPr>
          <p:spPr>
            <a:xfrm>
              <a:off x="3829898" y="277565"/>
              <a:ext cx="362095" cy="265965"/>
            </a:xfrm>
            <a:custGeom>
              <a:avLst/>
              <a:gdLst/>
              <a:ahLst/>
              <a:cxnLst/>
              <a:rect l="l" t="t" r="r" b="b"/>
              <a:pathLst>
                <a:path w="16502" h="12121" extrusionOk="0">
                  <a:moveTo>
                    <a:pt x="10387" y="0"/>
                  </a:moveTo>
                  <a:cubicBezTo>
                    <a:pt x="9540" y="0"/>
                    <a:pt x="8553" y="42"/>
                    <a:pt x="7822" y="43"/>
                  </a:cubicBezTo>
                  <a:cubicBezTo>
                    <a:pt x="5853" y="74"/>
                    <a:pt x="2704" y="129"/>
                    <a:pt x="0" y="176"/>
                  </a:cubicBezTo>
                  <a:lnTo>
                    <a:pt x="0" y="2877"/>
                  </a:lnTo>
                  <a:lnTo>
                    <a:pt x="10580" y="3055"/>
                  </a:lnTo>
                  <a:cubicBezTo>
                    <a:pt x="10588" y="3055"/>
                    <a:pt x="10595" y="3055"/>
                    <a:pt x="10603" y="3055"/>
                  </a:cubicBezTo>
                  <a:cubicBezTo>
                    <a:pt x="12045" y="3055"/>
                    <a:pt x="13249" y="4379"/>
                    <a:pt x="13182" y="5795"/>
                  </a:cubicBezTo>
                  <a:cubicBezTo>
                    <a:pt x="13163" y="6439"/>
                    <a:pt x="12906" y="7022"/>
                    <a:pt x="12439" y="7491"/>
                  </a:cubicBezTo>
                  <a:lnTo>
                    <a:pt x="10213" y="9648"/>
                  </a:lnTo>
                  <a:lnTo>
                    <a:pt x="12686" y="12120"/>
                  </a:lnTo>
                  <a:cubicBezTo>
                    <a:pt x="13039" y="11760"/>
                    <a:pt x="13993" y="10764"/>
                    <a:pt x="14330" y="10420"/>
                  </a:cubicBezTo>
                  <a:cubicBezTo>
                    <a:pt x="14409" y="10335"/>
                    <a:pt x="14668" y="10076"/>
                    <a:pt x="14740" y="9996"/>
                  </a:cubicBezTo>
                  <a:cubicBezTo>
                    <a:pt x="15827" y="8910"/>
                    <a:pt x="16502" y="7349"/>
                    <a:pt x="16465" y="5800"/>
                  </a:cubicBezTo>
                  <a:cubicBezTo>
                    <a:pt x="16477" y="2845"/>
                    <a:pt x="14066" y="178"/>
                    <a:pt x="11106" y="14"/>
                  </a:cubicBezTo>
                  <a:cubicBezTo>
                    <a:pt x="10887" y="4"/>
                    <a:pt x="10643" y="0"/>
                    <a:pt x="10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67;p59">
              <a:extLst>
                <a:ext uri="{FF2B5EF4-FFF2-40B4-BE49-F238E27FC236}">
                  <a16:creationId xmlns:a16="http://schemas.microsoft.com/office/drawing/2014/main" id="{F50EED69-42EA-7D60-F3F5-778C30908689}"/>
                </a:ext>
              </a:extLst>
            </p:cNvPr>
            <p:cNvSpPr/>
            <p:nvPr/>
          </p:nvSpPr>
          <p:spPr>
            <a:xfrm>
              <a:off x="3573092" y="357857"/>
              <a:ext cx="475099" cy="213961"/>
            </a:xfrm>
            <a:custGeom>
              <a:avLst/>
              <a:gdLst/>
              <a:ahLst/>
              <a:cxnLst/>
              <a:rect l="l" t="t" r="r" b="b"/>
              <a:pathLst>
                <a:path w="21652" h="9751" extrusionOk="0">
                  <a:moveTo>
                    <a:pt x="12264" y="1765"/>
                  </a:moveTo>
                  <a:cubicBezTo>
                    <a:pt x="13175" y="1765"/>
                    <a:pt x="14048" y="2127"/>
                    <a:pt x="14690" y="2774"/>
                  </a:cubicBezTo>
                  <a:lnTo>
                    <a:pt x="17928" y="6011"/>
                  </a:lnTo>
                  <a:lnTo>
                    <a:pt x="5779" y="7816"/>
                  </a:lnTo>
                  <a:lnTo>
                    <a:pt x="2824" y="1765"/>
                  </a:lnTo>
                  <a:lnTo>
                    <a:pt x="12254" y="1765"/>
                  </a:lnTo>
                  <a:cubicBezTo>
                    <a:pt x="12257" y="1765"/>
                    <a:pt x="12260" y="1765"/>
                    <a:pt x="12264" y="1765"/>
                  </a:cubicBezTo>
                  <a:close/>
                  <a:moveTo>
                    <a:pt x="1" y="1"/>
                  </a:moveTo>
                  <a:lnTo>
                    <a:pt x="4760" y="9751"/>
                  </a:lnTo>
                  <a:lnTo>
                    <a:pt x="21651" y="7239"/>
                  </a:lnTo>
                  <a:lnTo>
                    <a:pt x="15939" y="1527"/>
                  </a:lnTo>
                  <a:cubicBezTo>
                    <a:pt x="14961" y="550"/>
                    <a:pt x="13636" y="1"/>
                    <a:pt x="1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68;p59">
              <a:extLst>
                <a:ext uri="{FF2B5EF4-FFF2-40B4-BE49-F238E27FC236}">
                  <a16:creationId xmlns:a16="http://schemas.microsoft.com/office/drawing/2014/main" id="{83B9B1BC-FDFA-87B4-7132-E11D0EED0051}"/>
                </a:ext>
              </a:extLst>
            </p:cNvPr>
            <p:cNvSpPr/>
            <p:nvPr/>
          </p:nvSpPr>
          <p:spPr>
            <a:xfrm>
              <a:off x="3980518" y="440518"/>
              <a:ext cx="178875" cy="174882"/>
            </a:xfrm>
            <a:custGeom>
              <a:avLst/>
              <a:gdLst/>
              <a:ahLst/>
              <a:cxnLst/>
              <a:rect l="l" t="t" r="r" b="b"/>
              <a:pathLst>
                <a:path w="8152" h="7970" extrusionOk="0">
                  <a:moveTo>
                    <a:pt x="4241" y="0"/>
                  </a:moveTo>
                  <a:cubicBezTo>
                    <a:pt x="4002" y="0"/>
                    <a:pt x="3763" y="91"/>
                    <a:pt x="3580" y="274"/>
                  </a:cubicBezTo>
                  <a:lnTo>
                    <a:pt x="365" y="3489"/>
                  </a:lnTo>
                  <a:cubicBezTo>
                    <a:pt x="1" y="3854"/>
                    <a:pt x="1" y="4445"/>
                    <a:pt x="365" y="4811"/>
                  </a:cubicBezTo>
                  <a:lnTo>
                    <a:pt x="3249" y="7695"/>
                  </a:lnTo>
                  <a:cubicBezTo>
                    <a:pt x="3432" y="7878"/>
                    <a:pt x="3671" y="7969"/>
                    <a:pt x="3910" y="7969"/>
                  </a:cubicBezTo>
                  <a:cubicBezTo>
                    <a:pt x="4149" y="7969"/>
                    <a:pt x="4389" y="7878"/>
                    <a:pt x="4571" y="7695"/>
                  </a:cubicBezTo>
                  <a:lnTo>
                    <a:pt x="7786" y="4480"/>
                  </a:lnTo>
                  <a:cubicBezTo>
                    <a:pt x="8152" y="4115"/>
                    <a:pt x="8152" y="3524"/>
                    <a:pt x="7786" y="3158"/>
                  </a:cubicBezTo>
                  <a:lnTo>
                    <a:pt x="4902" y="274"/>
                  </a:lnTo>
                  <a:cubicBezTo>
                    <a:pt x="4719" y="91"/>
                    <a:pt x="4480" y="0"/>
                    <a:pt x="4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69;p59">
              <a:extLst>
                <a:ext uri="{FF2B5EF4-FFF2-40B4-BE49-F238E27FC236}">
                  <a16:creationId xmlns:a16="http://schemas.microsoft.com/office/drawing/2014/main" id="{1AD742FF-6457-D5B7-BEE2-FFAA24D1798B}"/>
                </a:ext>
              </a:extLst>
            </p:cNvPr>
            <p:cNvSpPr/>
            <p:nvPr/>
          </p:nvSpPr>
          <p:spPr>
            <a:xfrm>
              <a:off x="3466775" y="345941"/>
              <a:ext cx="675522" cy="884875"/>
            </a:xfrm>
            <a:custGeom>
              <a:avLst/>
              <a:gdLst/>
              <a:ahLst/>
              <a:cxnLst/>
              <a:rect l="l" t="t" r="r" b="b"/>
              <a:pathLst>
                <a:path w="30786" h="40327" extrusionOk="0">
                  <a:moveTo>
                    <a:pt x="2548" y="0"/>
                  </a:moveTo>
                  <a:cubicBezTo>
                    <a:pt x="1141" y="0"/>
                    <a:pt x="1" y="1141"/>
                    <a:pt x="1" y="2548"/>
                  </a:cubicBezTo>
                  <a:lnTo>
                    <a:pt x="1" y="37779"/>
                  </a:lnTo>
                  <a:cubicBezTo>
                    <a:pt x="1" y="39186"/>
                    <a:pt x="1141" y="40327"/>
                    <a:pt x="2548" y="40327"/>
                  </a:cubicBezTo>
                  <a:lnTo>
                    <a:pt x="28237" y="40327"/>
                  </a:lnTo>
                  <a:cubicBezTo>
                    <a:pt x="29645" y="40327"/>
                    <a:pt x="30785" y="39186"/>
                    <a:pt x="30785" y="37779"/>
                  </a:cubicBezTo>
                  <a:lnTo>
                    <a:pt x="30785" y="11892"/>
                  </a:lnTo>
                  <a:cubicBezTo>
                    <a:pt x="30785" y="11216"/>
                    <a:pt x="30516" y="10569"/>
                    <a:pt x="30039" y="10091"/>
                  </a:cubicBezTo>
                  <a:lnTo>
                    <a:pt x="25694" y="5747"/>
                  </a:lnTo>
                  <a:cubicBezTo>
                    <a:pt x="25217" y="5268"/>
                    <a:pt x="24568" y="5001"/>
                    <a:pt x="23892" y="5001"/>
                  </a:cubicBezTo>
                  <a:lnTo>
                    <a:pt x="13347" y="5001"/>
                  </a:lnTo>
                  <a:cubicBezTo>
                    <a:pt x="12671" y="5001"/>
                    <a:pt x="12024" y="4733"/>
                    <a:pt x="11546" y="4254"/>
                  </a:cubicBezTo>
                  <a:lnTo>
                    <a:pt x="7401" y="108"/>
                  </a:lnTo>
                  <a:cubicBezTo>
                    <a:pt x="7331" y="39"/>
                    <a:pt x="7237" y="0"/>
                    <a:pt x="71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2870;p59">
              <a:extLst>
                <a:ext uri="{FF2B5EF4-FFF2-40B4-BE49-F238E27FC236}">
                  <a16:creationId xmlns:a16="http://schemas.microsoft.com/office/drawing/2014/main" id="{B3F32D94-1FBC-B0DB-FBC3-3225E6F2EF39}"/>
                </a:ext>
              </a:extLst>
            </p:cNvPr>
            <p:cNvSpPr/>
            <p:nvPr/>
          </p:nvSpPr>
          <p:spPr>
            <a:xfrm>
              <a:off x="3648754" y="654051"/>
              <a:ext cx="310794" cy="366835"/>
            </a:xfrm>
            <a:custGeom>
              <a:avLst/>
              <a:gdLst/>
              <a:ahLst/>
              <a:cxnLst/>
              <a:rect l="l" t="t" r="r" b="b"/>
              <a:pathLst>
                <a:path w="14164" h="16718" extrusionOk="0">
                  <a:moveTo>
                    <a:pt x="1675" y="202"/>
                  </a:moveTo>
                  <a:lnTo>
                    <a:pt x="12487" y="204"/>
                  </a:lnTo>
                  <a:cubicBezTo>
                    <a:pt x="13301" y="204"/>
                    <a:pt x="13960" y="863"/>
                    <a:pt x="13962" y="1677"/>
                  </a:cubicBezTo>
                  <a:lnTo>
                    <a:pt x="13962" y="15043"/>
                  </a:lnTo>
                  <a:cubicBezTo>
                    <a:pt x="13960" y="15856"/>
                    <a:pt x="13301" y="16515"/>
                    <a:pt x="12487" y="16516"/>
                  </a:cubicBezTo>
                  <a:lnTo>
                    <a:pt x="1675" y="16516"/>
                  </a:lnTo>
                  <a:cubicBezTo>
                    <a:pt x="862" y="16515"/>
                    <a:pt x="202" y="15856"/>
                    <a:pt x="202" y="15043"/>
                  </a:cubicBezTo>
                  <a:lnTo>
                    <a:pt x="202" y="1677"/>
                  </a:lnTo>
                  <a:cubicBezTo>
                    <a:pt x="202" y="863"/>
                    <a:pt x="862" y="204"/>
                    <a:pt x="1675" y="202"/>
                  </a:cubicBezTo>
                  <a:close/>
                  <a:moveTo>
                    <a:pt x="1675" y="1"/>
                  </a:moveTo>
                  <a:cubicBezTo>
                    <a:pt x="750" y="2"/>
                    <a:pt x="0" y="752"/>
                    <a:pt x="0" y="1677"/>
                  </a:cubicBezTo>
                  <a:lnTo>
                    <a:pt x="0" y="15043"/>
                  </a:lnTo>
                  <a:cubicBezTo>
                    <a:pt x="0" y="15968"/>
                    <a:pt x="750" y="16716"/>
                    <a:pt x="1675" y="16718"/>
                  </a:cubicBezTo>
                  <a:lnTo>
                    <a:pt x="12487" y="16718"/>
                  </a:lnTo>
                  <a:cubicBezTo>
                    <a:pt x="13412" y="16716"/>
                    <a:pt x="14162" y="15968"/>
                    <a:pt x="14163" y="15043"/>
                  </a:cubicBezTo>
                  <a:lnTo>
                    <a:pt x="14163" y="1677"/>
                  </a:lnTo>
                  <a:cubicBezTo>
                    <a:pt x="14162" y="752"/>
                    <a:pt x="13412" y="2"/>
                    <a:pt x="12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71;p59">
              <a:extLst>
                <a:ext uri="{FF2B5EF4-FFF2-40B4-BE49-F238E27FC236}">
                  <a16:creationId xmlns:a16="http://schemas.microsoft.com/office/drawing/2014/main" id="{AD477969-BE0C-D0CD-A7D0-6A4D92D72F3C}"/>
                </a:ext>
              </a:extLst>
            </p:cNvPr>
            <p:cNvSpPr/>
            <p:nvPr/>
          </p:nvSpPr>
          <p:spPr>
            <a:xfrm>
              <a:off x="3593587" y="600838"/>
              <a:ext cx="69141" cy="67802"/>
            </a:xfrm>
            <a:custGeom>
              <a:avLst/>
              <a:gdLst/>
              <a:ahLst/>
              <a:cxnLst/>
              <a:rect l="l" t="t" r="r" b="b"/>
              <a:pathLst>
                <a:path w="3151" h="3090" extrusionOk="0">
                  <a:moveTo>
                    <a:pt x="142" y="1"/>
                  </a:moveTo>
                  <a:lnTo>
                    <a:pt x="0" y="145"/>
                  </a:lnTo>
                  <a:lnTo>
                    <a:pt x="3009" y="3089"/>
                  </a:lnTo>
                  <a:lnTo>
                    <a:pt x="3150" y="2944"/>
                  </a:lnTo>
                  <a:lnTo>
                    <a:pt x="1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72;p59">
              <a:extLst>
                <a:ext uri="{FF2B5EF4-FFF2-40B4-BE49-F238E27FC236}">
                  <a16:creationId xmlns:a16="http://schemas.microsoft.com/office/drawing/2014/main" id="{6932CA38-777D-725B-8736-72AD72CD9D81}"/>
                </a:ext>
              </a:extLst>
            </p:cNvPr>
            <p:cNvSpPr/>
            <p:nvPr/>
          </p:nvSpPr>
          <p:spPr>
            <a:xfrm>
              <a:off x="3594487" y="1008220"/>
              <a:ext cx="69141" cy="67758"/>
            </a:xfrm>
            <a:custGeom>
              <a:avLst/>
              <a:gdLst/>
              <a:ahLst/>
              <a:cxnLst/>
              <a:rect l="l" t="t" r="r" b="b"/>
              <a:pathLst>
                <a:path w="3151" h="3088" extrusionOk="0">
                  <a:moveTo>
                    <a:pt x="3010" y="0"/>
                  </a:moveTo>
                  <a:lnTo>
                    <a:pt x="1" y="2944"/>
                  </a:lnTo>
                  <a:lnTo>
                    <a:pt x="142" y="3088"/>
                  </a:lnTo>
                  <a:lnTo>
                    <a:pt x="3151" y="144"/>
                  </a:lnTo>
                  <a:lnTo>
                    <a:pt x="3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73;p59">
              <a:extLst>
                <a:ext uri="{FF2B5EF4-FFF2-40B4-BE49-F238E27FC236}">
                  <a16:creationId xmlns:a16="http://schemas.microsoft.com/office/drawing/2014/main" id="{2608787C-B7CF-AD52-DA96-060618456536}"/>
                </a:ext>
              </a:extLst>
            </p:cNvPr>
            <p:cNvSpPr/>
            <p:nvPr/>
          </p:nvSpPr>
          <p:spPr>
            <a:xfrm>
              <a:off x="3945080" y="1008198"/>
              <a:ext cx="69141" cy="67780"/>
            </a:xfrm>
            <a:custGeom>
              <a:avLst/>
              <a:gdLst/>
              <a:ahLst/>
              <a:cxnLst/>
              <a:rect l="l" t="t" r="r" b="b"/>
              <a:pathLst>
                <a:path w="3151" h="3089" extrusionOk="0">
                  <a:moveTo>
                    <a:pt x="142" y="0"/>
                  </a:moveTo>
                  <a:lnTo>
                    <a:pt x="1" y="144"/>
                  </a:lnTo>
                  <a:lnTo>
                    <a:pt x="3009" y="3089"/>
                  </a:lnTo>
                  <a:lnTo>
                    <a:pt x="3150" y="2945"/>
                  </a:lnTo>
                  <a:lnTo>
                    <a:pt x="1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74;p59">
              <a:extLst>
                <a:ext uri="{FF2B5EF4-FFF2-40B4-BE49-F238E27FC236}">
                  <a16:creationId xmlns:a16="http://schemas.microsoft.com/office/drawing/2014/main" id="{4FE45B82-F360-A625-475B-EA71AA8751CA}"/>
                </a:ext>
              </a:extLst>
            </p:cNvPr>
            <p:cNvSpPr/>
            <p:nvPr/>
          </p:nvSpPr>
          <p:spPr>
            <a:xfrm>
              <a:off x="3948591" y="603976"/>
              <a:ext cx="69163" cy="67802"/>
            </a:xfrm>
            <a:custGeom>
              <a:avLst/>
              <a:gdLst/>
              <a:ahLst/>
              <a:cxnLst/>
              <a:rect l="l" t="t" r="r" b="b"/>
              <a:pathLst>
                <a:path w="3152" h="3090" extrusionOk="0">
                  <a:moveTo>
                    <a:pt x="3010" y="1"/>
                  </a:moveTo>
                  <a:lnTo>
                    <a:pt x="1" y="2945"/>
                  </a:lnTo>
                  <a:lnTo>
                    <a:pt x="142" y="3089"/>
                  </a:lnTo>
                  <a:lnTo>
                    <a:pt x="3152" y="145"/>
                  </a:lnTo>
                  <a:lnTo>
                    <a:pt x="30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75;p59">
              <a:extLst>
                <a:ext uri="{FF2B5EF4-FFF2-40B4-BE49-F238E27FC236}">
                  <a16:creationId xmlns:a16="http://schemas.microsoft.com/office/drawing/2014/main" id="{64D24F6D-C3B1-8367-06FC-7AF3ED2490E6}"/>
                </a:ext>
              </a:extLst>
            </p:cNvPr>
            <p:cNvSpPr/>
            <p:nvPr/>
          </p:nvSpPr>
          <p:spPr>
            <a:xfrm>
              <a:off x="4030484" y="471919"/>
              <a:ext cx="95494" cy="95516"/>
            </a:xfrm>
            <a:custGeom>
              <a:avLst/>
              <a:gdLst/>
              <a:ahLst/>
              <a:cxnLst/>
              <a:rect l="l" t="t" r="r" b="b"/>
              <a:pathLst>
                <a:path w="4352" h="4353" extrusionOk="0">
                  <a:moveTo>
                    <a:pt x="144" y="1"/>
                  </a:moveTo>
                  <a:lnTo>
                    <a:pt x="1" y="143"/>
                  </a:lnTo>
                  <a:lnTo>
                    <a:pt x="4208" y="4352"/>
                  </a:lnTo>
                  <a:lnTo>
                    <a:pt x="4351" y="4210"/>
                  </a:lnTo>
                  <a:lnTo>
                    <a:pt x="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76;p59">
              <a:extLst>
                <a:ext uri="{FF2B5EF4-FFF2-40B4-BE49-F238E27FC236}">
                  <a16:creationId xmlns:a16="http://schemas.microsoft.com/office/drawing/2014/main" id="{935A766D-4435-4E6E-BA4C-27810794F958}"/>
                </a:ext>
              </a:extLst>
            </p:cNvPr>
            <p:cNvSpPr/>
            <p:nvPr/>
          </p:nvSpPr>
          <p:spPr>
            <a:xfrm>
              <a:off x="4040907" y="461540"/>
              <a:ext cx="95494" cy="95472"/>
            </a:xfrm>
            <a:custGeom>
              <a:avLst/>
              <a:gdLst/>
              <a:ahLst/>
              <a:cxnLst/>
              <a:rect l="l" t="t" r="r" b="b"/>
              <a:pathLst>
                <a:path w="4352" h="4351" extrusionOk="0">
                  <a:moveTo>
                    <a:pt x="143" y="0"/>
                  </a:moveTo>
                  <a:lnTo>
                    <a:pt x="0" y="143"/>
                  </a:lnTo>
                  <a:lnTo>
                    <a:pt x="4209" y="4351"/>
                  </a:lnTo>
                  <a:lnTo>
                    <a:pt x="4352" y="4208"/>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7;p59">
              <a:extLst>
                <a:ext uri="{FF2B5EF4-FFF2-40B4-BE49-F238E27FC236}">
                  <a16:creationId xmlns:a16="http://schemas.microsoft.com/office/drawing/2014/main" id="{77AE4DCF-0459-B920-D39A-93DDE31D79AD}"/>
                </a:ext>
              </a:extLst>
            </p:cNvPr>
            <p:cNvSpPr/>
            <p:nvPr/>
          </p:nvSpPr>
          <p:spPr>
            <a:xfrm>
              <a:off x="3845412" y="582691"/>
              <a:ext cx="206676" cy="473695"/>
            </a:xfrm>
            <a:custGeom>
              <a:avLst/>
              <a:gdLst/>
              <a:ahLst/>
              <a:cxnLst/>
              <a:rect l="l" t="t" r="r" b="b"/>
              <a:pathLst>
                <a:path w="9419" h="21588" extrusionOk="0">
                  <a:moveTo>
                    <a:pt x="4524" y="0"/>
                  </a:moveTo>
                  <a:cubicBezTo>
                    <a:pt x="4524" y="0"/>
                    <a:pt x="1" y="4912"/>
                    <a:pt x="103" y="10873"/>
                  </a:cubicBezTo>
                  <a:cubicBezTo>
                    <a:pt x="205" y="16834"/>
                    <a:pt x="4894" y="21587"/>
                    <a:pt x="4894" y="21587"/>
                  </a:cubicBezTo>
                  <a:cubicBezTo>
                    <a:pt x="4894" y="21587"/>
                    <a:pt x="9419" y="16676"/>
                    <a:pt x="9316" y="10714"/>
                  </a:cubicBezTo>
                  <a:cubicBezTo>
                    <a:pt x="9215" y="4754"/>
                    <a:pt x="4524" y="0"/>
                    <a:pt x="4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78;p59">
              <a:extLst>
                <a:ext uri="{FF2B5EF4-FFF2-40B4-BE49-F238E27FC236}">
                  <a16:creationId xmlns:a16="http://schemas.microsoft.com/office/drawing/2014/main" id="{42FCD077-1794-36D3-7BFD-B22C645EA354}"/>
                </a:ext>
              </a:extLst>
            </p:cNvPr>
            <p:cNvSpPr/>
            <p:nvPr/>
          </p:nvSpPr>
          <p:spPr>
            <a:xfrm>
              <a:off x="3943039" y="622825"/>
              <a:ext cx="11300" cy="399244"/>
            </a:xfrm>
            <a:custGeom>
              <a:avLst/>
              <a:gdLst/>
              <a:ahLst/>
              <a:cxnLst/>
              <a:rect l="l" t="t" r="r" b="b"/>
              <a:pathLst>
                <a:path w="515" h="18195" extrusionOk="0">
                  <a:moveTo>
                    <a:pt x="204" y="0"/>
                  </a:moveTo>
                  <a:lnTo>
                    <a:pt x="1" y="3"/>
                  </a:lnTo>
                  <a:lnTo>
                    <a:pt x="313" y="18194"/>
                  </a:lnTo>
                  <a:lnTo>
                    <a:pt x="514" y="18191"/>
                  </a:lnTo>
                  <a:lnTo>
                    <a:pt x="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79;p59">
              <a:extLst>
                <a:ext uri="{FF2B5EF4-FFF2-40B4-BE49-F238E27FC236}">
                  <a16:creationId xmlns:a16="http://schemas.microsoft.com/office/drawing/2014/main" id="{36A7586F-6622-51DD-90CB-AB9B22DBEFC0}"/>
                </a:ext>
              </a:extLst>
            </p:cNvPr>
            <p:cNvSpPr/>
            <p:nvPr/>
          </p:nvSpPr>
          <p:spPr>
            <a:xfrm>
              <a:off x="3886688" y="726640"/>
              <a:ext cx="62909" cy="61000"/>
            </a:xfrm>
            <a:custGeom>
              <a:avLst/>
              <a:gdLst/>
              <a:ahLst/>
              <a:cxnLst/>
              <a:rect l="l" t="t" r="r" b="b"/>
              <a:pathLst>
                <a:path w="2867" h="2780" extrusionOk="0">
                  <a:moveTo>
                    <a:pt x="140" y="0"/>
                  </a:moveTo>
                  <a:lnTo>
                    <a:pt x="0" y="146"/>
                  </a:lnTo>
                  <a:lnTo>
                    <a:pt x="2727" y="2780"/>
                  </a:lnTo>
                  <a:lnTo>
                    <a:pt x="2867" y="2636"/>
                  </a:lnTo>
                  <a:lnTo>
                    <a:pt x="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80;p59">
              <a:extLst>
                <a:ext uri="{FF2B5EF4-FFF2-40B4-BE49-F238E27FC236}">
                  <a16:creationId xmlns:a16="http://schemas.microsoft.com/office/drawing/2014/main" id="{1947E01C-9B56-9ED0-B91D-0B847760EFD3}"/>
                </a:ext>
              </a:extLst>
            </p:cNvPr>
            <p:cNvSpPr/>
            <p:nvPr/>
          </p:nvSpPr>
          <p:spPr>
            <a:xfrm>
              <a:off x="3949293" y="882571"/>
              <a:ext cx="61044" cy="62887"/>
            </a:xfrm>
            <a:custGeom>
              <a:avLst/>
              <a:gdLst/>
              <a:ahLst/>
              <a:cxnLst/>
              <a:rect l="l" t="t" r="r" b="b"/>
              <a:pathLst>
                <a:path w="2782" h="2866" extrusionOk="0">
                  <a:moveTo>
                    <a:pt x="2637" y="0"/>
                  </a:moveTo>
                  <a:lnTo>
                    <a:pt x="0" y="2726"/>
                  </a:lnTo>
                  <a:lnTo>
                    <a:pt x="145" y="2866"/>
                  </a:lnTo>
                  <a:lnTo>
                    <a:pt x="2782" y="140"/>
                  </a:lnTo>
                  <a:lnTo>
                    <a:pt x="26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81;p59">
              <a:extLst>
                <a:ext uri="{FF2B5EF4-FFF2-40B4-BE49-F238E27FC236}">
                  <a16:creationId xmlns:a16="http://schemas.microsoft.com/office/drawing/2014/main" id="{59E1634C-8E7B-1306-A661-A4B4A2852F2F}"/>
                </a:ext>
              </a:extLst>
            </p:cNvPr>
            <p:cNvSpPr/>
            <p:nvPr/>
          </p:nvSpPr>
          <p:spPr>
            <a:xfrm>
              <a:off x="3954976" y="968108"/>
              <a:ext cx="471588" cy="200094"/>
            </a:xfrm>
            <a:custGeom>
              <a:avLst/>
              <a:gdLst/>
              <a:ahLst/>
              <a:cxnLst/>
              <a:rect l="l" t="t" r="r" b="b"/>
              <a:pathLst>
                <a:path w="21492" h="9119" extrusionOk="0">
                  <a:moveTo>
                    <a:pt x="10550" y="0"/>
                  </a:moveTo>
                  <a:cubicBezTo>
                    <a:pt x="4759" y="0"/>
                    <a:pt x="0" y="4266"/>
                    <a:pt x="0" y="4266"/>
                  </a:cubicBezTo>
                  <a:cubicBezTo>
                    <a:pt x="0" y="4266"/>
                    <a:pt x="4687" y="8952"/>
                    <a:pt x="10623" y="9115"/>
                  </a:cubicBezTo>
                  <a:cubicBezTo>
                    <a:pt x="10729" y="9118"/>
                    <a:pt x="10835" y="9119"/>
                    <a:pt x="10941" y="9119"/>
                  </a:cubicBezTo>
                  <a:cubicBezTo>
                    <a:pt x="16732" y="9119"/>
                    <a:pt x="21492" y="4852"/>
                    <a:pt x="21492" y="4852"/>
                  </a:cubicBezTo>
                  <a:cubicBezTo>
                    <a:pt x="21492" y="4852"/>
                    <a:pt x="16805" y="166"/>
                    <a:pt x="10871" y="4"/>
                  </a:cubicBezTo>
                  <a:cubicBezTo>
                    <a:pt x="10763" y="2"/>
                    <a:pt x="10657" y="0"/>
                    <a:pt x="10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82;p59">
              <a:extLst>
                <a:ext uri="{FF2B5EF4-FFF2-40B4-BE49-F238E27FC236}">
                  <a16:creationId xmlns:a16="http://schemas.microsoft.com/office/drawing/2014/main" id="{C4CEA023-304B-B427-E0AA-5390AEB688D3}"/>
                </a:ext>
              </a:extLst>
            </p:cNvPr>
            <p:cNvSpPr/>
            <p:nvPr/>
          </p:nvSpPr>
          <p:spPr>
            <a:xfrm>
              <a:off x="3989932" y="1061192"/>
              <a:ext cx="397532" cy="15250"/>
            </a:xfrm>
            <a:custGeom>
              <a:avLst/>
              <a:gdLst/>
              <a:ahLst/>
              <a:cxnLst/>
              <a:rect l="l" t="t" r="r" b="b"/>
              <a:pathLst>
                <a:path w="18117" h="695" extrusionOk="0">
                  <a:moveTo>
                    <a:pt x="6" y="0"/>
                  </a:moveTo>
                  <a:lnTo>
                    <a:pt x="1" y="202"/>
                  </a:lnTo>
                  <a:lnTo>
                    <a:pt x="18111" y="695"/>
                  </a:lnTo>
                  <a:lnTo>
                    <a:pt x="18116" y="493"/>
                  </a:lnTo>
                  <a:lnTo>
                    <a:pt x="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83;p59">
              <a:extLst>
                <a:ext uri="{FF2B5EF4-FFF2-40B4-BE49-F238E27FC236}">
                  <a16:creationId xmlns:a16="http://schemas.microsoft.com/office/drawing/2014/main" id="{7A98C814-6171-769F-FCE2-16D33CB373DE}"/>
                </a:ext>
              </a:extLst>
            </p:cNvPr>
            <p:cNvSpPr/>
            <p:nvPr/>
          </p:nvSpPr>
          <p:spPr>
            <a:xfrm>
              <a:off x="4223390" y="1011687"/>
              <a:ext cx="63172" cy="59815"/>
            </a:xfrm>
            <a:custGeom>
              <a:avLst/>
              <a:gdLst/>
              <a:ahLst/>
              <a:cxnLst/>
              <a:rect l="l" t="t" r="r" b="b"/>
              <a:pathLst>
                <a:path w="2879" h="2726" extrusionOk="0">
                  <a:moveTo>
                    <a:pt x="2741" y="0"/>
                  </a:moveTo>
                  <a:lnTo>
                    <a:pt x="1" y="2578"/>
                  </a:lnTo>
                  <a:lnTo>
                    <a:pt x="140" y="2726"/>
                  </a:lnTo>
                  <a:lnTo>
                    <a:pt x="2879" y="147"/>
                  </a:lnTo>
                  <a:lnTo>
                    <a:pt x="27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84;p59">
              <a:extLst>
                <a:ext uri="{FF2B5EF4-FFF2-40B4-BE49-F238E27FC236}">
                  <a16:creationId xmlns:a16="http://schemas.microsoft.com/office/drawing/2014/main" id="{192DE9F5-A043-F468-B657-5A5DCFA1F86F}"/>
                </a:ext>
              </a:extLst>
            </p:cNvPr>
            <p:cNvSpPr/>
            <p:nvPr/>
          </p:nvSpPr>
          <p:spPr>
            <a:xfrm>
              <a:off x="4066033" y="1064045"/>
              <a:ext cx="60210" cy="62843"/>
            </a:xfrm>
            <a:custGeom>
              <a:avLst/>
              <a:gdLst/>
              <a:ahLst/>
              <a:cxnLst/>
              <a:rect l="l" t="t" r="r" b="b"/>
              <a:pathLst>
                <a:path w="2744" h="2864" extrusionOk="0">
                  <a:moveTo>
                    <a:pt x="147" y="0"/>
                  </a:moveTo>
                  <a:lnTo>
                    <a:pt x="1" y="141"/>
                  </a:lnTo>
                  <a:lnTo>
                    <a:pt x="2598" y="2863"/>
                  </a:lnTo>
                  <a:lnTo>
                    <a:pt x="2744" y="2725"/>
                  </a:lnTo>
                  <a:lnTo>
                    <a:pt x="1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85;p59">
              <a:extLst>
                <a:ext uri="{FF2B5EF4-FFF2-40B4-BE49-F238E27FC236}">
                  <a16:creationId xmlns:a16="http://schemas.microsoft.com/office/drawing/2014/main" id="{AFE35A3F-E751-BD27-931D-68D4CE4828F1}"/>
                </a:ext>
              </a:extLst>
            </p:cNvPr>
            <p:cNvSpPr/>
            <p:nvPr/>
          </p:nvSpPr>
          <p:spPr>
            <a:xfrm>
              <a:off x="4053613" y="602747"/>
              <a:ext cx="293964" cy="356368"/>
            </a:xfrm>
            <a:custGeom>
              <a:avLst/>
              <a:gdLst/>
              <a:ahLst/>
              <a:cxnLst/>
              <a:rect l="l" t="t" r="r" b="b"/>
              <a:pathLst>
                <a:path w="13397" h="16241" extrusionOk="0">
                  <a:moveTo>
                    <a:pt x="12551" y="0"/>
                  </a:moveTo>
                  <a:cubicBezTo>
                    <a:pt x="12551" y="0"/>
                    <a:pt x="6464" y="1138"/>
                    <a:pt x="3233" y="5621"/>
                  </a:cubicBezTo>
                  <a:cubicBezTo>
                    <a:pt x="1" y="10106"/>
                    <a:pt x="846" y="16240"/>
                    <a:pt x="846" y="16240"/>
                  </a:cubicBezTo>
                  <a:cubicBezTo>
                    <a:pt x="846" y="16240"/>
                    <a:pt x="6931" y="15103"/>
                    <a:pt x="10164" y="10619"/>
                  </a:cubicBezTo>
                  <a:cubicBezTo>
                    <a:pt x="13396" y="6133"/>
                    <a:pt x="12551" y="0"/>
                    <a:pt x="125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86;p59">
              <a:extLst>
                <a:ext uri="{FF2B5EF4-FFF2-40B4-BE49-F238E27FC236}">
                  <a16:creationId xmlns:a16="http://schemas.microsoft.com/office/drawing/2014/main" id="{4C757F43-CC13-5B25-98DD-EB8514DEC551}"/>
                </a:ext>
              </a:extLst>
            </p:cNvPr>
            <p:cNvSpPr/>
            <p:nvPr/>
          </p:nvSpPr>
          <p:spPr>
            <a:xfrm>
              <a:off x="4097544" y="639064"/>
              <a:ext cx="206084" cy="283629"/>
            </a:xfrm>
            <a:custGeom>
              <a:avLst/>
              <a:gdLst/>
              <a:ahLst/>
              <a:cxnLst/>
              <a:rect l="l" t="t" r="r" b="b"/>
              <a:pathLst>
                <a:path w="9392" h="12926" extrusionOk="0">
                  <a:moveTo>
                    <a:pt x="9227" y="0"/>
                  </a:moveTo>
                  <a:lnTo>
                    <a:pt x="1" y="12807"/>
                  </a:lnTo>
                  <a:lnTo>
                    <a:pt x="165" y="12925"/>
                  </a:lnTo>
                  <a:lnTo>
                    <a:pt x="9391" y="118"/>
                  </a:lnTo>
                  <a:lnTo>
                    <a:pt x="92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87;p59">
              <a:extLst>
                <a:ext uri="{FF2B5EF4-FFF2-40B4-BE49-F238E27FC236}">
                  <a16:creationId xmlns:a16="http://schemas.microsoft.com/office/drawing/2014/main" id="{27C8C49E-3430-05B6-F617-0F4012AD07E8}"/>
                </a:ext>
              </a:extLst>
            </p:cNvPr>
            <p:cNvSpPr/>
            <p:nvPr/>
          </p:nvSpPr>
          <p:spPr>
            <a:xfrm>
              <a:off x="4205243" y="683609"/>
              <a:ext cx="15952" cy="71971"/>
            </a:xfrm>
            <a:custGeom>
              <a:avLst/>
              <a:gdLst/>
              <a:ahLst/>
              <a:cxnLst/>
              <a:rect l="l" t="t" r="r" b="b"/>
              <a:pathLst>
                <a:path w="727" h="3280" extrusionOk="0">
                  <a:moveTo>
                    <a:pt x="199" y="1"/>
                  </a:moveTo>
                  <a:lnTo>
                    <a:pt x="0" y="33"/>
                  </a:lnTo>
                  <a:lnTo>
                    <a:pt x="527" y="3280"/>
                  </a:lnTo>
                  <a:lnTo>
                    <a:pt x="726" y="3248"/>
                  </a:lnTo>
                  <a:lnTo>
                    <a:pt x="1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88;p59">
              <a:extLst>
                <a:ext uri="{FF2B5EF4-FFF2-40B4-BE49-F238E27FC236}">
                  <a16:creationId xmlns:a16="http://schemas.microsoft.com/office/drawing/2014/main" id="{D10A82E0-7D60-3C51-BCEC-9A166A93C5DA}"/>
                </a:ext>
              </a:extLst>
            </p:cNvPr>
            <p:cNvSpPr/>
            <p:nvPr/>
          </p:nvSpPr>
          <p:spPr>
            <a:xfrm>
              <a:off x="4138512" y="852794"/>
              <a:ext cx="71993" cy="15952"/>
            </a:xfrm>
            <a:custGeom>
              <a:avLst/>
              <a:gdLst/>
              <a:ahLst/>
              <a:cxnLst/>
              <a:rect l="l" t="t" r="r" b="b"/>
              <a:pathLst>
                <a:path w="3281" h="727" extrusionOk="0">
                  <a:moveTo>
                    <a:pt x="3248" y="0"/>
                  </a:moveTo>
                  <a:lnTo>
                    <a:pt x="0" y="527"/>
                  </a:lnTo>
                  <a:lnTo>
                    <a:pt x="33" y="726"/>
                  </a:lnTo>
                  <a:lnTo>
                    <a:pt x="3280" y="199"/>
                  </a:lnTo>
                  <a:lnTo>
                    <a:pt x="32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89;p59">
              <a:extLst>
                <a:ext uri="{FF2B5EF4-FFF2-40B4-BE49-F238E27FC236}">
                  <a16:creationId xmlns:a16="http://schemas.microsoft.com/office/drawing/2014/main" id="{95E5579B-DE2A-E90C-A6F9-65429DA70C73}"/>
                </a:ext>
              </a:extLst>
            </p:cNvPr>
            <p:cNvSpPr/>
            <p:nvPr/>
          </p:nvSpPr>
          <p:spPr>
            <a:xfrm>
              <a:off x="3253638" y="278421"/>
              <a:ext cx="833508" cy="835680"/>
            </a:xfrm>
            <a:custGeom>
              <a:avLst/>
              <a:gdLst/>
              <a:ahLst/>
              <a:cxnLst/>
              <a:rect l="l" t="t" r="r" b="b"/>
              <a:pathLst>
                <a:path w="37986" h="38085" extrusionOk="0">
                  <a:moveTo>
                    <a:pt x="34344" y="0"/>
                  </a:moveTo>
                  <a:cubicBezTo>
                    <a:pt x="34255" y="1"/>
                    <a:pt x="34166" y="3"/>
                    <a:pt x="34083" y="3"/>
                  </a:cubicBezTo>
                  <a:cubicBezTo>
                    <a:pt x="31233" y="48"/>
                    <a:pt x="25910" y="144"/>
                    <a:pt x="23043" y="189"/>
                  </a:cubicBezTo>
                  <a:cubicBezTo>
                    <a:pt x="9172" y="440"/>
                    <a:pt x="0" y="14987"/>
                    <a:pt x="6067" y="27533"/>
                  </a:cubicBezTo>
                  <a:cubicBezTo>
                    <a:pt x="9445" y="34452"/>
                    <a:pt x="16173" y="38084"/>
                    <a:pt x="22918" y="38084"/>
                  </a:cubicBezTo>
                  <a:cubicBezTo>
                    <a:pt x="28591" y="38084"/>
                    <a:pt x="34276" y="35513"/>
                    <a:pt x="37985" y="30165"/>
                  </a:cubicBezTo>
                  <a:lnTo>
                    <a:pt x="37821" y="30047"/>
                  </a:lnTo>
                  <a:cubicBezTo>
                    <a:pt x="35356" y="33407"/>
                    <a:pt x="31701" y="35862"/>
                    <a:pt x="27661" y="36840"/>
                  </a:cubicBezTo>
                  <a:cubicBezTo>
                    <a:pt x="26258" y="37198"/>
                    <a:pt x="24850" y="37367"/>
                    <a:pt x="23463" y="37367"/>
                  </a:cubicBezTo>
                  <a:cubicBezTo>
                    <a:pt x="14558" y="37367"/>
                    <a:pt x="6489" y="30373"/>
                    <a:pt x="5897" y="21105"/>
                  </a:cubicBezTo>
                  <a:cubicBezTo>
                    <a:pt x="5169" y="11848"/>
                    <a:pt x="12313" y="3452"/>
                    <a:pt x="21590" y="2831"/>
                  </a:cubicBezTo>
                  <a:cubicBezTo>
                    <a:pt x="21959" y="2797"/>
                    <a:pt x="22409" y="2787"/>
                    <a:pt x="22872" y="2787"/>
                  </a:cubicBezTo>
                  <a:cubicBezTo>
                    <a:pt x="23489" y="2787"/>
                    <a:pt x="24128" y="2805"/>
                    <a:pt x="24626" y="2811"/>
                  </a:cubicBezTo>
                  <a:lnTo>
                    <a:pt x="34344" y="2973"/>
                  </a:lnTo>
                  <a:lnTo>
                    <a:pt x="343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 name="Picture 26">
            <a:extLst>
              <a:ext uri="{FF2B5EF4-FFF2-40B4-BE49-F238E27FC236}">
                <a16:creationId xmlns:a16="http://schemas.microsoft.com/office/drawing/2014/main" id="{72308AC9-6F76-E4DC-0E1D-4EAD8AF256BC}"/>
              </a:ext>
            </a:extLst>
          </p:cNvPr>
          <p:cNvPicPr>
            <a:picLocks noChangeAspect="1"/>
          </p:cNvPicPr>
          <p:nvPr/>
        </p:nvPicPr>
        <p:blipFill>
          <a:blip r:embed="rId3"/>
          <a:stretch>
            <a:fillRect/>
          </a:stretch>
        </p:blipFill>
        <p:spPr>
          <a:xfrm>
            <a:off x="538904" y="1451123"/>
            <a:ext cx="7772400" cy="3192651"/>
          </a:xfrm>
          <a:prstGeom prst="rect">
            <a:avLst/>
          </a:prstGeom>
        </p:spPr>
      </p:pic>
    </p:spTree>
    <p:extLst>
      <p:ext uri="{BB962C8B-B14F-4D97-AF65-F5344CB8AC3E}">
        <p14:creationId xmlns:p14="http://schemas.microsoft.com/office/powerpoint/2010/main" val="1653781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5"/>
        <p:cNvGrpSpPr/>
        <p:nvPr/>
      </p:nvGrpSpPr>
      <p:grpSpPr>
        <a:xfrm>
          <a:off x="0" y="0"/>
          <a:ext cx="0" cy="0"/>
          <a:chOff x="0" y="0"/>
          <a:chExt cx="0" cy="0"/>
        </a:xfrm>
      </p:grpSpPr>
      <p:sp>
        <p:nvSpPr>
          <p:cNvPr id="2627" name="Google Shape;2627;p57"/>
          <p:cNvSpPr txBox="1">
            <a:spLocks noGrp="1"/>
          </p:cNvSpPr>
          <p:nvPr>
            <p:ph type="title"/>
          </p:nvPr>
        </p:nvSpPr>
        <p:spPr>
          <a:xfrm>
            <a:off x="1352361" y="32842"/>
            <a:ext cx="4332753" cy="120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DIN Alternate" panose="020B0500000000000000" pitchFamily="34" charset="77"/>
              </a:rPr>
              <a:t>Model</a:t>
            </a:r>
            <a:r>
              <a:rPr lang="en-US" dirty="0"/>
              <a:t> </a:t>
            </a:r>
            <a:r>
              <a:rPr lang="en-US" dirty="0">
                <a:latin typeface="DIN Alternate" panose="020B0500000000000000" pitchFamily="34" charset="77"/>
              </a:rPr>
              <a:t>Building</a:t>
            </a:r>
          </a:p>
        </p:txBody>
      </p:sp>
      <p:grpSp>
        <p:nvGrpSpPr>
          <p:cNvPr id="2" name="Google Shape;2865;p59">
            <a:extLst>
              <a:ext uri="{FF2B5EF4-FFF2-40B4-BE49-F238E27FC236}">
                <a16:creationId xmlns:a16="http://schemas.microsoft.com/office/drawing/2014/main" id="{B32A8D37-78FA-AF7C-DAFD-C47F4568324A}"/>
              </a:ext>
            </a:extLst>
          </p:cNvPr>
          <p:cNvGrpSpPr/>
          <p:nvPr/>
        </p:nvGrpSpPr>
        <p:grpSpPr>
          <a:xfrm>
            <a:off x="4219184" y="298743"/>
            <a:ext cx="1133210" cy="765430"/>
            <a:chOff x="3253638" y="277565"/>
            <a:chExt cx="1172927" cy="953251"/>
          </a:xfrm>
        </p:grpSpPr>
        <p:sp>
          <p:nvSpPr>
            <p:cNvPr id="3" name="Google Shape;2866;p59">
              <a:extLst>
                <a:ext uri="{FF2B5EF4-FFF2-40B4-BE49-F238E27FC236}">
                  <a16:creationId xmlns:a16="http://schemas.microsoft.com/office/drawing/2014/main" id="{1D2C2135-B238-01D0-789D-27A1F9CDDCAE}"/>
                </a:ext>
              </a:extLst>
            </p:cNvPr>
            <p:cNvSpPr/>
            <p:nvPr/>
          </p:nvSpPr>
          <p:spPr>
            <a:xfrm>
              <a:off x="3829898" y="277565"/>
              <a:ext cx="362095" cy="265965"/>
            </a:xfrm>
            <a:custGeom>
              <a:avLst/>
              <a:gdLst/>
              <a:ahLst/>
              <a:cxnLst/>
              <a:rect l="l" t="t" r="r" b="b"/>
              <a:pathLst>
                <a:path w="16502" h="12121" extrusionOk="0">
                  <a:moveTo>
                    <a:pt x="10387" y="0"/>
                  </a:moveTo>
                  <a:cubicBezTo>
                    <a:pt x="9540" y="0"/>
                    <a:pt x="8553" y="42"/>
                    <a:pt x="7822" y="43"/>
                  </a:cubicBezTo>
                  <a:cubicBezTo>
                    <a:pt x="5853" y="74"/>
                    <a:pt x="2704" y="129"/>
                    <a:pt x="0" y="176"/>
                  </a:cubicBezTo>
                  <a:lnTo>
                    <a:pt x="0" y="2877"/>
                  </a:lnTo>
                  <a:lnTo>
                    <a:pt x="10580" y="3055"/>
                  </a:lnTo>
                  <a:cubicBezTo>
                    <a:pt x="10588" y="3055"/>
                    <a:pt x="10595" y="3055"/>
                    <a:pt x="10603" y="3055"/>
                  </a:cubicBezTo>
                  <a:cubicBezTo>
                    <a:pt x="12045" y="3055"/>
                    <a:pt x="13249" y="4379"/>
                    <a:pt x="13182" y="5795"/>
                  </a:cubicBezTo>
                  <a:cubicBezTo>
                    <a:pt x="13163" y="6439"/>
                    <a:pt x="12906" y="7022"/>
                    <a:pt x="12439" y="7491"/>
                  </a:cubicBezTo>
                  <a:lnTo>
                    <a:pt x="10213" y="9648"/>
                  </a:lnTo>
                  <a:lnTo>
                    <a:pt x="12686" y="12120"/>
                  </a:lnTo>
                  <a:cubicBezTo>
                    <a:pt x="13039" y="11760"/>
                    <a:pt x="13993" y="10764"/>
                    <a:pt x="14330" y="10420"/>
                  </a:cubicBezTo>
                  <a:cubicBezTo>
                    <a:pt x="14409" y="10335"/>
                    <a:pt x="14668" y="10076"/>
                    <a:pt x="14740" y="9996"/>
                  </a:cubicBezTo>
                  <a:cubicBezTo>
                    <a:pt x="15827" y="8910"/>
                    <a:pt x="16502" y="7349"/>
                    <a:pt x="16465" y="5800"/>
                  </a:cubicBezTo>
                  <a:cubicBezTo>
                    <a:pt x="16477" y="2845"/>
                    <a:pt x="14066" y="178"/>
                    <a:pt x="11106" y="14"/>
                  </a:cubicBezTo>
                  <a:cubicBezTo>
                    <a:pt x="10887" y="4"/>
                    <a:pt x="10643" y="0"/>
                    <a:pt x="10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867;p59">
              <a:extLst>
                <a:ext uri="{FF2B5EF4-FFF2-40B4-BE49-F238E27FC236}">
                  <a16:creationId xmlns:a16="http://schemas.microsoft.com/office/drawing/2014/main" id="{F50EED69-42EA-7D60-F3F5-778C30908689}"/>
                </a:ext>
              </a:extLst>
            </p:cNvPr>
            <p:cNvSpPr/>
            <p:nvPr/>
          </p:nvSpPr>
          <p:spPr>
            <a:xfrm>
              <a:off x="3573092" y="357857"/>
              <a:ext cx="475099" cy="213961"/>
            </a:xfrm>
            <a:custGeom>
              <a:avLst/>
              <a:gdLst/>
              <a:ahLst/>
              <a:cxnLst/>
              <a:rect l="l" t="t" r="r" b="b"/>
              <a:pathLst>
                <a:path w="21652" h="9751" extrusionOk="0">
                  <a:moveTo>
                    <a:pt x="12264" y="1765"/>
                  </a:moveTo>
                  <a:cubicBezTo>
                    <a:pt x="13175" y="1765"/>
                    <a:pt x="14048" y="2127"/>
                    <a:pt x="14690" y="2774"/>
                  </a:cubicBezTo>
                  <a:lnTo>
                    <a:pt x="17928" y="6011"/>
                  </a:lnTo>
                  <a:lnTo>
                    <a:pt x="5779" y="7816"/>
                  </a:lnTo>
                  <a:lnTo>
                    <a:pt x="2824" y="1765"/>
                  </a:lnTo>
                  <a:lnTo>
                    <a:pt x="12254" y="1765"/>
                  </a:lnTo>
                  <a:cubicBezTo>
                    <a:pt x="12257" y="1765"/>
                    <a:pt x="12260" y="1765"/>
                    <a:pt x="12264" y="1765"/>
                  </a:cubicBezTo>
                  <a:close/>
                  <a:moveTo>
                    <a:pt x="1" y="1"/>
                  </a:moveTo>
                  <a:lnTo>
                    <a:pt x="4760" y="9751"/>
                  </a:lnTo>
                  <a:lnTo>
                    <a:pt x="21651" y="7239"/>
                  </a:lnTo>
                  <a:lnTo>
                    <a:pt x="15939" y="1527"/>
                  </a:lnTo>
                  <a:cubicBezTo>
                    <a:pt x="14961" y="550"/>
                    <a:pt x="13636" y="1"/>
                    <a:pt x="12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68;p59">
              <a:extLst>
                <a:ext uri="{FF2B5EF4-FFF2-40B4-BE49-F238E27FC236}">
                  <a16:creationId xmlns:a16="http://schemas.microsoft.com/office/drawing/2014/main" id="{83B9B1BC-FDFA-87B4-7132-E11D0EED0051}"/>
                </a:ext>
              </a:extLst>
            </p:cNvPr>
            <p:cNvSpPr/>
            <p:nvPr/>
          </p:nvSpPr>
          <p:spPr>
            <a:xfrm>
              <a:off x="3980518" y="440518"/>
              <a:ext cx="178875" cy="174882"/>
            </a:xfrm>
            <a:custGeom>
              <a:avLst/>
              <a:gdLst/>
              <a:ahLst/>
              <a:cxnLst/>
              <a:rect l="l" t="t" r="r" b="b"/>
              <a:pathLst>
                <a:path w="8152" h="7970" extrusionOk="0">
                  <a:moveTo>
                    <a:pt x="4241" y="0"/>
                  </a:moveTo>
                  <a:cubicBezTo>
                    <a:pt x="4002" y="0"/>
                    <a:pt x="3763" y="91"/>
                    <a:pt x="3580" y="274"/>
                  </a:cubicBezTo>
                  <a:lnTo>
                    <a:pt x="365" y="3489"/>
                  </a:lnTo>
                  <a:cubicBezTo>
                    <a:pt x="1" y="3854"/>
                    <a:pt x="1" y="4445"/>
                    <a:pt x="365" y="4811"/>
                  </a:cubicBezTo>
                  <a:lnTo>
                    <a:pt x="3249" y="7695"/>
                  </a:lnTo>
                  <a:cubicBezTo>
                    <a:pt x="3432" y="7878"/>
                    <a:pt x="3671" y="7969"/>
                    <a:pt x="3910" y="7969"/>
                  </a:cubicBezTo>
                  <a:cubicBezTo>
                    <a:pt x="4149" y="7969"/>
                    <a:pt x="4389" y="7878"/>
                    <a:pt x="4571" y="7695"/>
                  </a:cubicBezTo>
                  <a:lnTo>
                    <a:pt x="7786" y="4480"/>
                  </a:lnTo>
                  <a:cubicBezTo>
                    <a:pt x="8152" y="4115"/>
                    <a:pt x="8152" y="3524"/>
                    <a:pt x="7786" y="3158"/>
                  </a:cubicBezTo>
                  <a:lnTo>
                    <a:pt x="4902" y="274"/>
                  </a:lnTo>
                  <a:cubicBezTo>
                    <a:pt x="4719" y="91"/>
                    <a:pt x="4480" y="0"/>
                    <a:pt x="42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69;p59">
              <a:extLst>
                <a:ext uri="{FF2B5EF4-FFF2-40B4-BE49-F238E27FC236}">
                  <a16:creationId xmlns:a16="http://schemas.microsoft.com/office/drawing/2014/main" id="{1AD742FF-6457-D5B7-BEE2-FFAA24D1798B}"/>
                </a:ext>
              </a:extLst>
            </p:cNvPr>
            <p:cNvSpPr/>
            <p:nvPr/>
          </p:nvSpPr>
          <p:spPr>
            <a:xfrm>
              <a:off x="3466775" y="345941"/>
              <a:ext cx="675522" cy="884875"/>
            </a:xfrm>
            <a:custGeom>
              <a:avLst/>
              <a:gdLst/>
              <a:ahLst/>
              <a:cxnLst/>
              <a:rect l="l" t="t" r="r" b="b"/>
              <a:pathLst>
                <a:path w="30786" h="40327" extrusionOk="0">
                  <a:moveTo>
                    <a:pt x="2548" y="0"/>
                  </a:moveTo>
                  <a:cubicBezTo>
                    <a:pt x="1141" y="0"/>
                    <a:pt x="1" y="1141"/>
                    <a:pt x="1" y="2548"/>
                  </a:cubicBezTo>
                  <a:lnTo>
                    <a:pt x="1" y="37779"/>
                  </a:lnTo>
                  <a:cubicBezTo>
                    <a:pt x="1" y="39186"/>
                    <a:pt x="1141" y="40327"/>
                    <a:pt x="2548" y="40327"/>
                  </a:cubicBezTo>
                  <a:lnTo>
                    <a:pt x="28237" y="40327"/>
                  </a:lnTo>
                  <a:cubicBezTo>
                    <a:pt x="29645" y="40327"/>
                    <a:pt x="30785" y="39186"/>
                    <a:pt x="30785" y="37779"/>
                  </a:cubicBezTo>
                  <a:lnTo>
                    <a:pt x="30785" y="11892"/>
                  </a:lnTo>
                  <a:cubicBezTo>
                    <a:pt x="30785" y="11216"/>
                    <a:pt x="30516" y="10569"/>
                    <a:pt x="30039" y="10091"/>
                  </a:cubicBezTo>
                  <a:lnTo>
                    <a:pt x="25694" y="5747"/>
                  </a:lnTo>
                  <a:cubicBezTo>
                    <a:pt x="25217" y="5268"/>
                    <a:pt x="24568" y="5001"/>
                    <a:pt x="23892" y="5001"/>
                  </a:cubicBezTo>
                  <a:lnTo>
                    <a:pt x="13347" y="5001"/>
                  </a:lnTo>
                  <a:cubicBezTo>
                    <a:pt x="12671" y="5001"/>
                    <a:pt x="12024" y="4733"/>
                    <a:pt x="11546" y="4254"/>
                  </a:cubicBezTo>
                  <a:lnTo>
                    <a:pt x="7401" y="108"/>
                  </a:lnTo>
                  <a:cubicBezTo>
                    <a:pt x="7331" y="39"/>
                    <a:pt x="7237" y="0"/>
                    <a:pt x="71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2870;p59">
              <a:extLst>
                <a:ext uri="{FF2B5EF4-FFF2-40B4-BE49-F238E27FC236}">
                  <a16:creationId xmlns:a16="http://schemas.microsoft.com/office/drawing/2014/main" id="{B3F32D94-1FBC-B0DB-FBC3-3225E6F2EF39}"/>
                </a:ext>
              </a:extLst>
            </p:cNvPr>
            <p:cNvSpPr/>
            <p:nvPr/>
          </p:nvSpPr>
          <p:spPr>
            <a:xfrm>
              <a:off x="3648754" y="654051"/>
              <a:ext cx="310794" cy="366835"/>
            </a:xfrm>
            <a:custGeom>
              <a:avLst/>
              <a:gdLst/>
              <a:ahLst/>
              <a:cxnLst/>
              <a:rect l="l" t="t" r="r" b="b"/>
              <a:pathLst>
                <a:path w="14164" h="16718" extrusionOk="0">
                  <a:moveTo>
                    <a:pt x="1675" y="202"/>
                  </a:moveTo>
                  <a:lnTo>
                    <a:pt x="12487" y="204"/>
                  </a:lnTo>
                  <a:cubicBezTo>
                    <a:pt x="13301" y="204"/>
                    <a:pt x="13960" y="863"/>
                    <a:pt x="13962" y="1677"/>
                  </a:cubicBezTo>
                  <a:lnTo>
                    <a:pt x="13962" y="15043"/>
                  </a:lnTo>
                  <a:cubicBezTo>
                    <a:pt x="13960" y="15856"/>
                    <a:pt x="13301" y="16515"/>
                    <a:pt x="12487" y="16516"/>
                  </a:cubicBezTo>
                  <a:lnTo>
                    <a:pt x="1675" y="16516"/>
                  </a:lnTo>
                  <a:cubicBezTo>
                    <a:pt x="862" y="16515"/>
                    <a:pt x="202" y="15856"/>
                    <a:pt x="202" y="15043"/>
                  </a:cubicBezTo>
                  <a:lnTo>
                    <a:pt x="202" y="1677"/>
                  </a:lnTo>
                  <a:cubicBezTo>
                    <a:pt x="202" y="863"/>
                    <a:pt x="862" y="204"/>
                    <a:pt x="1675" y="202"/>
                  </a:cubicBezTo>
                  <a:close/>
                  <a:moveTo>
                    <a:pt x="1675" y="1"/>
                  </a:moveTo>
                  <a:cubicBezTo>
                    <a:pt x="750" y="2"/>
                    <a:pt x="0" y="752"/>
                    <a:pt x="0" y="1677"/>
                  </a:cubicBezTo>
                  <a:lnTo>
                    <a:pt x="0" y="15043"/>
                  </a:lnTo>
                  <a:cubicBezTo>
                    <a:pt x="0" y="15968"/>
                    <a:pt x="750" y="16716"/>
                    <a:pt x="1675" y="16718"/>
                  </a:cubicBezTo>
                  <a:lnTo>
                    <a:pt x="12487" y="16718"/>
                  </a:lnTo>
                  <a:cubicBezTo>
                    <a:pt x="13412" y="16716"/>
                    <a:pt x="14162" y="15968"/>
                    <a:pt x="14163" y="15043"/>
                  </a:cubicBezTo>
                  <a:lnTo>
                    <a:pt x="14163" y="1677"/>
                  </a:lnTo>
                  <a:cubicBezTo>
                    <a:pt x="14162" y="752"/>
                    <a:pt x="13412" y="2"/>
                    <a:pt x="12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71;p59">
              <a:extLst>
                <a:ext uri="{FF2B5EF4-FFF2-40B4-BE49-F238E27FC236}">
                  <a16:creationId xmlns:a16="http://schemas.microsoft.com/office/drawing/2014/main" id="{AD477969-BE0C-D0CD-A7D0-6A4D92D72F3C}"/>
                </a:ext>
              </a:extLst>
            </p:cNvPr>
            <p:cNvSpPr/>
            <p:nvPr/>
          </p:nvSpPr>
          <p:spPr>
            <a:xfrm>
              <a:off x="3593587" y="600838"/>
              <a:ext cx="69141" cy="67802"/>
            </a:xfrm>
            <a:custGeom>
              <a:avLst/>
              <a:gdLst/>
              <a:ahLst/>
              <a:cxnLst/>
              <a:rect l="l" t="t" r="r" b="b"/>
              <a:pathLst>
                <a:path w="3151" h="3090" extrusionOk="0">
                  <a:moveTo>
                    <a:pt x="142" y="1"/>
                  </a:moveTo>
                  <a:lnTo>
                    <a:pt x="0" y="145"/>
                  </a:lnTo>
                  <a:lnTo>
                    <a:pt x="3009" y="3089"/>
                  </a:lnTo>
                  <a:lnTo>
                    <a:pt x="3150" y="2944"/>
                  </a:lnTo>
                  <a:lnTo>
                    <a:pt x="1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72;p59">
              <a:extLst>
                <a:ext uri="{FF2B5EF4-FFF2-40B4-BE49-F238E27FC236}">
                  <a16:creationId xmlns:a16="http://schemas.microsoft.com/office/drawing/2014/main" id="{6932CA38-777D-725B-8736-72AD72CD9D81}"/>
                </a:ext>
              </a:extLst>
            </p:cNvPr>
            <p:cNvSpPr/>
            <p:nvPr/>
          </p:nvSpPr>
          <p:spPr>
            <a:xfrm>
              <a:off x="3594487" y="1008220"/>
              <a:ext cx="69141" cy="67758"/>
            </a:xfrm>
            <a:custGeom>
              <a:avLst/>
              <a:gdLst/>
              <a:ahLst/>
              <a:cxnLst/>
              <a:rect l="l" t="t" r="r" b="b"/>
              <a:pathLst>
                <a:path w="3151" h="3088" extrusionOk="0">
                  <a:moveTo>
                    <a:pt x="3010" y="0"/>
                  </a:moveTo>
                  <a:lnTo>
                    <a:pt x="1" y="2944"/>
                  </a:lnTo>
                  <a:lnTo>
                    <a:pt x="142" y="3088"/>
                  </a:lnTo>
                  <a:lnTo>
                    <a:pt x="3151" y="144"/>
                  </a:lnTo>
                  <a:lnTo>
                    <a:pt x="30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73;p59">
              <a:extLst>
                <a:ext uri="{FF2B5EF4-FFF2-40B4-BE49-F238E27FC236}">
                  <a16:creationId xmlns:a16="http://schemas.microsoft.com/office/drawing/2014/main" id="{2608787C-B7CF-AD52-DA96-060618456536}"/>
                </a:ext>
              </a:extLst>
            </p:cNvPr>
            <p:cNvSpPr/>
            <p:nvPr/>
          </p:nvSpPr>
          <p:spPr>
            <a:xfrm>
              <a:off x="3945080" y="1008198"/>
              <a:ext cx="69141" cy="67780"/>
            </a:xfrm>
            <a:custGeom>
              <a:avLst/>
              <a:gdLst/>
              <a:ahLst/>
              <a:cxnLst/>
              <a:rect l="l" t="t" r="r" b="b"/>
              <a:pathLst>
                <a:path w="3151" h="3089" extrusionOk="0">
                  <a:moveTo>
                    <a:pt x="142" y="0"/>
                  </a:moveTo>
                  <a:lnTo>
                    <a:pt x="1" y="144"/>
                  </a:lnTo>
                  <a:lnTo>
                    <a:pt x="3009" y="3089"/>
                  </a:lnTo>
                  <a:lnTo>
                    <a:pt x="3150" y="2945"/>
                  </a:lnTo>
                  <a:lnTo>
                    <a:pt x="1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74;p59">
              <a:extLst>
                <a:ext uri="{FF2B5EF4-FFF2-40B4-BE49-F238E27FC236}">
                  <a16:creationId xmlns:a16="http://schemas.microsoft.com/office/drawing/2014/main" id="{4FE45B82-F360-A625-475B-EA71AA8751CA}"/>
                </a:ext>
              </a:extLst>
            </p:cNvPr>
            <p:cNvSpPr/>
            <p:nvPr/>
          </p:nvSpPr>
          <p:spPr>
            <a:xfrm>
              <a:off x="3948591" y="603976"/>
              <a:ext cx="69163" cy="67802"/>
            </a:xfrm>
            <a:custGeom>
              <a:avLst/>
              <a:gdLst/>
              <a:ahLst/>
              <a:cxnLst/>
              <a:rect l="l" t="t" r="r" b="b"/>
              <a:pathLst>
                <a:path w="3152" h="3090" extrusionOk="0">
                  <a:moveTo>
                    <a:pt x="3010" y="1"/>
                  </a:moveTo>
                  <a:lnTo>
                    <a:pt x="1" y="2945"/>
                  </a:lnTo>
                  <a:lnTo>
                    <a:pt x="142" y="3089"/>
                  </a:lnTo>
                  <a:lnTo>
                    <a:pt x="3152" y="145"/>
                  </a:lnTo>
                  <a:lnTo>
                    <a:pt x="30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75;p59">
              <a:extLst>
                <a:ext uri="{FF2B5EF4-FFF2-40B4-BE49-F238E27FC236}">
                  <a16:creationId xmlns:a16="http://schemas.microsoft.com/office/drawing/2014/main" id="{64D24F6D-C3B1-8367-06FC-7AF3ED2490E6}"/>
                </a:ext>
              </a:extLst>
            </p:cNvPr>
            <p:cNvSpPr/>
            <p:nvPr/>
          </p:nvSpPr>
          <p:spPr>
            <a:xfrm>
              <a:off x="4030484" y="471919"/>
              <a:ext cx="95494" cy="95516"/>
            </a:xfrm>
            <a:custGeom>
              <a:avLst/>
              <a:gdLst/>
              <a:ahLst/>
              <a:cxnLst/>
              <a:rect l="l" t="t" r="r" b="b"/>
              <a:pathLst>
                <a:path w="4352" h="4353" extrusionOk="0">
                  <a:moveTo>
                    <a:pt x="144" y="1"/>
                  </a:moveTo>
                  <a:lnTo>
                    <a:pt x="1" y="143"/>
                  </a:lnTo>
                  <a:lnTo>
                    <a:pt x="4208" y="4352"/>
                  </a:lnTo>
                  <a:lnTo>
                    <a:pt x="4351" y="4210"/>
                  </a:lnTo>
                  <a:lnTo>
                    <a:pt x="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76;p59">
              <a:extLst>
                <a:ext uri="{FF2B5EF4-FFF2-40B4-BE49-F238E27FC236}">
                  <a16:creationId xmlns:a16="http://schemas.microsoft.com/office/drawing/2014/main" id="{935A766D-4435-4E6E-BA4C-27810794F958}"/>
                </a:ext>
              </a:extLst>
            </p:cNvPr>
            <p:cNvSpPr/>
            <p:nvPr/>
          </p:nvSpPr>
          <p:spPr>
            <a:xfrm>
              <a:off x="4040907" y="461540"/>
              <a:ext cx="95494" cy="95472"/>
            </a:xfrm>
            <a:custGeom>
              <a:avLst/>
              <a:gdLst/>
              <a:ahLst/>
              <a:cxnLst/>
              <a:rect l="l" t="t" r="r" b="b"/>
              <a:pathLst>
                <a:path w="4352" h="4351" extrusionOk="0">
                  <a:moveTo>
                    <a:pt x="143" y="0"/>
                  </a:moveTo>
                  <a:lnTo>
                    <a:pt x="0" y="143"/>
                  </a:lnTo>
                  <a:lnTo>
                    <a:pt x="4209" y="4351"/>
                  </a:lnTo>
                  <a:lnTo>
                    <a:pt x="4352" y="4208"/>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7;p59">
              <a:extLst>
                <a:ext uri="{FF2B5EF4-FFF2-40B4-BE49-F238E27FC236}">
                  <a16:creationId xmlns:a16="http://schemas.microsoft.com/office/drawing/2014/main" id="{77AE4DCF-0459-B920-D39A-93DDE31D79AD}"/>
                </a:ext>
              </a:extLst>
            </p:cNvPr>
            <p:cNvSpPr/>
            <p:nvPr/>
          </p:nvSpPr>
          <p:spPr>
            <a:xfrm>
              <a:off x="3845412" y="582691"/>
              <a:ext cx="206676" cy="473695"/>
            </a:xfrm>
            <a:custGeom>
              <a:avLst/>
              <a:gdLst/>
              <a:ahLst/>
              <a:cxnLst/>
              <a:rect l="l" t="t" r="r" b="b"/>
              <a:pathLst>
                <a:path w="9419" h="21588" extrusionOk="0">
                  <a:moveTo>
                    <a:pt x="4524" y="0"/>
                  </a:moveTo>
                  <a:cubicBezTo>
                    <a:pt x="4524" y="0"/>
                    <a:pt x="1" y="4912"/>
                    <a:pt x="103" y="10873"/>
                  </a:cubicBezTo>
                  <a:cubicBezTo>
                    <a:pt x="205" y="16834"/>
                    <a:pt x="4894" y="21587"/>
                    <a:pt x="4894" y="21587"/>
                  </a:cubicBezTo>
                  <a:cubicBezTo>
                    <a:pt x="4894" y="21587"/>
                    <a:pt x="9419" y="16676"/>
                    <a:pt x="9316" y="10714"/>
                  </a:cubicBezTo>
                  <a:cubicBezTo>
                    <a:pt x="9215" y="4754"/>
                    <a:pt x="4524" y="0"/>
                    <a:pt x="4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78;p59">
              <a:extLst>
                <a:ext uri="{FF2B5EF4-FFF2-40B4-BE49-F238E27FC236}">
                  <a16:creationId xmlns:a16="http://schemas.microsoft.com/office/drawing/2014/main" id="{42FCD077-1794-36D3-7BFD-B22C645EA354}"/>
                </a:ext>
              </a:extLst>
            </p:cNvPr>
            <p:cNvSpPr/>
            <p:nvPr/>
          </p:nvSpPr>
          <p:spPr>
            <a:xfrm>
              <a:off x="3943039" y="622825"/>
              <a:ext cx="11300" cy="399244"/>
            </a:xfrm>
            <a:custGeom>
              <a:avLst/>
              <a:gdLst/>
              <a:ahLst/>
              <a:cxnLst/>
              <a:rect l="l" t="t" r="r" b="b"/>
              <a:pathLst>
                <a:path w="515" h="18195" extrusionOk="0">
                  <a:moveTo>
                    <a:pt x="204" y="0"/>
                  </a:moveTo>
                  <a:lnTo>
                    <a:pt x="1" y="3"/>
                  </a:lnTo>
                  <a:lnTo>
                    <a:pt x="313" y="18194"/>
                  </a:lnTo>
                  <a:lnTo>
                    <a:pt x="514" y="18191"/>
                  </a:lnTo>
                  <a:lnTo>
                    <a:pt x="2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79;p59">
              <a:extLst>
                <a:ext uri="{FF2B5EF4-FFF2-40B4-BE49-F238E27FC236}">
                  <a16:creationId xmlns:a16="http://schemas.microsoft.com/office/drawing/2014/main" id="{36A7586F-6622-51DD-90CB-AB9B22DBEFC0}"/>
                </a:ext>
              </a:extLst>
            </p:cNvPr>
            <p:cNvSpPr/>
            <p:nvPr/>
          </p:nvSpPr>
          <p:spPr>
            <a:xfrm>
              <a:off x="3886688" y="726640"/>
              <a:ext cx="62909" cy="61000"/>
            </a:xfrm>
            <a:custGeom>
              <a:avLst/>
              <a:gdLst/>
              <a:ahLst/>
              <a:cxnLst/>
              <a:rect l="l" t="t" r="r" b="b"/>
              <a:pathLst>
                <a:path w="2867" h="2780" extrusionOk="0">
                  <a:moveTo>
                    <a:pt x="140" y="0"/>
                  </a:moveTo>
                  <a:lnTo>
                    <a:pt x="0" y="146"/>
                  </a:lnTo>
                  <a:lnTo>
                    <a:pt x="2727" y="2780"/>
                  </a:lnTo>
                  <a:lnTo>
                    <a:pt x="2867" y="2636"/>
                  </a:lnTo>
                  <a:lnTo>
                    <a:pt x="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80;p59">
              <a:extLst>
                <a:ext uri="{FF2B5EF4-FFF2-40B4-BE49-F238E27FC236}">
                  <a16:creationId xmlns:a16="http://schemas.microsoft.com/office/drawing/2014/main" id="{1947E01C-9B56-9ED0-B91D-0B847760EFD3}"/>
                </a:ext>
              </a:extLst>
            </p:cNvPr>
            <p:cNvSpPr/>
            <p:nvPr/>
          </p:nvSpPr>
          <p:spPr>
            <a:xfrm>
              <a:off x="3949293" y="882571"/>
              <a:ext cx="61044" cy="62887"/>
            </a:xfrm>
            <a:custGeom>
              <a:avLst/>
              <a:gdLst/>
              <a:ahLst/>
              <a:cxnLst/>
              <a:rect l="l" t="t" r="r" b="b"/>
              <a:pathLst>
                <a:path w="2782" h="2866" extrusionOk="0">
                  <a:moveTo>
                    <a:pt x="2637" y="0"/>
                  </a:moveTo>
                  <a:lnTo>
                    <a:pt x="0" y="2726"/>
                  </a:lnTo>
                  <a:lnTo>
                    <a:pt x="145" y="2866"/>
                  </a:lnTo>
                  <a:lnTo>
                    <a:pt x="2782" y="140"/>
                  </a:lnTo>
                  <a:lnTo>
                    <a:pt x="26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81;p59">
              <a:extLst>
                <a:ext uri="{FF2B5EF4-FFF2-40B4-BE49-F238E27FC236}">
                  <a16:creationId xmlns:a16="http://schemas.microsoft.com/office/drawing/2014/main" id="{59E1634C-8E7B-1306-A661-A4B4A2852F2F}"/>
                </a:ext>
              </a:extLst>
            </p:cNvPr>
            <p:cNvSpPr/>
            <p:nvPr/>
          </p:nvSpPr>
          <p:spPr>
            <a:xfrm>
              <a:off x="3954976" y="968108"/>
              <a:ext cx="471588" cy="200094"/>
            </a:xfrm>
            <a:custGeom>
              <a:avLst/>
              <a:gdLst/>
              <a:ahLst/>
              <a:cxnLst/>
              <a:rect l="l" t="t" r="r" b="b"/>
              <a:pathLst>
                <a:path w="21492" h="9119" extrusionOk="0">
                  <a:moveTo>
                    <a:pt x="10550" y="0"/>
                  </a:moveTo>
                  <a:cubicBezTo>
                    <a:pt x="4759" y="0"/>
                    <a:pt x="0" y="4266"/>
                    <a:pt x="0" y="4266"/>
                  </a:cubicBezTo>
                  <a:cubicBezTo>
                    <a:pt x="0" y="4266"/>
                    <a:pt x="4687" y="8952"/>
                    <a:pt x="10623" y="9115"/>
                  </a:cubicBezTo>
                  <a:cubicBezTo>
                    <a:pt x="10729" y="9118"/>
                    <a:pt x="10835" y="9119"/>
                    <a:pt x="10941" y="9119"/>
                  </a:cubicBezTo>
                  <a:cubicBezTo>
                    <a:pt x="16732" y="9119"/>
                    <a:pt x="21492" y="4852"/>
                    <a:pt x="21492" y="4852"/>
                  </a:cubicBezTo>
                  <a:cubicBezTo>
                    <a:pt x="21492" y="4852"/>
                    <a:pt x="16805" y="166"/>
                    <a:pt x="10871" y="4"/>
                  </a:cubicBezTo>
                  <a:cubicBezTo>
                    <a:pt x="10763" y="2"/>
                    <a:pt x="10657" y="0"/>
                    <a:pt x="10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82;p59">
              <a:extLst>
                <a:ext uri="{FF2B5EF4-FFF2-40B4-BE49-F238E27FC236}">
                  <a16:creationId xmlns:a16="http://schemas.microsoft.com/office/drawing/2014/main" id="{C4CEA023-304B-B427-E0AA-5390AEB688D3}"/>
                </a:ext>
              </a:extLst>
            </p:cNvPr>
            <p:cNvSpPr/>
            <p:nvPr/>
          </p:nvSpPr>
          <p:spPr>
            <a:xfrm>
              <a:off x="3989932" y="1061192"/>
              <a:ext cx="397532" cy="15250"/>
            </a:xfrm>
            <a:custGeom>
              <a:avLst/>
              <a:gdLst/>
              <a:ahLst/>
              <a:cxnLst/>
              <a:rect l="l" t="t" r="r" b="b"/>
              <a:pathLst>
                <a:path w="18117" h="695" extrusionOk="0">
                  <a:moveTo>
                    <a:pt x="6" y="0"/>
                  </a:moveTo>
                  <a:lnTo>
                    <a:pt x="1" y="202"/>
                  </a:lnTo>
                  <a:lnTo>
                    <a:pt x="18111" y="695"/>
                  </a:lnTo>
                  <a:lnTo>
                    <a:pt x="18116" y="493"/>
                  </a:lnTo>
                  <a:lnTo>
                    <a:pt x="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83;p59">
              <a:extLst>
                <a:ext uri="{FF2B5EF4-FFF2-40B4-BE49-F238E27FC236}">
                  <a16:creationId xmlns:a16="http://schemas.microsoft.com/office/drawing/2014/main" id="{7A98C814-6171-769F-FCE2-16D33CB373DE}"/>
                </a:ext>
              </a:extLst>
            </p:cNvPr>
            <p:cNvSpPr/>
            <p:nvPr/>
          </p:nvSpPr>
          <p:spPr>
            <a:xfrm>
              <a:off x="4223390" y="1011687"/>
              <a:ext cx="63172" cy="59815"/>
            </a:xfrm>
            <a:custGeom>
              <a:avLst/>
              <a:gdLst/>
              <a:ahLst/>
              <a:cxnLst/>
              <a:rect l="l" t="t" r="r" b="b"/>
              <a:pathLst>
                <a:path w="2879" h="2726" extrusionOk="0">
                  <a:moveTo>
                    <a:pt x="2741" y="0"/>
                  </a:moveTo>
                  <a:lnTo>
                    <a:pt x="1" y="2578"/>
                  </a:lnTo>
                  <a:lnTo>
                    <a:pt x="140" y="2726"/>
                  </a:lnTo>
                  <a:lnTo>
                    <a:pt x="2879" y="147"/>
                  </a:lnTo>
                  <a:lnTo>
                    <a:pt x="27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84;p59">
              <a:extLst>
                <a:ext uri="{FF2B5EF4-FFF2-40B4-BE49-F238E27FC236}">
                  <a16:creationId xmlns:a16="http://schemas.microsoft.com/office/drawing/2014/main" id="{192DE9F5-A043-F468-B657-5A5DCFA1F86F}"/>
                </a:ext>
              </a:extLst>
            </p:cNvPr>
            <p:cNvSpPr/>
            <p:nvPr/>
          </p:nvSpPr>
          <p:spPr>
            <a:xfrm>
              <a:off x="4066033" y="1064045"/>
              <a:ext cx="60210" cy="62843"/>
            </a:xfrm>
            <a:custGeom>
              <a:avLst/>
              <a:gdLst/>
              <a:ahLst/>
              <a:cxnLst/>
              <a:rect l="l" t="t" r="r" b="b"/>
              <a:pathLst>
                <a:path w="2744" h="2864" extrusionOk="0">
                  <a:moveTo>
                    <a:pt x="147" y="0"/>
                  </a:moveTo>
                  <a:lnTo>
                    <a:pt x="1" y="141"/>
                  </a:lnTo>
                  <a:lnTo>
                    <a:pt x="2598" y="2863"/>
                  </a:lnTo>
                  <a:lnTo>
                    <a:pt x="2744" y="2725"/>
                  </a:lnTo>
                  <a:lnTo>
                    <a:pt x="1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85;p59">
              <a:extLst>
                <a:ext uri="{FF2B5EF4-FFF2-40B4-BE49-F238E27FC236}">
                  <a16:creationId xmlns:a16="http://schemas.microsoft.com/office/drawing/2014/main" id="{AFE35A3F-E751-BD27-931D-68D4CE4828F1}"/>
                </a:ext>
              </a:extLst>
            </p:cNvPr>
            <p:cNvSpPr/>
            <p:nvPr/>
          </p:nvSpPr>
          <p:spPr>
            <a:xfrm>
              <a:off x="4053613" y="602747"/>
              <a:ext cx="293964" cy="356368"/>
            </a:xfrm>
            <a:custGeom>
              <a:avLst/>
              <a:gdLst/>
              <a:ahLst/>
              <a:cxnLst/>
              <a:rect l="l" t="t" r="r" b="b"/>
              <a:pathLst>
                <a:path w="13397" h="16241" extrusionOk="0">
                  <a:moveTo>
                    <a:pt x="12551" y="0"/>
                  </a:moveTo>
                  <a:cubicBezTo>
                    <a:pt x="12551" y="0"/>
                    <a:pt x="6464" y="1138"/>
                    <a:pt x="3233" y="5621"/>
                  </a:cubicBezTo>
                  <a:cubicBezTo>
                    <a:pt x="1" y="10106"/>
                    <a:pt x="846" y="16240"/>
                    <a:pt x="846" y="16240"/>
                  </a:cubicBezTo>
                  <a:cubicBezTo>
                    <a:pt x="846" y="16240"/>
                    <a:pt x="6931" y="15103"/>
                    <a:pt x="10164" y="10619"/>
                  </a:cubicBezTo>
                  <a:cubicBezTo>
                    <a:pt x="13396" y="6133"/>
                    <a:pt x="12551" y="0"/>
                    <a:pt x="125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86;p59">
              <a:extLst>
                <a:ext uri="{FF2B5EF4-FFF2-40B4-BE49-F238E27FC236}">
                  <a16:creationId xmlns:a16="http://schemas.microsoft.com/office/drawing/2014/main" id="{4C757F43-CC13-5B25-98DD-EB8514DEC551}"/>
                </a:ext>
              </a:extLst>
            </p:cNvPr>
            <p:cNvSpPr/>
            <p:nvPr/>
          </p:nvSpPr>
          <p:spPr>
            <a:xfrm>
              <a:off x="4097544" y="639064"/>
              <a:ext cx="206084" cy="283629"/>
            </a:xfrm>
            <a:custGeom>
              <a:avLst/>
              <a:gdLst/>
              <a:ahLst/>
              <a:cxnLst/>
              <a:rect l="l" t="t" r="r" b="b"/>
              <a:pathLst>
                <a:path w="9392" h="12926" extrusionOk="0">
                  <a:moveTo>
                    <a:pt x="9227" y="0"/>
                  </a:moveTo>
                  <a:lnTo>
                    <a:pt x="1" y="12807"/>
                  </a:lnTo>
                  <a:lnTo>
                    <a:pt x="165" y="12925"/>
                  </a:lnTo>
                  <a:lnTo>
                    <a:pt x="9391" y="118"/>
                  </a:lnTo>
                  <a:lnTo>
                    <a:pt x="92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87;p59">
              <a:extLst>
                <a:ext uri="{FF2B5EF4-FFF2-40B4-BE49-F238E27FC236}">
                  <a16:creationId xmlns:a16="http://schemas.microsoft.com/office/drawing/2014/main" id="{27C8C49E-3430-05B6-F617-0F4012AD07E8}"/>
                </a:ext>
              </a:extLst>
            </p:cNvPr>
            <p:cNvSpPr/>
            <p:nvPr/>
          </p:nvSpPr>
          <p:spPr>
            <a:xfrm>
              <a:off x="4205243" y="683609"/>
              <a:ext cx="15952" cy="71971"/>
            </a:xfrm>
            <a:custGeom>
              <a:avLst/>
              <a:gdLst/>
              <a:ahLst/>
              <a:cxnLst/>
              <a:rect l="l" t="t" r="r" b="b"/>
              <a:pathLst>
                <a:path w="727" h="3280" extrusionOk="0">
                  <a:moveTo>
                    <a:pt x="199" y="1"/>
                  </a:moveTo>
                  <a:lnTo>
                    <a:pt x="0" y="33"/>
                  </a:lnTo>
                  <a:lnTo>
                    <a:pt x="527" y="3280"/>
                  </a:lnTo>
                  <a:lnTo>
                    <a:pt x="726" y="3248"/>
                  </a:lnTo>
                  <a:lnTo>
                    <a:pt x="1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88;p59">
              <a:extLst>
                <a:ext uri="{FF2B5EF4-FFF2-40B4-BE49-F238E27FC236}">
                  <a16:creationId xmlns:a16="http://schemas.microsoft.com/office/drawing/2014/main" id="{D10A82E0-7D60-3C51-BCEC-9A166A93C5DA}"/>
                </a:ext>
              </a:extLst>
            </p:cNvPr>
            <p:cNvSpPr/>
            <p:nvPr/>
          </p:nvSpPr>
          <p:spPr>
            <a:xfrm>
              <a:off x="4138512" y="852794"/>
              <a:ext cx="71993" cy="15952"/>
            </a:xfrm>
            <a:custGeom>
              <a:avLst/>
              <a:gdLst/>
              <a:ahLst/>
              <a:cxnLst/>
              <a:rect l="l" t="t" r="r" b="b"/>
              <a:pathLst>
                <a:path w="3281" h="727" extrusionOk="0">
                  <a:moveTo>
                    <a:pt x="3248" y="0"/>
                  </a:moveTo>
                  <a:lnTo>
                    <a:pt x="0" y="527"/>
                  </a:lnTo>
                  <a:lnTo>
                    <a:pt x="33" y="726"/>
                  </a:lnTo>
                  <a:lnTo>
                    <a:pt x="3280" y="199"/>
                  </a:lnTo>
                  <a:lnTo>
                    <a:pt x="32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89;p59">
              <a:extLst>
                <a:ext uri="{FF2B5EF4-FFF2-40B4-BE49-F238E27FC236}">
                  <a16:creationId xmlns:a16="http://schemas.microsoft.com/office/drawing/2014/main" id="{95E5579B-DE2A-E90C-A6F9-65429DA70C73}"/>
                </a:ext>
              </a:extLst>
            </p:cNvPr>
            <p:cNvSpPr/>
            <p:nvPr/>
          </p:nvSpPr>
          <p:spPr>
            <a:xfrm>
              <a:off x="3253638" y="278421"/>
              <a:ext cx="833508" cy="835680"/>
            </a:xfrm>
            <a:custGeom>
              <a:avLst/>
              <a:gdLst/>
              <a:ahLst/>
              <a:cxnLst/>
              <a:rect l="l" t="t" r="r" b="b"/>
              <a:pathLst>
                <a:path w="37986" h="38085" extrusionOk="0">
                  <a:moveTo>
                    <a:pt x="34344" y="0"/>
                  </a:moveTo>
                  <a:cubicBezTo>
                    <a:pt x="34255" y="1"/>
                    <a:pt x="34166" y="3"/>
                    <a:pt x="34083" y="3"/>
                  </a:cubicBezTo>
                  <a:cubicBezTo>
                    <a:pt x="31233" y="48"/>
                    <a:pt x="25910" y="144"/>
                    <a:pt x="23043" y="189"/>
                  </a:cubicBezTo>
                  <a:cubicBezTo>
                    <a:pt x="9172" y="440"/>
                    <a:pt x="0" y="14987"/>
                    <a:pt x="6067" y="27533"/>
                  </a:cubicBezTo>
                  <a:cubicBezTo>
                    <a:pt x="9445" y="34452"/>
                    <a:pt x="16173" y="38084"/>
                    <a:pt x="22918" y="38084"/>
                  </a:cubicBezTo>
                  <a:cubicBezTo>
                    <a:pt x="28591" y="38084"/>
                    <a:pt x="34276" y="35513"/>
                    <a:pt x="37985" y="30165"/>
                  </a:cubicBezTo>
                  <a:lnTo>
                    <a:pt x="37821" y="30047"/>
                  </a:lnTo>
                  <a:cubicBezTo>
                    <a:pt x="35356" y="33407"/>
                    <a:pt x="31701" y="35862"/>
                    <a:pt x="27661" y="36840"/>
                  </a:cubicBezTo>
                  <a:cubicBezTo>
                    <a:pt x="26258" y="37198"/>
                    <a:pt x="24850" y="37367"/>
                    <a:pt x="23463" y="37367"/>
                  </a:cubicBezTo>
                  <a:cubicBezTo>
                    <a:pt x="14558" y="37367"/>
                    <a:pt x="6489" y="30373"/>
                    <a:pt x="5897" y="21105"/>
                  </a:cubicBezTo>
                  <a:cubicBezTo>
                    <a:pt x="5169" y="11848"/>
                    <a:pt x="12313" y="3452"/>
                    <a:pt x="21590" y="2831"/>
                  </a:cubicBezTo>
                  <a:cubicBezTo>
                    <a:pt x="21959" y="2797"/>
                    <a:pt x="22409" y="2787"/>
                    <a:pt x="22872" y="2787"/>
                  </a:cubicBezTo>
                  <a:cubicBezTo>
                    <a:pt x="23489" y="2787"/>
                    <a:pt x="24128" y="2805"/>
                    <a:pt x="24626" y="2811"/>
                  </a:cubicBezTo>
                  <a:lnTo>
                    <a:pt x="34344" y="2973"/>
                  </a:lnTo>
                  <a:lnTo>
                    <a:pt x="343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Subtitle 29">
            <a:extLst>
              <a:ext uri="{FF2B5EF4-FFF2-40B4-BE49-F238E27FC236}">
                <a16:creationId xmlns:a16="http://schemas.microsoft.com/office/drawing/2014/main" id="{DCE747DC-A2F3-43C4-FEFB-805F636ACC54}"/>
              </a:ext>
            </a:extLst>
          </p:cNvPr>
          <p:cNvSpPr>
            <a:spLocks noGrp="1"/>
          </p:cNvSpPr>
          <p:nvPr>
            <p:ph type="subTitle" idx="1"/>
          </p:nvPr>
        </p:nvSpPr>
        <p:spPr>
          <a:xfrm>
            <a:off x="804042" y="1060550"/>
            <a:ext cx="5202620" cy="4039828"/>
          </a:xfrm>
        </p:spPr>
        <p:txBody>
          <a:bodyPr/>
          <a:lstStyle/>
          <a:p>
            <a:pPr marL="139700" indent="0">
              <a:buNone/>
            </a:pPr>
            <a:r>
              <a:rPr lang="en-US" sz="1600" b="1" dirty="0"/>
              <a:t>Findings</a:t>
            </a:r>
            <a:r>
              <a:rPr lang="en-US" b="1" dirty="0"/>
              <a:t>:</a:t>
            </a:r>
          </a:p>
          <a:p>
            <a:pPr marL="139700" indent="0">
              <a:buNone/>
            </a:pPr>
            <a:endParaRPr lang="en-US" b="1" dirty="0"/>
          </a:p>
          <a:p>
            <a:pPr marL="139700" indent="0">
              <a:buNone/>
            </a:pPr>
            <a:r>
              <a:rPr lang="en-US" sz="1600" dirty="0"/>
              <a:t>The analysis of the data-driven CO2 emissions prediction revealed valuable insights about the performance of various models and affirmed the validity of our hypothesis through a comprehensive analysis of these models, where our hypothesis states that some of the input features provided in the dataset can be effectively utilized to predict the amount of CO2 emitted by a vehicle. Among the three models evaluated, the Ridge regression emerged as the most promising choice, showing the lowest Mean Squared Error of 0.03422681215002337.</a:t>
            </a:r>
            <a:endParaRPr lang="en-SA" sz="1600" dirty="0"/>
          </a:p>
        </p:txBody>
      </p:sp>
    </p:spTree>
    <p:extLst>
      <p:ext uri="{BB962C8B-B14F-4D97-AF65-F5344CB8AC3E}">
        <p14:creationId xmlns:p14="http://schemas.microsoft.com/office/powerpoint/2010/main" val="614576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8"/>
        <p:cNvGrpSpPr/>
        <p:nvPr/>
      </p:nvGrpSpPr>
      <p:grpSpPr>
        <a:xfrm>
          <a:off x="0" y="0"/>
          <a:ext cx="0" cy="0"/>
          <a:chOff x="0" y="0"/>
          <a:chExt cx="0" cy="0"/>
        </a:xfrm>
      </p:grpSpPr>
      <p:sp>
        <p:nvSpPr>
          <p:cNvPr id="1605" name="Google Shape;1605;p42"/>
          <p:cNvSpPr txBox="1">
            <a:spLocks noGrp="1"/>
          </p:cNvSpPr>
          <p:nvPr>
            <p:ph type="title"/>
          </p:nvPr>
        </p:nvSpPr>
        <p:spPr>
          <a:xfrm>
            <a:off x="107867" y="96816"/>
            <a:ext cx="7951304" cy="1032374"/>
          </a:xfrm>
          <a:prstGeom prst="rect">
            <a:avLst/>
          </a:prstGeom>
        </p:spPr>
        <p:txBody>
          <a:bodyPr spcFirstLastPara="1" wrap="square" lIns="91425" tIns="91425" rIns="91425" bIns="91425" anchor="ctr" anchorCtr="0">
            <a:noAutofit/>
          </a:bodyPr>
          <a:lstStyle/>
          <a:p>
            <a:r>
              <a:rPr lang="en-US" sz="3200" dirty="0">
                <a:latin typeface="DIN Alternate" panose="020B0500000000000000" pitchFamily="34" charset="77"/>
              </a:rPr>
              <a:t>Communicate results:  Conclusion</a:t>
            </a:r>
            <a:br>
              <a:rPr lang="en-US" sz="3200" dirty="0">
                <a:latin typeface="DIN Alternate" panose="020B0500000000000000" pitchFamily="34" charset="77"/>
              </a:rPr>
            </a:br>
            <a:endParaRPr sz="3200" dirty="0">
              <a:latin typeface="DIN Alternate" panose="020B0500000000000000" pitchFamily="34" charset="77"/>
            </a:endParaRPr>
          </a:p>
        </p:txBody>
      </p:sp>
      <p:sp>
        <p:nvSpPr>
          <p:cNvPr id="3" name="Subtitle 2">
            <a:extLst>
              <a:ext uri="{FF2B5EF4-FFF2-40B4-BE49-F238E27FC236}">
                <a16:creationId xmlns:a16="http://schemas.microsoft.com/office/drawing/2014/main" id="{26EEFFB8-5D8C-FE1E-A9F2-257E3AF8876B}"/>
              </a:ext>
            </a:extLst>
          </p:cNvPr>
          <p:cNvSpPr>
            <a:spLocks noGrp="1"/>
          </p:cNvSpPr>
          <p:nvPr>
            <p:ph type="subTitle" idx="4"/>
          </p:nvPr>
        </p:nvSpPr>
        <p:spPr>
          <a:xfrm>
            <a:off x="107867" y="668539"/>
            <a:ext cx="7981935" cy="4485443"/>
          </a:xfrm>
        </p:spPr>
        <p:txBody>
          <a:bodyPr/>
          <a:lstStyle/>
          <a:p>
            <a:r>
              <a:rPr lang="en-US" sz="1200" b="1" dirty="0"/>
              <a:t>Discovery</a:t>
            </a:r>
            <a:r>
              <a:rPr lang="en-US" sz="1200" dirty="0"/>
              <a:t>: The project started with the exploration of a dataset containing information on fuel consumption ratings and estimated carbon dioxide emissions for new vehicles. The primary problem addressed was the environmental impact of fuel consumption, especially in relation to climate change. </a:t>
            </a:r>
          </a:p>
          <a:p>
            <a:endParaRPr lang="en-US" sz="1200" dirty="0"/>
          </a:p>
          <a:p>
            <a:r>
              <a:rPr lang="en-US" sz="1200" b="1" dirty="0"/>
              <a:t>The objective </a:t>
            </a:r>
            <a:r>
              <a:rPr lang="en-US" sz="1200" dirty="0"/>
              <a:t>was to analyze the dataset's attributes, such as engine size, cylinders, transmission, and fuel type, to estimate the relationship with carbon dioxide emissions.</a:t>
            </a:r>
          </a:p>
          <a:p>
            <a:endParaRPr lang="en-US" sz="1200" dirty="0"/>
          </a:p>
          <a:p>
            <a:r>
              <a:rPr lang="en-US" sz="1200" b="1" dirty="0"/>
              <a:t>Results and Recommendations: </a:t>
            </a:r>
            <a:r>
              <a:rPr lang="en-US" sz="1200" dirty="0"/>
              <a:t>The Ridge regression model stood out as the most promising choice, demonstrating the lowest MSE. The best estimates from Ridge regression indicated the impact of predictor variables on CO2 emissions.</a:t>
            </a:r>
          </a:p>
          <a:p>
            <a:endParaRPr lang="en-US" sz="1200" dirty="0"/>
          </a:p>
          <a:p>
            <a:r>
              <a:rPr lang="en-US" sz="1200" b="1" dirty="0"/>
              <a:t>major insight and finding: </a:t>
            </a:r>
          </a:p>
          <a:p>
            <a:r>
              <a:rPr lang="en-US" sz="1200" dirty="0"/>
              <a:t>1- Consider Engine Size and Cylinders: Larger engine sizes and a higher number of cylinders tend to contribute to higher carbon dioxide emissions. Manufacturers and consumers should be aware of these factors when making decisions about vehicle models.</a:t>
            </a:r>
          </a:p>
          <a:p>
            <a:endParaRPr lang="en-US" sz="1200" dirty="0"/>
          </a:p>
          <a:p>
            <a:r>
              <a:rPr lang="en-US" sz="1200" dirty="0"/>
              <a:t>2- Promote Fuel Efficiency: The analysis revealed a strong negative correlation between fuel efficiency (measured in miles per gallon) and CO2 emissions. Encouraging the production and use of fuel-efficient vehicles can contribute to lower emissions.</a:t>
            </a:r>
          </a:p>
          <a:p>
            <a:endParaRPr lang="en-US" sz="1200" dirty="0"/>
          </a:p>
          <a:p>
            <a:r>
              <a:rPr lang="en-US" sz="1200" dirty="0"/>
              <a:t>3- Environmental Ratings: Vehicles with higher CO2 ratings tended to have lower emissions. Therefore, promoting and considering vehicles with better environmental ratings can be an effective strategy in reducing overall carbon dioxide emissions.</a:t>
            </a:r>
          </a:p>
        </p:txBody>
      </p:sp>
      <p:grpSp>
        <p:nvGrpSpPr>
          <p:cNvPr id="14" name="Google Shape;2890;p59">
            <a:extLst>
              <a:ext uri="{FF2B5EF4-FFF2-40B4-BE49-F238E27FC236}">
                <a16:creationId xmlns:a16="http://schemas.microsoft.com/office/drawing/2014/main" id="{F78AE489-32DA-A74F-8376-5B6D703B655F}"/>
              </a:ext>
            </a:extLst>
          </p:cNvPr>
          <p:cNvGrpSpPr/>
          <p:nvPr/>
        </p:nvGrpSpPr>
        <p:grpSpPr>
          <a:xfrm>
            <a:off x="8081127" y="4024394"/>
            <a:ext cx="1353685" cy="1101196"/>
            <a:chOff x="1902075" y="-251139"/>
            <a:chExt cx="1172936" cy="954077"/>
          </a:xfrm>
        </p:grpSpPr>
        <p:sp>
          <p:nvSpPr>
            <p:cNvPr id="15" name="Google Shape;2891;p59">
              <a:extLst>
                <a:ext uri="{FF2B5EF4-FFF2-40B4-BE49-F238E27FC236}">
                  <a16:creationId xmlns:a16="http://schemas.microsoft.com/office/drawing/2014/main" id="{A981C1AA-29AE-B28B-67EC-66AA4C3FF4E0}"/>
                </a:ext>
              </a:extLst>
            </p:cNvPr>
            <p:cNvSpPr/>
            <p:nvPr/>
          </p:nvSpPr>
          <p:spPr>
            <a:xfrm>
              <a:off x="2361036" y="-221073"/>
              <a:ext cx="251976" cy="531700"/>
            </a:xfrm>
            <a:custGeom>
              <a:avLst/>
              <a:gdLst/>
              <a:ahLst/>
              <a:cxnLst/>
              <a:rect l="l" t="t" r="r" b="b"/>
              <a:pathLst>
                <a:path w="13158" h="27765" extrusionOk="0">
                  <a:moveTo>
                    <a:pt x="6579" y="1"/>
                  </a:moveTo>
                  <a:cubicBezTo>
                    <a:pt x="6579" y="1"/>
                    <a:pt x="0" y="6215"/>
                    <a:pt x="0" y="13882"/>
                  </a:cubicBezTo>
                  <a:cubicBezTo>
                    <a:pt x="0" y="21549"/>
                    <a:pt x="6579" y="27765"/>
                    <a:pt x="6579" y="27765"/>
                  </a:cubicBezTo>
                  <a:cubicBezTo>
                    <a:pt x="6579" y="27765"/>
                    <a:pt x="13158" y="21549"/>
                    <a:pt x="13158" y="13882"/>
                  </a:cubicBezTo>
                  <a:cubicBezTo>
                    <a:pt x="13158" y="6215"/>
                    <a:pt x="6579" y="1"/>
                    <a:pt x="6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92;p59">
              <a:extLst>
                <a:ext uri="{FF2B5EF4-FFF2-40B4-BE49-F238E27FC236}">
                  <a16:creationId xmlns:a16="http://schemas.microsoft.com/office/drawing/2014/main" id="{AA75ADAE-D626-805C-2539-0852C8887E45}"/>
                </a:ext>
              </a:extLst>
            </p:cNvPr>
            <p:cNvSpPr/>
            <p:nvPr/>
          </p:nvSpPr>
          <p:spPr>
            <a:xfrm>
              <a:off x="2485093" y="-186468"/>
              <a:ext cx="3887" cy="467011"/>
            </a:xfrm>
            <a:custGeom>
              <a:avLst/>
              <a:gdLst/>
              <a:ahLst/>
              <a:cxnLst/>
              <a:rect l="l" t="t" r="r" b="b"/>
              <a:pathLst>
                <a:path w="203" h="24387" extrusionOk="0">
                  <a:moveTo>
                    <a:pt x="1" y="0"/>
                  </a:moveTo>
                  <a:lnTo>
                    <a:pt x="1" y="24386"/>
                  </a:lnTo>
                  <a:lnTo>
                    <a:pt x="202" y="24386"/>
                  </a:lnTo>
                  <a:lnTo>
                    <a:pt x="202" y="0"/>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93;p59">
              <a:extLst>
                <a:ext uri="{FF2B5EF4-FFF2-40B4-BE49-F238E27FC236}">
                  <a16:creationId xmlns:a16="http://schemas.microsoft.com/office/drawing/2014/main" id="{C41A6542-F6EC-3403-2EBF-B5E857279D91}"/>
                </a:ext>
              </a:extLst>
            </p:cNvPr>
            <p:cNvSpPr/>
            <p:nvPr/>
          </p:nvSpPr>
          <p:spPr>
            <a:xfrm>
              <a:off x="2428542" y="-90428"/>
              <a:ext cx="60437" cy="60437"/>
            </a:xfrm>
            <a:custGeom>
              <a:avLst/>
              <a:gdLst/>
              <a:ahLst/>
              <a:cxnLst/>
              <a:rect l="l" t="t" r="r" b="b"/>
              <a:pathLst>
                <a:path w="3156" h="3156" extrusionOk="0">
                  <a:moveTo>
                    <a:pt x="143" y="1"/>
                  </a:moveTo>
                  <a:lnTo>
                    <a:pt x="1" y="143"/>
                  </a:lnTo>
                  <a:lnTo>
                    <a:pt x="3013" y="3155"/>
                  </a:lnTo>
                  <a:lnTo>
                    <a:pt x="3155" y="3013"/>
                  </a:lnTo>
                  <a:lnTo>
                    <a:pt x="143" y="1"/>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94;p59">
              <a:extLst>
                <a:ext uri="{FF2B5EF4-FFF2-40B4-BE49-F238E27FC236}">
                  <a16:creationId xmlns:a16="http://schemas.microsoft.com/office/drawing/2014/main" id="{D681A24A-10AC-26AC-894C-40A47F2A05C9}"/>
                </a:ext>
              </a:extLst>
            </p:cNvPr>
            <p:cNvSpPr/>
            <p:nvPr/>
          </p:nvSpPr>
          <p:spPr>
            <a:xfrm>
              <a:off x="2428542" y="152439"/>
              <a:ext cx="60437" cy="60437"/>
            </a:xfrm>
            <a:custGeom>
              <a:avLst/>
              <a:gdLst/>
              <a:ahLst/>
              <a:cxnLst/>
              <a:rect l="l" t="t" r="r" b="b"/>
              <a:pathLst>
                <a:path w="3156" h="3156" extrusionOk="0">
                  <a:moveTo>
                    <a:pt x="143" y="0"/>
                  </a:moveTo>
                  <a:lnTo>
                    <a:pt x="1" y="142"/>
                  </a:lnTo>
                  <a:lnTo>
                    <a:pt x="3013" y="3155"/>
                  </a:lnTo>
                  <a:lnTo>
                    <a:pt x="3155" y="3013"/>
                  </a:lnTo>
                  <a:lnTo>
                    <a:pt x="143" y="0"/>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95;p59">
              <a:extLst>
                <a:ext uri="{FF2B5EF4-FFF2-40B4-BE49-F238E27FC236}">
                  <a16:creationId xmlns:a16="http://schemas.microsoft.com/office/drawing/2014/main" id="{DA8CB6F2-B0D7-7267-28EA-268D07B84CB3}"/>
                </a:ext>
              </a:extLst>
            </p:cNvPr>
            <p:cNvSpPr/>
            <p:nvPr/>
          </p:nvSpPr>
          <p:spPr>
            <a:xfrm>
              <a:off x="2391907" y="12716"/>
              <a:ext cx="97071" cy="97071"/>
            </a:xfrm>
            <a:custGeom>
              <a:avLst/>
              <a:gdLst/>
              <a:ahLst/>
              <a:cxnLst/>
              <a:rect l="l" t="t" r="r" b="b"/>
              <a:pathLst>
                <a:path w="5069" h="5069" extrusionOk="0">
                  <a:moveTo>
                    <a:pt x="143" y="0"/>
                  </a:moveTo>
                  <a:lnTo>
                    <a:pt x="1" y="143"/>
                  </a:lnTo>
                  <a:lnTo>
                    <a:pt x="4926" y="5068"/>
                  </a:lnTo>
                  <a:lnTo>
                    <a:pt x="5068" y="4925"/>
                  </a:lnTo>
                  <a:lnTo>
                    <a:pt x="143" y="0"/>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96;p59">
              <a:extLst>
                <a:ext uri="{FF2B5EF4-FFF2-40B4-BE49-F238E27FC236}">
                  <a16:creationId xmlns:a16="http://schemas.microsoft.com/office/drawing/2014/main" id="{C4383696-26E8-788F-C37E-260A56FAB14A}"/>
                </a:ext>
              </a:extLst>
            </p:cNvPr>
            <p:cNvSpPr/>
            <p:nvPr/>
          </p:nvSpPr>
          <p:spPr>
            <a:xfrm>
              <a:off x="2486242" y="-48450"/>
              <a:ext cx="84758" cy="84739"/>
            </a:xfrm>
            <a:custGeom>
              <a:avLst/>
              <a:gdLst/>
              <a:ahLst/>
              <a:cxnLst/>
              <a:rect l="l" t="t" r="r" b="b"/>
              <a:pathLst>
                <a:path w="4426" h="4425" extrusionOk="0">
                  <a:moveTo>
                    <a:pt x="4283" y="1"/>
                  </a:moveTo>
                  <a:lnTo>
                    <a:pt x="1" y="4282"/>
                  </a:lnTo>
                  <a:lnTo>
                    <a:pt x="144" y="4425"/>
                  </a:lnTo>
                  <a:lnTo>
                    <a:pt x="4425" y="143"/>
                  </a:lnTo>
                  <a:lnTo>
                    <a:pt x="4283" y="1"/>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97;p59">
              <a:extLst>
                <a:ext uri="{FF2B5EF4-FFF2-40B4-BE49-F238E27FC236}">
                  <a16:creationId xmlns:a16="http://schemas.microsoft.com/office/drawing/2014/main" id="{B7526D0F-0CEE-5FEC-3E9F-ACB5280C5202}"/>
                </a:ext>
              </a:extLst>
            </p:cNvPr>
            <p:cNvSpPr/>
            <p:nvPr/>
          </p:nvSpPr>
          <p:spPr>
            <a:xfrm>
              <a:off x="2486242" y="70513"/>
              <a:ext cx="84720" cy="84720"/>
            </a:xfrm>
            <a:custGeom>
              <a:avLst/>
              <a:gdLst/>
              <a:ahLst/>
              <a:cxnLst/>
              <a:rect l="l" t="t" r="r" b="b"/>
              <a:pathLst>
                <a:path w="4424" h="4424" extrusionOk="0">
                  <a:moveTo>
                    <a:pt x="4283" y="1"/>
                  </a:moveTo>
                  <a:lnTo>
                    <a:pt x="1" y="4282"/>
                  </a:lnTo>
                  <a:lnTo>
                    <a:pt x="144" y="4424"/>
                  </a:lnTo>
                  <a:lnTo>
                    <a:pt x="4424" y="143"/>
                  </a:lnTo>
                  <a:lnTo>
                    <a:pt x="4283" y="1"/>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98;p59">
              <a:extLst>
                <a:ext uri="{FF2B5EF4-FFF2-40B4-BE49-F238E27FC236}">
                  <a16:creationId xmlns:a16="http://schemas.microsoft.com/office/drawing/2014/main" id="{CA06A9D4-4365-49B2-8476-393608199807}"/>
                </a:ext>
              </a:extLst>
            </p:cNvPr>
            <p:cNvSpPr/>
            <p:nvPr/>
          </p:nvSpPr>
          <p:spPr>
            <a:xfrm>
              <a:off x="2072132" y="93915"/>
              <a:ext cx="229226" cy="302819"/>
            </a:xfrm>
            <a:custGeom>
              <a:avLst/>
              <a:gdLst/>
              <a:ahLst/>
              <a:cxnLst/>
              <a:rect l="l" t="t" r="r" b="b"/>
              <a:pathLst>
                <a:path w="11970" h="15813" extrusionOk="0">
                  <a:moveTo>
                    <a:pt x="1935" y="1"/>
                  </a:moveTo>
                  <a:lnTo>
                    <a:pt x="1935" y="1"/>
                  </a:lnTo>
                  <a:cubicBezTo>
                    <a:pt x="1935" y="1"/>
                    <a:pt x="1" y="5459"/>
                    <a:pt x="2238" y="9826"/>
                  </a:cubicBezTo>
                  <a:cubicBezTo>
                    <a:pt x="4475" y="14192"/>
                    <a:pt x="10036" y="15812"/>
                    <a:pt x="10036" y="15812"/>
                  </a:cubicBezTo>
                  <a:cubicBezTo>
                    <a:pt x="10036" y="15812"/>
                    <a:pt x="11969" y="10353"/>
                    <a:pt x="9732" y="5986"/>
                  </a:cubicBezTo>
                  <a:cubicBezTo>
                    <a:pt x="7495" y="1621"/>
                    <a:pt x="1935" y="1"/>
                    <a:pt x="19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99;p59">
              <a:extLst>
                <a:ext uri="{FF2B5EF4-FFF2-40B4-BE49-F238E27FC236}">
                  <a16:creationId xmlns:a16="http://schemas.microsoft.com/office/drawing/2014/main" id="{BBD4836B-2624-CF4A-9D81-4791A87726A4}"/>
                </a:ext>
              </a:extLst>
            </p:cNvPr>
            <p:cNvSpPr/>
            <p:nvPr/>
          </p:nvSpPr>
          <p:spPr>
            <a:xfrm>
              <a:off x="2117537" y="112740"/>
              <a:ext cx="139718" cy="267736"/>
            </a:xfrm>
            <a:custGeom>
              <a:avLst/>
              <a:gdLst/>
              <a:ahLst/>
              <a:cxnLst/>
              <a:rect l="l" t="t" r="r" b="b"/>
              <a:pathLst>
                <a:path w="7296" h="13981" extrusionOk="0">
                  <a:moveTo>
                    <a:pt x="181" y="0"/>
                  </a:moveTo>
                  <a:lnTo>
                    <a:pt x="1" y="92"/>
                  </a:lnTo>
                  <a:lnTo>
                    <a:pt x="7117" y="13980"/>
                  </a:lnTo>
                  <a:lnTo>
                    <a:pt x="7296" y="13889"/>
                  </a:lnTo>
                  <a:lnTo>
                    <a:pt x="1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00;p59">
              <a:extLst>
                <a:ext uri="{FF2B5EF4-FFF2-40B4-BE49-F238E27FC236}">
                  <a16:creationId xmlns:a16="http://schemas.microsoft.com/office/drawing/2014/main" id="{FF8E890A-E9B6-E159-0E72-DB476D70242E}"/>
                </a:ext>
              </a:extLst>
            </p:cNvPr>
            <p:cNvSpPr/>
            <p:nvPr/>
          </p:nvSpPr>
          <p:spPr>
            <a:xfrm>
              <a:off x="2114550" y="183884"/>
              <a:ext cx="50882" cy="19705"/>
            </a:xfrm>
            <a:custGeom>
              <a:avLst/>
              <a:gdLst/>
              <a:ahLst/>
              <a:cxnLst/>
              <a:rect l="l" t="t" r="r" b="b"/>
              <a:pathLst>
                <a:path w="2657" h="1029" extrusionOk="0">
                  <a:moveTo>
                    <a:pt x="63" y="1"/>
                  </a:moveTo>
                  <a:lnTo>
                    <a:pt x="0" y="192"/>
                  </a:lnTo>
                  <a:lnTo>
                    <a:pt x="2596" y="1029"/>
                  </a:lnTo>
                  <a:lnTo>
                    <a:pt x="2657" y="837"/>
                  </a:lnTo>
                  <a:lnTo>
                    <a:pt x="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901;p59">
              <a:extLst>
                <a:ext uri="{FF2B5EF4-FFF2-40B4-BE49-F238E27FC236}">
                  <a16:creationId xmlns:a16="http://schemas.microsoft.com/office/drawing/2014/main" id="{BE795CBA-4E24-DBC9-22AB-066CB7841E7C}"/>
                </a:ext>
              </a:extLst>
            </p:cNvPr>
            <p:cNvSpPr/>
            <p:nvPr/>
          </p:nvSpPr>
          <p:spPr>
            <a:xfrm>
              <a:off x="2185426" y="322208"/>
              <a:ext cx="50882" cy="19724"/>
            </a:xfrm>
            <a:custGeom>
              <a:avLst/>
              <a:gdLst/>
              <a:ahLst/>
              <a:cxnLst/>
              <a:rect l="l" t="t" r="r" b="b"/>
              <a:pathLst>
                <a:path w="2657" h="1030" extrusionOk="0">
                  <a:moveTo>
                    <a:pt x="63" y="0"/>
                  </a:moveTo>
                  <a:lnTo>
                    <a:pt x="0" y="192"/>
                  </a:lnTo>
                  <a:lnTo>
                    <a:pt x="2595" y="1029"/>
                  </a:lnTo>
                  <a:lnTo>
                    <a:pt x="2657" y="836"/>
                  </a:lnTo>
                  <a:lnTo>
                    <a:pt x="63" y="0"/>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902;p59">
              <a:extLst>
                <a:ext uri="{FF2B5EF4-FFF2-40B4-BE49-F238E27FC236}">
                  <a16:creationId xmlns:a16="http://schemas.microsoft.com/office/drawing/2014/main" id="{8AC893D6-D9B5-F790-9C7B-E3510FA21018}"/>
                </a:ext>
              </a:extLst>
            </p:cNvPr>
            <p:cNvSpPr/>
            <p:nvPr/>
          </p:nvSpPr>
          <p:spPr>
            <a:xfrm>
              <a:off x="2123761" y="253247"/>
              <a:ext cx="82441" cy="29893"/>
            </a:xfrm>
            <a:custGeom>
              <a:avLst/>
              <a:gdLst/>
              <a:ahLst/>
              <a:cxnLst/>
              <a:rect l="l" t="t" r="r" b="b"/>
              <a:pathLst>
                <a:path w="4305" h="1561" extrusionOk="0">
                  <a:moveTo>
                    <a:pt x="63" y="1"/>
                  </a:moveTo>
                  <a:lnTo>
                    <a:pt x="0" y="194"/>
                  </a:lnTo>
                  <a:lnTo>
                    <a:pt x="4243" y="1561"/>
                  </a:lnTo>
                  <a:lnTo>
                    <a:pt x="4304" y="1369"/>
                  </a:lnTo>
                  <a:lnTo>
                    <a:pt x="63" y="1"/>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903;p59">
              <a:extLst>
                <a:ext uri="{FF2B5EF4-FFF2-40B4-BE49-F238E27FC236}">
                  <a16:creationId xmlns:a16="http://schemas.microsoft.com/office/drawing/2014/main" id="{A14A8F19-82A7-357B-BCA8-4F7E18C4A4C5}"/>
                </a:ext>
              </a:extLst>
            </p:cNvPr>
            <p:cNvSpPr/>
            <p:nvPr/>
          </p:nvSpPr>
          <p:spPr>
            <a:xfrm>
              <a:off x="2182324" y="168238"/>
              <a:ext cx="26465" cy="71813"/>
            </a:xfrm>
            <a:custGeom>
              <a:avLst/>
              <a:gdLst/>
              <a:ahLst/>
              <a:cxnLst/>
              <a:rect l="l" t="t" r="r" b="b"/>
              <a:pathLst>
                <a:path w="1382" h="3750" extrusionOk="0">
                  <a:moveTo>
                    <a:pt x="1189" y="0"/>
                  </a:moveTo>
                  <a:lnTo>
                    <a:pt x="1" y="3687"/>
                  </a:lnTo>
                  <a:lnTo>
                    <a:pt x="192" y="3750"/>
                  </a:lnTo>
                  <a:lnTo>
                    <a:pt x="1381" y="62"/>
                  </a:lnTo>
                  <a:lnTo>
                    <a:pt x="1189" y="0"/>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904;p59">
              <a:extLst>
                <a:ext uri="{FF2B5EF4-FFF2-40B4-BE49-F238E27FC236}">
                  <a16:creationId xmlns:a16="http://schemas.microsoft.com/office/drawing/2014/main" id="{8F3E406F-71E1-1550-7125-5CAC19F5C82B}"/>
                </a:ext>
              </a:extLst>
            </p:cNvPr>
            <p:cNvSpPr/>
            <p:nvPr/>
          </p:nvSpPr>
          <p:spPr>
            <a:xfrm>
              <a:off x="2217024" y="235973"/>
              <a:ext cx="26446" cy="71813"/>
            </a:xfrm>
            <a:custGeom>
              <a:avLst/>
              <a:gdLst/>
              <a:ahLst/>
              <a:cxnLst/>
              <a:rect l="l" t="t" r="r" b="b"/>
              <a:pathLst>
                <a:path w="1381" h="3750" extrusionOk="0">
                  <a:moveTo>
                    <a:pt x="1189" y="0"/>
                  </a:moveTo>
                  <a:lnTo>
                    <a:pt x="0" y="3688"/>
                  </a:lnTo>
                  <a:lnTo>
                    <a:pt x="192" y="3750"/>
                  </a:lnTo>
                  <a:lnTo>
                    <a:pt x="1381" y="63"/>
                  </a:lnTo>
                  <a:lnTo>
                    <a:pt x="1189" y="0"/>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05;p59">
              <a:extLst>
                <a:ext uri="{FF2B5EF4-FFF2-40B4-BE49-F238E27FC236}">
                  <a16:creationId xmlns:a16="http://schemas.microsoft.com/office/drawing/2014/main" id="{B1332FDD-54A1-2854-28DF-F3C55849069B}"/>
                </a:ext>
              </a:extLst>
            </p:cNvPr>
            <p:cNvSpPr/>
            <p:nvPr/>
          </p:nvSpPr>
          <p:spPr>
            <a:xfrm>
              <a:off x="1902075" y="190414"/>
              <a:ext cx="525859" cy="512511"/>
            </a:xfrm>
            <a:custGeom>
              <a:avLst/>
              <a:gdLst/>
              <a:ahLst/>
              <a:cxnLst/>
              <a:rect l="l" t="t" r="r" b="b"/>
              <a:pathLst>
                <a:path w="27460" h="26763" extrusionOk="0">
                  <a:moveTo>
                    <a:pt x="618" y="0"/>
                  </a:moveTo>
                  <a:cubicBezTo>
                    <a:pt x="444" y="0"/>
                    <a:pt x="352" y="3"/>
                    <a:pt x="352" y="3"/>
                  </a:cubicBezTo>
                  <a:cubicBezTo>
                    <a:pt x="352" y="3"/>
                    <a:pt x="1" y="12334"/>
                    <a:pt x="7390" y="19722"/>
                  </a:cubicBezTo>
                  <a:cubicBezTo>
                    <a:pt x="14138" y="26470"/>
                    <a:pt x="25009" y="26763"/>
                    <a:pt x="26842" y="26763"/>
                  </a:cubicBezTo>
                  <a:cubicBezTo>
                    <a:pt x="27016" y="26763"/>
                    <a:pt x="27109" y="26760"/>
                    <a:pt x="27109" y="26760"/>
                  </a:cubicBezTo>
                  <a:cubicBezTo>
                    <a:pt x="27109" y="26760"/>
                    <a:pt x="27459" y="14430"/>
                    <a:pt x="20070" y="7041"/>
                  </a:cubicBezTo>
                  <a:cubicBezTo>
                    <a:pt x="13322" y="293"/>
                    <a:pt x="2451" y="0"/>
                    <a:pt x="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06;p59">
              <a:extLst>
                <a:ext uri="{FF2B5EF4-FFF2-40B4-BE49-F238E27FC236}">
                  <a16:creationId xmlns:a16="http://schemas.microsoft.com/office/drawing/2014/main" id="{E3642DC7-1866-DA0C-77CE-261572527436}"/>
                </a:ext>
              </a:extLst>
            </p:cNvPr>
            <p:cNvSpPr/>
            <p:nvPr/>
          </p:nvSpPr>
          <p:spPr>
            <a:xfrm>
              <a:off x="1940778" y="222453"/>
              <a:ext cx="452821" cy="452802"/>
            </a:xfrm>
            <a:custGeom>
              <a:avLst/>
              <a:gdLst/>
              <a:ahLst/>
              <a:cxnLst/>
              <a:rect l="l" t="t" r="r" b="b"/>
              <a:pathLst>
                <a:path w="23646" h="23645" extrusionOk="0">
                  <a:moveTo>
                    <a:pt x="143" y="0"/>
                  </a:moveTo>
                  <a:lnTo>
                    <a:pt x="1" y="143"/>
                  </a:lnTo>
                  <a:lnTo>
                    <a:pt x="23503" y="23645"/>
                  </a:lnTo>
                  <a:lnTo>
                    <a:pt x="23645" y="23502"/>
                  </a:lnTo>
                  <a:lnTo>
                    <a:pt x="1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07;p59">
              <a:extLst>
                <a:ext uri="{FF2B5EF4-FFF2-40B4-BE49-F238E27FC236}">
                  <a16:creationId xmlns:a16="http://schemas.microsoft.com/office/drawing/2014/main" id="{8FB4044A-1811-554D-2446-C22ECFEA2055}"/>
                </a:ext>
              </a:extLst>
            </p:cNvPr>
            <p:cNvSpPr/>
            <p:nvPr/>
          </p:nvSpPr>
          <p:spPr>
            <a:xfrm>
              <a:off x="1980994" y="370793"/>
              <a:ext cx="111204" cy="3887"/>
            </a:xfrm>
            <a:custGeom>
              <a:avLst/>
              <a:gdLst/>
              <a:ahLst/>
              <a:cxnLst/>
              <a:rect l="l" t="t" r="r" b="b"/>
              <a:pathLst>
                <a:path w="5807" h="203" extrusionOk="0">
                  <a:moveTo>
                    <a:pt x="0" y="1"/>
                  </a:moveTo>
                  <a:lnTo>
                    <a:pt x="0" y="202"/>
                  </a:lnTo>
                  <a:lnTo>
                    <a:pt x="5806" y="202"/>
                  </a:lnTo>
                  <a:lnTo>
                    <a:pt x="58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908;p59">
              <a:extLst>
                <a:ext uri="{FF2B5EF4-FFF2-40B4-BE49-F238E27FC236}">
                  <a16:creationId xmlns:a16="http://schemas.microsoft.com/office/drawing/2014/main" id="{240B328A-0EDC-7FFE-9C9D-B58D67987277}"/>
                </a:ext>
              </a:extLst>
            </p:cNvPr>
            <p:cNvSpPr/>
            <p:nvPr/>
          </p:nvSpPr>
          <p:spPr>
            <a:xfrm>
              <a:off x="2215033" y="604850"/>
              <a:ext cx="111185" cy="3868"/>
            </a:xfrm>
            <a:custGeom>
              <a:avLst/>
              <a:gdLst/>
              <a:ahLst/>
              <a:cxnLst/>
              <a:rect l="l" t="t" r="r" b="b"/>
              <a:pathLst>
                <a:path w="5806" h="202" extrusionOk="0">
                  <a:moveTo>
                    <a:pt x="0" y="0"/>
                  </a:moveTo>
                  <a:lnTo>
                    <a:pt x="0" y="202"/>
                  </a:lnTo>
                  <a:lnTo>
                    <a:pt x="5805" y="202"/>
                  </a:lnTo>
                  <a:lnTo>
                    <a:pt x="5805" y="0"/>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09;p59">
              <a:extLst>
                <a:ext uri="{FF2B5EF4-FFF2-40B4-BE49-F238E27FC236}">
                  <a16:creationId xmlns:a16="http://schemas.microsoft.com/office/drawing/2014/main" id="{40AB56A8-E769-42E3-A7F6-3BD69946E92F}"/>
                </a:ext>
              </a:extLst>
            </p:cNvPr>
            <p:cNvSpPr/>
            <p:nvPr/>
          </p:nvSpPr>
          <p:spPr>
            <a:xfrm>
              <a:off x="2045053" y="505459"/>
              <a:ext cx="181810" cy="3887"/>
            </a:xfrm>
            <a:custGeom>
              <a:avLst/>
              <a:gdLst/>
              <a:ahLst/>
              <a:cxnLst/>
              <a:rect l="l" t="t" r="r" b="b"/>
              <a:pathLst>
                <a:path w="9494" h="203" extrusionOk="0">
                  <a:moveTo>
                    <a:pt x="0" y="1"/>
                  </a:moveTo>
                  <a:lnTo>
                    <a:pt x="0" y="202"/>
                  </a:lnTo>
                  <a:lnTo>
                    <a:pt x="9493" y="202"/>
                  </a:lnTo>
                  <a:lnTo>
                    <a:pt x="94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910;p59">
              <a:extLst>
                <a:ext uri="{FF2B5EF4-FFF2-40B4-BE49-F238E27FC236}">
                  <a16:creationId xmlns:a16="http://schemas.microsoft.com/office/drawing/2014/main" id="{26ABF4FE-B06F-E3D4-914C-1F5E5B76A4FE}"/>
                </a:ext>
              </a:extLst>
            </p:cNvPr>
            <p:cNvSpPr/>
            <p:nvPr/>
          </p:nvSpPr>
          <p:spPr>
            <a:xfrm>
              <a:off x="2154057" y="278526"/>
              <a:ext cx="3887" cy="158026"/>
            </a:xfrm>
            <a:custGeom>
              <a:avLst/>
              <a:gdLst/>
              <a:ahLst/>
              <a:cxnLst/>
              <a:rect l="l" t="t" r="r" b="b"/>
              <a:pathLst>
                <a:path w="203" h="8252" extrusionOk="0">
                  <a:moveTo>
                    <a:pt x="1" y="0"/>
                  </a:moveTo>
                  <a:lnTo>
                    <a:pt x="1" y="8252"/>
                  </a:lnTo>
                  <a:lnTo>
                    <a:pt x="202" y="8252"/>
                  </a:lnTo>
                  <a:lnTo>
                    <a:pt x="2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11;p59">
              <a:extLst>
                <a:ext uri="{FF2B5EF4-FFF2-40B4-BE49-F238E27FC236}">
                  <a16:creationId xmlns:a16="http://schemas.microsoft.com/office/drawing/2014/main" id="{D9FCB3E0-39A3-3820-C9F6-075D263000BC}"/>
                </a:ext>
              </a:extLst>
            </p:cNvPr>
            <p:cNvSpPr/>
            <p:nvPr/>
          </p:nvSpPr>
          <p:spPr>
            <a:xfrm>
              <a:off x="2268673" y="393141"/>
              <a:ext cx="3887" cy="158064"/>
            </a:xfrm>
            <a:custGeom>
              <a:avLst/>
              <a:gdLst/>
              <a:ahLst/>
              <a:cxnLst/>
              <a:rect l="l" t="t" r="r" b="b"/>
              <a:pathLst>
                <a:path w="203" h="8254" extrusionOk="0">
                  <a:moveTo>
                    <a:pt x="1" y="1"/>
                  </a:moveTo>
                  <a:lnTo>
                    <a:pt x="1" y="8253"/>
                  </a:lnTo>
                  <a:lnTo>
                    <a:pt x="202" y="8253"/>
                  </a:lnTo>
                  <a:lnTo>
                    <a:pt x="202" y="1"/>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912;p59">
              <a:extLst>
                <a:ext uri="{FF2B5EF4-FFF2-40B4-BE49-F238E27FC236}">
                  <a16:creationId xmlns:a16="http://schemas.microsoft.com/office/drawing/2014/main" id="{68CE22CA-8577-5A49-1CAE-60D54C07B7AB}"/>
                </a:ext>
              </a:extLst>
            </p:cNvPr>
            <p:cNvSpPr/>
            <p:nvPr/>
          </p:nvSpPr>
          <p:spPr>
            <a:xfrm>
              <a:off x="2549133" y="190414"/>
              <a:ext cx="525878" cy="512511"/>
            </a:xfrm>
            <a:custGeom>
              <a:avLst/>
              <a:gdLst/>
              <a:ahLst/>
              <a:cxnLst/>
              <a:rect l="l" t="t" r="r" b="b"/>
              <a:pathLst>
                <a:path w="27461" h="26763" extrusionOk="0">
                  <a:moveTo>
                    <a:pt x="26842" y="0"/>
                  </a:moveTo>
                  <a:cubicBezTo>
                    <a:pt x="25008" y="0"/>
                    <a:pt x="14138" y="293"/>
                    <a:pt x="7390" y="7041"/>
                  </a:cubicBezTo>
                  <a:cubicBezTo>
                    <a:pt x="1" y="14430"/>
                    <a:pt x="351" y="26760"/>
                    <a:pt x="351" y="26760"/>
                  </a:cubicBezTo>
                  <a:cubicBezTo>
                    <a:pt x="351" y="26760"/>
                    <a:pt x="444" y="26763"/>
                    <a:pt x="618" y="26763"/>
                  </a:cubicBezTo>
                  <a:cubicBezTo>
                    <a:pt x="2451" y="26763"/>
                    <a:pt x="13323" y="26470"/>
                    <a:pt x="20071" y="19722"/>
                  </a:cubicBezTo>
                  <a:cubicBezTo>
                    <a:pt x="27460" y="12333"/>
                    <a:pt x="27108" y="3"/>
                    <a:pt x="27108" y="3"/>
                  </a:cubicBezTo>
                  <a:cubicBezTo>
                    <a:pt x="27108" y="3"/>
                    <a:pt x="27016" y="0"/>
                    <a:pt x="26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913;p59">
              <a:extLst>
                <a:ext uri="{FF2B5EF4-FFF2-40B4-BE49-F238E27FC236}">
                  <a16:creationId xmlns:a16="http://schemas.microsoft.com/office/drawing/2014/main" id="{B6651202-7B85-7CE1-07E0-D4A9EC25CA39}"/>
                </a:ext>
              </a:extLst>
            </p:cNvPr>
            <p:cNvSpPr/>
            <p:nvPr/>
          </p:nvSpPr>
          <p:spPr>
            <a:xfrm>
              <a:off x="2583489" y="222549"/>
              <a:ext cx="452821" cy="452802"/>
            </a:xfrm>
            <a:custGeom>
              <a:avLst/>
              <a:gdLst/>
              <a:ahLst/>
              <a:cxnLst/>
              <a:rect l="l" t="t" r="r" b="b"/>
              <a:pathLst>
                <a:path w="23646" h="23645" extrusionOk="0">
                  <a:moveTo>
                    <a:pt x="23503" y="0"/>
                  </a:moveTo>
                  <a:lnTo>
                    <a:pt x="1" y="23502"/>
                  </a:lnTo>
                  <a:lnTo>
                    <a:pt x="143" y="23645"/>
                  </a:lnTo>
                  <a:lnTo>
                    <a:pt x="23646" y="143"/>
                  </a:lnTo>
                  <a:lnTo>
                    <a:pt x="235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14;p59">
              <a:extLst>
                <a:ext uri="{FF2B5EF4-FFF2-40B4-BE49-F238E27FC236}">
                  <a16:creationId xmlns:a16="http://schemas.microsoft.com/office/drawing/2014/main" id="{2A0AF156-ED10-03B0-C919-9320E80E0AFD}"/>
                </a:ext>
              </a:extLst>
            </p:cNvPr>
            <p:cNvSpPr/>
            <p:nvPr/>
          </p:nvSpPr>
          <p:spPr>
            <a:xfrm>
              <a:off x="2884899" y="370793"/>
              <a:ext cx="111185" cy="3887"/>
            </a:xfrm>
            <a:custGeom>
              <a:avLst/>
              <a:gdLst/>
              <a:ahLst/>
              <a:cxnLst/>
              <a:rect l="l" t="t" r="r" b="b"/>
              <a:pathLst>
                <a:path w="5806" h="203" extrusionOk="0">
                  <a:moveTo>
                    <a:pt x="1" y="1"/>
                  </a:moveTo>
                  <a:lnTo>
                    <a:pt x="1" y="202"/>
                  </a:lnTo>
                  <a:lnTo>
                    <a:pt x="5806" y="202"/>
                  </a:lnTo>
                  <a:lnTo>
                    <a:pt x="58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15;p59">
              <a:extLst>
                <a:ext uri="{FF2B5EF4-FFF2-40B4-BE49-F238E27FC236}">
                  <a16:creationId xmlns:a16="http://schemas.microsoft.com/office/drawing/2014/main" id="{9C7BAE3E-354F-7938-727B-FBC46A37C6B1}"/>
                </a:ext>
              </a:extLst>
            </p:cNvPr>
            <p:cNvSpPr/>
            <p:nvPr/>
          </p:nvSpPr>
          <p:spPr>
            <a:xfrm>
              <a:off x="2650860" y="604850"/>
              <a:ext cx="111204" cy="3868"/>
            </a:xfrm>
            <a:custGeom>
              <a:avLst/>
              <a:gdLst/>
              <a:ahLst/>
              <a:cxnLst/>
              <a:rect l="l" t="t" r="r" b="b"/>
              <a:pathLst>
                <a:path w="5807" h="202" extrusionOk="0">
                  <a:moveTo>
                    <a:pt x="1" y="0"/>
                  </a:moveTo>
                  <a:lnTo>
                    <a:pt x="1" y="202"/>
                  </a:lnTo>
                  <a:lnTo>
                    <a:pt x="5807" y="202"/>
                  </a:lnTo>
                  <a:lnTo>
                    <a:pt x="5807" y="0"/>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16;p59">
              <a:extLst>
                <a:ext uri="{FF2B5EF4-FFF2-40B4-BE49-F238E27FC236}">
                  <a16:creationId xmlns:a16="http://schemas.microsoft.com/office/drawing/2014/main" id="{5F7873AA-6AE1-B7F3-84E2-034DFCF72F16}"/>
                </a:ext>
              </a:extLst>
            </p:cNvPr>
            <p:cNvSpPr/>
            <p:nvPr/>
          </p:nvSpPr>
          <p:spPr>
            <a:xfrm>
              <a:off x="2750232" y="505459"/>
              <a:ext cx="181810" cy="3887"/>
            </a:xfrm>
            <a:custGeom>
              <a:avLst/>
              <a:gdLst/>
              <a:ahLst/>
              <a:cxnLst/>
              <a:rect l="l" t="t" r="r" b="b"/>
              <a:pathLst>
                <a:path w="9494" h="203" extrusionOk="0">
                  <a:moveTo>
                    <a:pt x="1" y="1"/>
                  </a:moveTo>
                  <a:lnTo>
                    <a:pt x="1" y="202"/>
                  </a:lnTo>
                  <a:lnTo>
                    <a:pt x="9494" y="202"/>
                  </a:lnTo>
                  <a:lnTo>
                    <a:pt x="94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17;p59">
              <a:extLst>
                <a:ext uri="{FF2B5EF4-FFF2-40B4-BE49-F238E27FC236}">
                  <a16:creationId xmlns:a16="http://schemas.microsoft.com/office/drawing/2014/main" id="{F099EE6E-DBAF-0FF5-B650-CE6EEB3B0418}"/>
                </a:ext>
              </a:extLst>
            </p:cNvPr>
            <p:cNvSpPr/>
            <p:nvPr/>
          </p:nvSpPr>
          <p:spPr>
            <a:xfrm>
              <a:off x="2819155" y="278526"/>
              <a:ext cx="3887" cy="158026"/>
            </a:xfrm>
            <a:custGeom>
              <a:avLst/>
              <a:gdLst/>
              <a:ahLst/>
              <a:cxnLst/>
              <a:rect l="l" t="t" r="r" b="b"/>
              <a:pathLst>
                <a:path w="203" h="8252" extrusionOk="0">
                  <a:moveTo>
                    <a:pt x="1" y="0"/>
                  </a:moveTo>
                  <a:lnTo>
                    <a:pt x="1" y="8252"/>
                  </a:lnTo>
                  <a:lnTo>
                    <a:pt x="203" y="8252"/>
                  </a:lnTo>
                  <a:lnTo>
                    <a:pt x="203" y="0"/>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18;p59">
              <a:extLst>
                <a:ext uri="{FF2B5EF4-FFF2-40B4-BE49-F238E27FC236}">
                  <a16:creationId xmlns:a16="http://schemas.microsoft.com/office/drawing/2014/main" id="{4CD098DA-F97C-E646-06BC-CF07FCA8AE76}"/>
                </a:ext>
              </a:extLst>
            </p:cNvPr>
            <p:cNvSpPr/>
            <p:nvPr/>
          </p:nvSpPr>
          <p:spPr>
            <a:xfrm>
              <a:off x="2704520" y="393141"/>
              <a:ext cx="3868" cy="158064"/>
            </a:xfrm>
            <a:custGeom>
              <a:avLst/>
              <a:gdLst/>
              <a:ahLst/>
              <a:cxnLst/>
              <a:rect l="l" t="t" r="r" b="b"/>
              <a:pathLst>
                <a:path w="202" h="8254" extrusionOk="0">
                  <a:moveTo>
                    <a:pt x="0" y="1"/>
                  </a:moveTo>
                  <a:lnTo>
                    <a:pt x="0" y="8253"/>
                  </a:lnTo>
                  <a:lnTo>
                    <a:pt x="202" y="8253"/>
                  </a:lnTo>
                  <a:lnTo>
                    <a:pt x="202" y="1"/>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19;p59">
              <a:extLst>
                <a:ext uri="{FF2B5EF4-FFF2-40B4-BE49-F238E27FC236}">
                  <a16:creationId xmlns:a16="http://schemas.microsoft.com/office/drawing/2014/main" id="{72762625-7487-C85A-38C9-782D0F52B8A4}"/>
                </a:ext>
              </a:extLst>
            </p:cNvPr>
            <p:cNvSpPr/>
            <p:nvPr/>
          </p:nvSpPr>
          <p:spPr>
            <a:xfrm>
              <a:off x="2095514" y="215903"/>
              <a:ext cx="184529" cy="103391"/>
            </a:xfrm>
            <a:custGeom>
              <a:avLst/>
              <a:gdLst/>
              <a:ahLst/>
              <a:cxnLst/>
              <a:rect l="l" t="t" r="r" b="b"/>
              <a:pathLst>
                <a:path w="9636" h="5399" extrusionOk="0">
                  <a:moveTo>
                    <a:pt x="57" y="0"/>
                  </a:moveTo>
                  <a:lnTo>
                    <a:pt x="0" y="193"/>
                  </a:lnTo>
                  <a:cubicBezTo>
                    <a:pt x="3451" y="1211"/>
                    <a:pt x="6648" y="2962"/>
                    <a:pt x="9504" y="5398"/>
                  </a:cubicBezTo>
                  <a:lnTo>
                    <a:pt x="9635" y="5245"/>
                  </a:lnTo>
                  <a:cubicBezTo>
                    <a:pt x="6757" y="2790"/>
                    <a:pt x="3535" y="1026"/>
                    <a:pt x="57" y="0"/>
                  </a:cubicBez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20;p59">
              <a:extLst>
                <a:ext uri="{FF2B5EF4-FFF2-40B4-BE49-F238E27FC236}">
                  <a16:creationId xmlns:a16="http://schemas.microsoft.com/office/drawing/2014/main" id="{FB87E531-3534-7D4C-C5D6-805B4615BB71}"/>
                </a:ext>
              </a:extLst>
            </p:cNvPr>
            <p:cNvSpPr/>
            <p:nvPr/>
          </p:nvSpPr>
          <p:spPr>
            <a:xfrm>
              <a:off x="2789299" y="-41824"/>
              <a:ext cx="53333" cy="62410"/>
            </a:xfrm>
            <a:custGeom>
              <a:avLst/>
              <a:gdLst/>
              <a:ahLst/>
              <a:cxnLst/>
              <a:rect l="l" t="t" r="r" b="b"/>
              <a:pathLst>
                <a:path w="2785" h="3259" extrusionOk="0">
                  <a:moveTo>
                    <a:pt x="0" y="0"/>
                  </a:moveTo>
                  <a:lnTo>
                    <a:pt x="0" y="1026"/>
                  </a:lnTo>
                  <a:cubicBezTo>
                    <a:pt x="149" y="1111"/>
                    <a:pt x="287" y="1216"/>
                    <a:pt x="408" y="1337"/>
                  </a:cubicBezTo>
                  <a:lnTo>
                    <a:pt x="2330" y="3259"/>
                  </a:lnTo>
                  <a:lnTo>
                    <a:pt x="2784" y="2440"/>
                  </a:lnTo>
                  <a:lnTo>
                    <a:pt x="1003" y="657"/>
                  </a:lnTo>
                  <a:cubicBezTo>
                    <a:pt x="717" y="372"/>
                    <a:pt x="376" y="148"/>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21;p59">
              <a:extLst>
                <a:ext uri="{FF2B5EF4-FFF2-40B4-BE49-F238E27FC236}">
                  <a16:creationId xmlns:a16="http://schemas.microsoft.com/office/drawing/2014/main" id="{7AC7DE78-7D2D-E9F5-5B64-D1D54E3D2F76}"/>
                </a:ext>
              </a:extLst>
            </p:cNvPr>
            <p:cNvSpPr/>
            <p:nvPr/>
          </p:nvSpPr>
          <p:spPr>
            <a:xfrm>
              <a:off x="2820764" y="-4136"/>
              <a:ext cx="40464" cy="40138"/>
            </a:xfrm>
            <a:custGeom>
              <a:avLst/>
              <a:gdLst/>
              <a:ahLst/>
              <a:cxnLst/>
              <a:rect l="l" t="t" r="r" b="b"/>
              <a:pathLst>
                <a:path w="2113" h="2096" extrusionOk="0">
                  <a:moveTo>
                    <a:pt x="1263" y="1"/>
                  </a:moveTo>
                  <a:cubicBezTo>
                    <a:pt x="1218" y="1"/>
                    <a:pt x="1174" y="18"/>
                    <a:pt x="1140" y="52"/>
                  </a:cubicBezTo>
                  <a:lnTo>
                    <a:pt x="68" y="1123"/>
                  </a:lnTo>
                  <a:cubicBezTo>
                    <a:pt x="1" y="1192"/>
                    <a:pt x="1" y="1301"/>
                    <a:pt x="68" y="1369"/>
                  </a:cubicBezTo>
                  <a:lnTo>
                    <a:pt x="796" y="2096"/>
                  </a:lnTo>
                  <a:lnTo>
                    <a:pt x="2113" y="779"/>
                  </a:lnTo>
                  <a:lnTo>
                    <a:pt x="1385" y="52"/>
                  </a:lnTo>
                  <a:cubicBezTo>
                    <a:pt x="1352" y="18"/>
                    <a:pt x="1307" y="1"/>
                    <a:pt x="1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922;p59">
              <a:extLst>
                <a:ext uri="{FF2B5EF4-FFF2-40B4-BE49-F238E27FC236}">
                  <a16:creationId xmlns:a16="http://schemas.microsoft.com/office/drawing/2014/main" id="{A315FEE9-D073-377F-0113-FF17C1DD5898}"/>
                </a:ext>
              </a:extLst>
            </p:cNvPr>
            <p:cNvSpPr/>
            <p:nvPr/>
          </p:nvSpPr>
          <p:spPr>
            <a:xfrm>
              <a:off x="2789146" y="8925"/>
              <a:ext cx="126581" cy="169899"/>
            </a:xfrm>
            <a:custGeom>
              <a:avLst/>
              <a:gdLst/>
              <a:ahLst/>
              <a:cxnLst/>
              <a:rect l="l" t="t" r="r" b="b"/>
              <a:pathLst>
                <a:path w="6610" h="8872" extrusionOk="0">
                  <a:moveTo>
                    <a:pt x="1744" y="3508"/>
                  </a:moveTo>
                  <a:cubicBezTo>
                    <a:pt x="1893" y="3508"/>
                    <a:pt x="2042" y="3565"/>
                    <a:pt x="2155" y="3679"/>
                  </a:cubicBezTo>
                  <a:lnTo>
                    <a:pt x="2871" y="4393"/>
                  </a:lnTo>
                  <a:cubicBezTo>
                    <a:pt x="3009" y="4532"/>
                    <a:pt x="3069" y="4733"/>
                    <a:pt x="3029" y="4924"/>
                  </a:cubicBezTo>
                  <a:lnTo>
                    <a:pt x="2422" y="7822"/>
                  </a:lnTo>
                  <a:cubicBezTo>
                    <a:pt x="2365" y="8092"/>
                    <a:pt x="2128" y="8284"/>
                    <a:pt x="1852" y="8286"/>
                  </a:cubicBezTo>
                  <a:lnTo>
                    <a:pt x="1191" y="8286"/>
                  </a:lnTo>
                  <a:cubicBezTo>
                    <a:pt x="869" y="8286"/>
                    <a:pt x="609" y="8024"/>
                    <a:pt x="609" y="7702"/>
                  </a:cubicBezTo>
                  <a:lnTo>
                    <a:pt x="609" y="4638"/>
                  </a:lnTo>
                  <a:cubicBezTo>
                    <a:pt x="609" y="4482"/>
                    <a:pt x="672" y="4335"/>
                    <a:pt x="782" y="4224"/>
                  </a:cubicBezTo>
                  <a:lnTo>
                    <a:pt x="1333" y="3677"/>
                  </a:lnTo>
                  <a:cubicBezTo>
                    <a:pt x="1446" y="3564"/>
                    <a:pt x="1595" y="3508"/>
                    <a:pt x="1744" y="3508"/>
                  </a:cubicBezTo>
                  <a:close/>
                  <a:moveTo>
                    <a:pt x="3928" y="0"/>
                  </a:moveTo>
                  <a:cubicBezTo>
                    <a:pt x="3886" y="0"/>
                    <a:pt x="3843" y="17"/>
                    <a:pt x="3810" y="49"/>
                  </a:cubicBezTo>
                  <a:lnTo>
                    <a:pt x="300" y="3560"/>
                  </a:lnTo>
                  <a:cubicBezTo>
                    <a:pt x="108" y="3751"/>
                    <a:pt x="1" y="4013"/>
                    <a:pt x="2" y="4285"/>
                  </a:cubicBezTo>
                  <a:lnTo>
                    <a:pt x="2" y="7794"/>
                  </a:lnTo>
                  <a:cubicBezTo>
                    <a:pt x="4" y="8390"/>
                    <a:pt x="505" y="8872"/>
                    <a:pt x="1101" y="8872"/>
                  </a:cubicBezTo>
                  <a:lnTo>
                    <a:pt x="4563" y="8872"/>
                  </a:lnTo>
                  <a:cubicBezTo>
                    <a:pt x="4986" y="8872"/>
                    <a:pt x="5329" y="8530"/>
                    <a:pt x="5329" y="8107"/>
                  </a:cubicBezTo>
                  <a:lnTo>
                    <a:pt x="5329" y="4605"/>
                  </a:lnTo>
                  <a:lnTo>
                    <a:pt x="6170" y="3762"/>
                  </a:lnTo>
                  <a:cubicBezTo>
                    <a:pt x="6609" y="3324"/>
                    <a:pt x="6609" y="2612"/>
                    <a:pt x="6170" y="2173"/>
                  </a:cubicBezTo>
                  <a:lnTo>
                    <a:pt x="4047" y="49"/>
                  </a:lnTo>
                  <a:cubicBezTo>
                    <a:pt x="4014" y="17"/>
                    <a:pt x="3971" y="0"/>
                    <a:pt x="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923;p59">
              <a:extLst>
                <a:ext uri="{FF2B5EF4-FFF2-40B4-BE49-F238E27FC236}">
                  <a16:creationId xmlns:a16="http://schemas.microsoft.com/office/drawing/2014/main" id="{5E253A1E-FC61-000C-163F-7A4EC5F57689}"/>
                </a:ext>
              </a:extLst>
            </p:cNvPr>
            <p:cNvSpPr/>
            <p:nvPr/>
          </p:nvSpPr>
          <p:spPr>
            <a:xfrm>
              <a:off x="2789299" y="178809"/>
              <a:ext cx="136042" cy="381066"/>
            </a:xfrm>
            <a:custGeom>
              <a:avLst/>
              <a:gdLst/>
              <a:ahLst/>
              <a:cxnLst/>
              <a:rect l="l" t="t" r="r" b="b"/>
              <a:pathLst>
                <a:path w="7104" h="19899" extrusionOk="0">
                  <a:moveTo>
                    <a:pt x="3170" y="1"/>
                  </a:moveTo>
                  <a:lnTo>
                    <a:pt x="3170" y="1135"/>
                  </a:lnTo>
                  <a:cubicBezTo>
                    <a:pt x="3171" y="2750"/>
                    <a:pt x="3338" y="4360"/>
                    <a:pt x="3671" y="5940"/>
                  </a:cubicBezTo>
                  <a:lnTo>
                    <a:pt x="5943" y="16742"/>
                  </a:lnTo>
                  <a:cubicBezTo>
                    <a:pt x="6176" y="17849"/>
                    <a:pt x="5331" y="18889"/>
                    <a:pt x="4199" y="18889"/>
                  </a:cubicBezTo>
                  <a:cubicBezTo>
                    <a:pt x="3162" y="18888"/>
                    <a:pt x="2322" y="18048"/>
                    <a:pt x="2321" y="17012"/>
                  </a:cubicBezTo>
                  <a:lnTo>
                    <a:pt x="2321" y="5689"/>
                  </a:lnTo>
                  <a:cubicBezTo>
                    <a:pt x="2321" y="4410"/>
                    <a:pt x="1281" y="3368"/>
                    <a:pt x="0" y="3368"/>
                  </a:cubicBezTo>
                  <a:lnTo>
                    <a:pt x="0" y="4376"/>
                  </a:lnTo>
                  <a:cubicBezTo>
                    <a:pt x="725" y="4376"/>
                    <a:pt x="1313" y="4964"/>
                    <a:pt x="1313" y="5689"/>
                  </a:cubicBezTo>
                  <a:lnTo>
                    <a:pt x="1313" y="17012"/>
                  </a:lnTo>
                  <a:cubicBezTo>
                    <a:pt x="1313" y="18604"/>
                    <a:pt x="2608" y="19898"/>
                    <a:pt x="4200" y="19898"/>
                  </a:cubicBezTo>
                  <a:cubicBezTo>
                    <a:pt x="5040" y="19898"/>
                    <a:pt x="5837" y="19519"/>
                    <a:pt x="6366" y="18867"/>
                  </a:cubicBezTo>
                  <a:cubicBezTo>
                    <a:pt x="6896" y="18213"/>
                    <a:pt x="7103" y="17357"/>
                    <a:pt x="6929" y="16535"/>
                  </a:cubicBezTo>
                  <a:lnTo>
                    <a:pt x="4657" y="5731"/>
                  </a:lnTo>
                  <a:cubicBezTo>
                    <a:pt x="4339" y="4219"/>
                    <a:pt x="4179" y="2678"/>
                    <a:pt x="4179" y="1135"/>
                  </a:cubicBezTo>
                  <a:lnTo>
                    <a:pt x="41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924;p59">
              <a:extLst>
                <a:ext uri="{FF2B5EF4-FFF2-40B4-BE49-F238E27FC236}">
                  <a16:creationId xmlns:a16="http://schemas.microsoft.com/office/drawing/2014/main" id="{B90C7958-49C2-987B-3079-E4480F1FC0C9}"/>
                </a:ext>
              </a:extLst>
            </p:cNvPr>
            <p:cNvSpPr/>
            <p:nvPr/>
          </p:nvSpPr>
          <p:spPr>
            <a:xfrm>
              <a:off x="2844510" y="178809"/>
              <a:ext cx="29414" cy="9307"/>
            </a:xfrm>
            <a:custGeom>
              <a:avLst/>
              <a:gdLst/>
              <a:ahLst/>
              <a:cxnLst/>
              <a:rect l="l" t="t" r="r" b="b"/>
              <a:pathLst>
                <a:path w="1536" h="486" extrusionOk="0">
                  <a:moveTo>
                    <a:pt x="0" y="1"/>
                  </a:moveTo>
                  <a:lnTo>
                    <a:pt x="0" y="306"/>
                  </a:lnTo>
                  <a:cubicBezTo>
                    <a:pt x="0" y="404"/>
                    <a:pt x="80" y="485"/>
                    <a:pt x="178" y="485"/>
                  </a:cubicBezTo>
                  <a:cubicBezTo>
                    <a:pt x="179" y="485"/>
                    <a:pt x="180" y="485"/>
                    <a:pt x="181" y="485"/>
                  </a:cubicBezTo>
                  <a:lnTo>
                    <a:pt x="1355" y="485"/>
                  </a:lnTo>
                  <a:cubicBezTo>
                    <a:pt x="1356" y="485"/>
                    <a:pt x="1356" y="485"/>
                    <a:pt x="1357" y="485"/>
                  </a:cubicBezTo>
                  <a:cubicBezTo>
                    <a:pt x="1455" y="485"/>
                    <a:pt x="1535" y="404"/>
                    <a:pt x="1534" y="305"/>
                  </a:cubicBezTo>
                  <a:lnTo>
                    <a:pt x="15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925;p59">
              <a:extLst>
                <a:ext uri="{FF2B5EF4-FFF2-40B4-BE49-F238E27FC236}">
                  <a16:creationId xmlns:a16="http://schemas.microsoft.com/office/drawing/2014/main" id="{11C6CE7F-6EA9-8B56-C85D-90F786A76223}"/>
                </a:ext>
              </a:extLst>
            </p:cNvPr>
            <p:cNvSpPr/>
            <p:nvPr/>
          </p:nvSpPr>
          <p:spPr>
            <a:xfrm>
              <a:off x="2787135" y="238252"/>
              <a:ext cx="10054" cy="31827"/>
            </a:xfrm>
            <a:custGeom>
              <a:avLst/>
              <a:gdLst/>
              <a:ahLst/>
              <a:cxnLst/>
              <a:rect l="l" t="t" r="r" b="b"/>
              <a:pathLst>
                <a:path w="525" h="1662" extrusionOk="0">
                  <a:moveTo>
                    <a:pt x="0" y="0"/>
                  </a:moveTo>
                  <a:lnTo>
                    <a:pt x="0" y="1661"/>
                  </a:lnTo>
                  <a:lnTo>
                    <a:pt x="330" y="1661"/>
                  </a:lnTo>
                  <a:cubicBezTo>
                    <a:pt x="437" y="1661"/>
                    <a:pt x="525" y="1574"/>
                    <a:pt x="525" y="1466"/>
                  </a:cubicBezTo>
                  <a:lnTo>
                    <a:pt x="525" y="195"/>
                  </a:lnTo>
                  <a:cubicBezTo>
                    <a:pt x="525" y="88"/>
                    <a:pt x="437" y="0"/>
                    <a:pt x="330" y="0"/>
                  </a:cubicBezTo>
                  <a:close/>
                </a:path>
              </a:pathLst>
            </a:custGeom>
            <a:solidFill>
              <a:srgbClr val="4086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926;p59">
              <a:extLst>
                <a:ext uri="{FF2B5EF4-FFF2-40B4-BE49-F238E27FC236}">
                  <a16:creationId xmlns:a16="http://schemas.microsoft.com/office/drawing/2014/main" id="{FFC27A91-B621-0898-EA9B-A1126795836B}"/>
                </a:ext>
              </a:extLst>
            </p:cNvPr>
            <p:cNvSpPr/>
            <p:nvPr/>
          </p:nvSpPr>
          <p:spPr>
            <a:xfrm>
              <a:off x="2261683" y="-157340"/>
              <a:ext cx="453721" cy="56665"/>
            </a:xfrm>
            <a:custGeom>
              <a:avLst/>
              <a:gdLst/>
              <a:ahLst/>
              <a:cxnLst/>
              <a:rect l="l" t="t" r="r" b="b"/>
              <a:pathLst>
                <a:path w="23693" h="2959" extrusionOk="0">
                  <a:moveTo>
                    <a:pt x="522" y="0"/>
                  </a:moveTo>
                  <a:cubicBezTo>
                    <a:pt x="233" y="0"/>
                    <a:pt x="0" y="235"/>
                    <a:pt x="0" y="524"/>
                  </a:cubicBezTo>
                  <a:lnTo>
                    <a:pt x="0" y="2435"/>
                  </a:lnTo>
                  <a:cubicBezTo>
                    <a:pt x="0" y="2726"/>
                    <a:pt x="233" y="2959"/>
                    <a:pt x="522" y="2959"/>
                  </a:cubicBezTo>
                  <a:lnTo>
                    <a:pt x="23169" y="2959"/>
                  </a:lnTo>
                  <a:cubicBezTo>
                    <a:pt x="23459" y="2959"/>
                    <a:pt x="23693" y="2726"/>
                    <a:pt x="23693" y="2435"/>
                  </a:cubicBezTo>
                  <a:lnTo>
                    <a:pt x="23693" y="524"/>
                  </a:lnTo>
                  <a:cubicBezTo>
                    <a:pt x="23693" y="235"/>
                    <a:pt x="23459" y="0"/>
                    <a:pt x="23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27;p59">
              <a:extLst>
                <a:ext uri="{FF2B5EF4-FFF2-40B4-BE49-F238E27FC236}">
                  <a16:creationId xmlns:a16="http://schemas.microsoft.com/office/drawing/2014/main" id="{46D8BE62-7B9E-3193-8379-E3FEB7000F83}"/>
                </a:ext>
              </a:extLst>
            </p:cNvPr>
            <p:cNvSpPr/>
            <p:nvPr/>
          </p:nvSpPr>
          <p:spPr>
            <a:xfrm>
              <a:off x="2187590" y="-137098"/>
              <a:ext cx="601865" cy="790052"/>
            </a:xfrm>
            <a:custGeom>
              <a:avLst/>
              <a:gdLst/>
              <a:ahLst/>
              <a:cxnLst/>
              <a:rect l="l" t="t" r="r" b="b"/>
              <a:pathLst>
                <a:path w="31429" h="41256" extrusionOk="0">
                  <a:moveTo>
                    <a:pt x="3461" y="0"/>
                  </a:moveTo>
                  <a:cubicBezTo>
                    <a:pt x="1550" y="0"/>
                    <a:pt x="1" y="1550"/>
                    <a:pt x="1" y="3460"/>
                  </a:cubicBezTo>
                  <a:lnTo>
                    <a:pt x="1" y="41256"/>
                  </a:lnTo>
                  <a:lnTo>
                    <a:pt x="31429" y="41256"/>
                  </a:lnTo>
                  <a:lnTo>
                    <a:pt x="31429" y="3460"/>
                  </a:lnTo>
                  <a:cubicBezTo>
                    <a:pt x="31429" y="1550"/>
                    <a:pt x="29880" y="0"/>
                    <a:pt x="27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28;p59">
              <a:extLst>
                <a:ext uri="{FF2B5EF4-FFF2-40B4-BE49-F238E27FC236}">
                  <a16:creationId xmlns:a16="http://schemas.microsoft.com/office/drawing/2014/main" id="{18F1FBF0-3C7E-EA66-9739-3ACA0038E0D1}"/>
                </a:ext>
              </a:extLst>
            </p:cNvPr>
            <p:cNvSpPr/>
            <p:nvPr/>
          </p:nvSpPr>
          <p:spPr>
            <a:xfrm>
              <a:off x="2179911" y="652957"/>
              <a:ext cx="617243" cy="49981"/>
            </a:xfrm>
            <a:custGeom>
              <a:avLst/>
              <a:gdLst/>
              <a:ahLst/>
              <a:cxnLst/>
              <a:rect l="l" t="t" r="r" b="b"/>
              <a:pathLst>
                <a:path w="32232" h="2610" extrusionOk="0">
                  <a:moveTo>
                    <a:pt x="396" y="1"/>
                  </a:moveTo>
                  <a:cubicBezTo>
                    <a:pt x="177" y="1"/>
                    <a:pt x="0" y="177"/>
                    <a:pt x="0" y="396"/>
                  </a:cubicBezTo>
                  <a:lnTo>
                    <a:pt x="0" y="2214"/>
                  </a:lnTo>
                  <a:cubicBezTo>
                    <a:pt x="0" y="2433"/>
                    <a:pt x="177" y="2610"/>
                    <a:pt x="396" y="2610"/>
                  </a:cubicBezTo>
                  <a:lnTo>
                    <a:pt x="31836" y="2610"/>
                  </a:lnTo>
                  <a:cubicBezTo>
                    <a:pt x="32056" y="2610"/>
                    <a:pt x="32232" y="2433"/>
                    <a:pt x="32232" y="2214"/>
                  </a:cubicBezTo>
                  <a:lnTo>
                    <a:pt x="32232" y="396"/>
                  </a:lnTo>
                  <a:cubicBezTo>
                    <a:pt x="32232" y="177"/>
                    <a:pt x="32056" y="1"/>
                    <a:pt x="31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929;p59">
              <a:extLst>
                <a:ext uri="{FF2B5EF4-FFF2-40B4-BE49-F238E27FC236}">
                  <a16:creationId xmlns:a16="http://schemas.microsoft.com/office/drawing/2014/main" id="{7EC0B561-CF9B-4D27-0635-30489F7DBD6A}"/>
                </a:ext>
              </a:extLst>
            </p:cNvPr>
            <p:cNvSpPr/>
            <p:nvPr/>
          </p:nvSpPr>
          <p:spPr>
            <a:xfrm>
              <a:off x="2295580" y="-41824"/>
              <a:ext cx="386562" cy="173231"/>
            </a:xfrm>
            <a:custGeom>
              <a:avLst/>
              <a:gdLst/>
              <a:ahLst/>
              <a:cxnLst/>
              <a:rect l="l" t="t" r="r" b="b"/>
              <a:pathLst>
                <a:path w="20186" h="9046" extrusionOk="0">
                  <a:moveTo>
                    <a:pt x="1" y="0"/>
                  </a:moveTo>
                  <a:lnTo>
                    <a:pt x="1" y="9045"/>
                  </a:lnTo>
                  <a:lnTo>
                    <a:pt x="20185" y="9045"/>
                  </a:lnTo>
                  <a:lnTo>
                    <a:pt x="201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30;p59">
              <a:extLst>
                <a:ext uri="{FF2B5EF4-FFF2-40B4-BE49-F238E27FC236}">
                  <a16:creationId xmlns:a16="http://schemas.microsoft.com/office/drawing/2014/main" id="{A1E27458-C722-8B45-412B-193D5E31B99A}"/>
                </a:ext>
              </a:extLst>
            </p:cNvPr>
            <p:cNvSpPr/>
            <p:nvPr/>
          </p:nvSpPr>
          <p:spPr>
            <a:xfrm>
              <a:off x="2359466" y="276285"/>
              <a:ext cx="258161" cy="258161"/>
            </a:xfrm>
            <a:custGeom>
              <a:avLst/>
              <a:gdLst/>
              <a:ahLst/>
              <a:cxnLst/>
              <a:rect l="l" t="t" r="r" b="b"/>
              <a:pathLst>
                <a:path w="13481" h="13481" extrusionOk="0">
                  <a:moveTo>
                    <a:pt x="6740" y="1"/>
                  </a:moveTo>
                  <a:cubicBezTo>
                    <a:pt x="4952" y="1"/>
                    <a:pt x="3238" y="711"/>
                    <a:pt x="1975" y="1975"/>
                  </a:cubicBezTo>
                  <a:cubicBezTo>
                    <a:pt x="711" y="3240"/>
                    <a:pt x="1" y="4953"/>
                    <a:pt x="1" y="6741"/>
                  </a:cubicBezTo>
                  <a:cubicBezTo>
                    <a:pt x="1" y="8528"/>
                    <a:pt x="711" y="10243"/>
                    <a:pt x="1975" y="11506"/>
                  </a:cubicBezTo>
                  <a:cubicBezTo>
                    <a:pt x="3238" y="12770"/>
                    <a:pt x="4952" y="13480"/>
                    <a:pt x="6740" y="13480"/>
                  </a:cubicBezTo>
                  <a:cubicBezTo>
                    <a:pt x="8528" y="13480"/>
                    <a:pt x="10242" y="12770"/>
                    <a:pt x="11506" y="11506"/>
                  </a:cubicBezTo>
                  <a:cubicBezTo>
                    <a:pt x="12769" y="10243"/>
                    <a:pt x="13480" y="8528"/>
                    <a:pt x="13480" y="6741"/>
                  </a:cubicBezTo>
                  <a:cubicBezTo>
                    <a:pt x="13480" y="4953"/>
                    <a:pt x="12769" y="3240"/>
                    <a:pt x="11506" y="1975"/>
                  </a:cubicBezTo>
                  <a:cubicBezTo>
                    <a:pt x="10242" y="711"/>
                    <a:pt x="8528" y="1"/>
                    <a:pt x="67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31;p59">
              <a:extLst>
                <a:ext uri="{FF2B5EF4-FFF2-40B4-BE49-F238E27FC236}">
                  <a16:creationId xmlns:a16="http://schemas.microsoft.com/office/drawing/2014/main" id="{6829C70B-BB9D-06DE-ACE8-243FE0253D65}"/>
                </a:ext>
              </a:extLst>
            </p:cNvPr>
            <p:cNvSpPr/>
            <p:nvPr/>
          </p:nvSpPr>
          <p:spPr>
            <a:xfrm>
              <a:off x="2341752" y="258571"/>
              <a:ext cx="293569" cy="293589"/>
            </a:xfrm>
            <a:custGeom>
              <a:avLst/>
              <a:gdLst/>
              <a:ahLst/>
              <a:cxnLst/>
              <a:rect l="l" t="t" r="r" b="b"/>
              <a:pathLst>
                <a:path w="15330" h="15331" extrusionOk="0">
                  <a:moveTo>
                    <a:pt x="7665" y="202"/>
                  </a:moveTo>
                  <a:cubicBezTo>
                    <a:pt x="11780" y="202"/>
                    <a:pt x="15128" y="3551"/>
                    <a:pt x="15128" y="7666"/>
                  </a:cubicBezTo>
                  <a:cubicBezTo>
                    <a:pt x="15128" y="11781"/>
                    <a:pt x="11780" y="15129"/>
                    <a:pt x="7665" y="15129"/>
                  </a:cubicBezTo>
                  <a:cubicBezTo>
                    <a:pt x="3550" y="15129"/>
                    <a:pt x="202" y="11781"/>
                    <a:pt x="202" y="7666"/>
                  </a:cubicBezTo>
                  <a:cubicBezTo>
                    <a:pt x="202" y="3551"/>
                    <a:pt x="3550" y="202"/>
                    <a:pt x="7665" y="202"/>
                  </a:cubicBezTo>
                  <a:close/>
                  <a:moveTo>
                    <a:pt x="7665" y="1"/>
                  </a:moveTo>
                  <a:cubicBezTo>
                    <a:pt x="3438" y="1"/>
                    <a:pt x="1" y="3440"/>
                    <a:pt x="1" y="7666"/>
                  </a:cubicBezTo>
                  <a:cubicBezTo>
                    <a:pt x="1" y="11893"/>
                    <a:pt x="3438" y="15330"/>
                    <a:pt x="7665" y="15330"/>
                  </a:cubicBezTo>
                  <a:cubicBezTo>
                    <a:pt x="11891" y="15330"/>
                    <a:pt x="15329" y="11893"/>
                    <a:pt x="15329" y="7666"/>
                  </a:cubicBezTo>
                  <a:cubicBezTo>
                    <a:pt x="15329" y="3440"/>
                    <a:pt x="11891" y="1"/>
                    <a:pt x="7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932;p59">
              <a:extLst>
                <a:ext uri="{FF2B5EF4-FFF2-40B4-BE49-F238E27FC236}">
                  <a16:creationId xmlns:a16="http://schemas.microsoft.com/office/drawing/2014/main" id="{64B742E0-AEE5-A4F0-3B0E-4937853C5EB7}"/>
                </a:ext>
              </a:extLst>
            </p:cNvPr>
            <p:cNvSpPr/>
            <p:nvPr/>
          </p:nvSpPr>
          <p:spPr>
            <a:xfrm>
              <a:off x="2429902" y="316271"/>
              <a:ext cx="117294" cy="173844"/>
            </a:xfrm>
            <a:custGeom>
              <a:avLst/>
              <a:gdLst/>
              <a:ahLst/>
              <a:cxnLst/>
              <a:rect l="l" t="t" r="r" b="b"/>
              <a:pathLst>
                <a:path w="6125" h="9078" extrusionOk="0">
                  <a:moveTo>
                    <a:pt x="3062" y="1"/>
                  </a:moveTo>
                  <a:cubicBezTo>
                    <a:pt x="3062" y="1"/>
                    <a:pt x="1" y="3558"/>
                    <a:pt x="1" y="6117"/>
                  </a:cubicBezTo>
                  <a:cubicBezTo>
                    <a:pt x="1" y="7752"/>
                    <a:pt x="1371" y="9077"/>
                    <a:pt x="3062" y="9077"/>
                  </a:cubicBezTo>
                  <a:cubicBezTo>
                    <a:pt x="4753" y="9077"/>
                    <a:pt x="6124" y="7752"/>
                    <a:pt x="6124" y="6117"/>
                  </a:cubicBezTo>
                  <a:cubicBezTo>
                    <a:pt x="6124" y="3432"/>
                    <a:pt x="3062" y="1"/>
                    <a:pt x="30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2933;p59">
              <a:extLst>
                <a:ext uri="{FF2B5EF4-FFF2-40B4-BE49-F238E27FC236}">
                  <a16:creationId xmlns:a16="http://schemas.microsoft.com/office/drawing/2014/main" id="{9BA45018-02A8-9F45-4E9B-33298BFD33CB}"/>
                </a:ext>
              </a:extLst>
            </p:cNvPr>
            <p:cNvSpPr/>
            <p:nvPr/>
          </p:nvSpPr>
          <p:spPr>
            <a:xfrm>
              <a:off x="2428925" y="54196"/>
              <a:ext cx="57642" cy="57622"/>
            </a:xfrm>
            <a:custGeom>
              <a:avLst/>
              <a:gdLst/>
              <a:ahLst/>
              <a:cxnLst/>
              <a:rect l="l" t="t" r="r" b="b"/>
              <a:pathLst>
                <a:path w="3010" h="3009" extrusionOk="0">
                  <a:moveTo>
                    <a:pt x="143" y="0"/>
                  </a:moveTo>
                  <a:lnTo>
                    <a:pt x="1" y="143"/>
                  </a:lnTo>
                  <a:lnTo>
                    <a:pt x="2866" y="3008"/>
                  </a:lnTo>
                  <a:lnTo>
                    <a:pt x="3009" y="2866"/>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934;p59">
              <a:extLst>
                <a:ext uri="{FF2B5EF4-FFF2-40B4-BE49-F238E27FC236}">
                  <a16:creationId xmlns:a16="http://schemas.microsoft.com/office/drawing/2014/main" id="{A3187D01-77D5-72C4-3076-89599CB79D47}"/>
                </a:ext>
              </a:extLst>
            </p:cNvPr>
            <p:cNvSpPr/>
            <p:nvPr/>
          </p:nvSpPr>
          <p:spPr>
            <a:xfrm>
              <a:off x="2448324" y="76086"/>
              <a:ext cx="80430" cy="37706"/>
            </a:xfrm>
            <a:custGeom>
              <a:avLst/>
              <a:gdLst/>
              <a:ahLst/>
              <a:cxnLst/>
              <a:rect l="l" t="t" r="r" b="b"/>
              <a:pathLst>
                <a:path w="4200" h="1969" extrusionOk="0">
                  <a:moveTo>
                    <a:pt x="2100" y="0"/>
                  </a:moveTo>
                  <a:cubicBezTo>
                    <a:pt x="983" y="0"/>
                    <a:pt x="72" y="870"/>
                    <a:pt x="0" y="1968"/>
                  </a:cubicBezTo>
                  <a:lnTo>
                    <a:pt x="4199" y="1968"/>
                  </a:lnTo>
                  <a:cubicBezTo>
                    <a:pt x="4128" y="870"/>
                    <a:pt x="3217" y="0"/>
                    <a:pt x="2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935;p59">
              <a:extLst>
                <a:ext uri="{FF2B5EF4-FFF2-40B4-BE49-F238E27FC236}">
                  <a16:creationId xmlns:a16="http://schemas.microsoft.com/office/drawing/2014/main" id="{AEA484EC-76F0-3A7F-9636-8389400F13C0}"/>
                </a:ext>
              </a:extLst>
            </p:cNvPr>
            <p:cNvSpPr/>
            <p:nvPr/>
          </p:nvSpPr>
          <p:spPr>
            <a:xfrm>
              <a:off x="2351595" y="-14765"/>
              <a:ext cx="273922" cy="128688"/>
            </a:xfrm>
            <a:custGeom>
              <a:avLst/>
              <a:gdLst/>
              <a:ahLst/>
              <a:cxnLst/>
              <a:rect l="l" t="t" r="r" b="b"/>
              <a:pathLst>
                <a:path w="14304" h="6720" extrusionOk="0">
                  <a:moveTo>
                    <a:pt x="7152" y="1"/>
                  </a:moveTo>
                  <a:cubicBezTo>
                    <a:pt x="3385" y="1"/>
                    <a:pt x="244" y="2946"/>
                    <a:pt x="0" y="6706"/>
                  </a:cubicBezTo>
                  <a:lnTo>
                    <a:pt x="202" y="6720"/>
                  </a:lnTo>
                  <a:cubicBezTo>
                    <a:pt x="438" y="3065"/>
                    <a:pt x="3492" y="202"/>
                    <a:pt x="7151" y="202"/>
                  </a:cubicBezTo>
                  <a:cubicBezTo>
                    <a:pt x="10810" y="202"/>
                    <a:pt x="13864" y="3065"/>
                    <a:pt x="14100" y="6720"/>
                  </a:cubicBezTo>
                  <a:lnTo>
                    <a:pt x="14303" y="6706"/>
                  </a:lnTo>
                  <a:cubicBezTo>
                    <a:pt x="14059" y="2946"/>
                    <a:pt x="10918" y="1"/>
                    <a:pt x="71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936;p59">
              <a:extLst>
                <a:ext uri="{FF2B5EF4-FFF2-40B4-BE49-F238E27FC236}">
                  <a16:creationId xmlns:a16="http://schemas.microsoft.com/office/drawing/2014/main" id="{45B5CDB3-3802-F9EA-A5F1-DB66C7AA4298}"/>
                </a:ext>
              </a:extLst>
            </p:cNvPr>
            <p:cNvSpPr/>
            <p:nvPr/>
          </p:nvSpPr>
          <p:spPr>
            <a:xfrm>
              <a:off x="2326393" y="111840"/>
              <a:ext cx="324286" cy="3887"/>
            </a:xfrm>
            <a:custGeom>
              <a:avLst/>
              <a:gdLst/>
              <a:ahLst/>
              <a:cxnLst/>
              <a:rect l="l" t="t" r="r" b="b"/>
              <a:pathLst>
                <a:path w="16934" h="203" extrusionOk="0">
                  <a:moveTo>
                    <a:pt x="0" y="1"/>
                  </a:moveTo>
                  <a:lnTo>
                    <a:pt x="0" y="203"/>
                  </a:lnTo>
                  <a:lnTo>
                    <a:pt x="16934" y="203"/>
                  </a:lnTo>
                  <a:lnTo>
                    <a:pt x="169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937;p59">
              <a:extLst>
                <a:ext uri="{FF2B5EF4-FFF2-40B4-BE49-F238E27FC236}">
                  <a16:creationId xmlns:a16="http://schemas.microsoft.com/office/drawing/2014/main" id="{594171AD-342C-DAF4-9C0E-FC8F4E26AED8}"/>
                </a:ext>
              </a:extLst>
            </p:cNvPr>
            <p:cNvSpPr/>
            <p:nvPr/>
          </p:nvSpPr>
          <p:spPr>
            <a:xfrm>
              <a:off x="2233896" y="586083"/>
              <a:ext cx="36883" cy="35485"/>
            </a:xfrm>
            <a:custGeom>
              <a:avLst/>
              <a:gdLst/>
              <a:ahLst/>
              <a:cxnLst/>
              <a:rect l="l" t="t" r="r" b="b"/>
              <a:pathLst>
                <a:path w="1926" h="1853" extrusionOk="0">
                  <a:moveTo>
                    <a:pt x="999" y="201"/>
                  </a:moveTo>
                  <a:cubicBezTo>
                    <a:pt x="1400" y="203"/>
                    <a:pt x="1724" y="527"/>
                    <a:pt x="1724" y="926"/>
                  </a:cubicBezTo>
                  <a:cubicBezTo>
                    <a:pt x="1724" y="1219"/>
                    <a:pt x="1548" y="1483"/>
                    <a:pt x="1277" y="1596"/>
                  </a:cubicBezTo>
                  <a:cubicBezTo>
                    <a:pt x="1187" y="1633"/>
                    <a:pt x="1093" y="1651"/>
                    <a:pt x="999" y="1651"/>
                  </a:cubicBezTo>
                  <a:cubicBezTo>
                    <a:pt x="811" y="1651"/>
                    <a:pt x="626" y="1578"/>
                    <a:pt x="487" y="1439"/>
                  </a:cubicBezTo>
                  <a:cubicBezTo>
                    <a:pt x="280" y="1232"/>
                    <a:pt x="218" y="920"/>
                    <a:pt x="330" y="650"/>
                  </a:cubicBezTo>
                  <a:cubicBezTo>
                    <a:pt x="442" y="378"/>
                    <a:pt x="706" y="201"/>
                    <a:pt x="999" y="201"/>
                  </a:cubicBezTo>
                  <a:close/>
                  <a:moveTo>
                    <a:pt x="999" y="0"/>
                  </a:moveTo>
                  <a:cubicBezTo>
                    <a:pt x="758" y="0"/>
                    <a:pt x="522" y="94"/>
                    <a:pt x="345" y="271"/>
                  </a:cubicBezTo>
                  <a:cubicBezTo>
                    <a:pt x="79" y="537"/>
                    <a:pt x="0" y="935"/>
                    <a:pt x="144" y="1280"/>
                  </a:cubicBezTo>
                  <a:cubicBezTo>
                    <a:pt x="287" y="1627"/>
                    <a:pt x="625" y="1853"/>
                    <a:pt x="999" y="1853"/>
                  </a:cubicBezTo>
                  <a:cubicBezTo>
                    <a:pt x="1510" y="1853"/>
                    <a:pt x="1926" y="1438"/>
                    <a:pt x="1926" y="926"/>
                  </a:cubicBezTo>
                  <a:cubicBezTo>
                    <a:pt x="1926" y="552"/>
                    <a:pt x="1700" y="214"/>
                    <a:pt x="1354" y="71"/>
                  </a:cubicBezTo>
                  <a:cubicBezTo>
                    <a:pt x="1239" y="23"/>
                    <a:pt x="1118" y="0"/>
                    <a:pt x="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938;p59">
              <a:extLst>
                <a:ext uri="{FF2B5EF4-FFF2-40B4-BE49-F238E27FC236}">
                  <a16:creationId xmlns:a16="http://schemas.microsoft.com/office/drawing/2014/main" id="{B6F7A437-9A3D-C171-5F2F-94A7F30C89F0}"/>
                </a:ext>
              </a:extLst>
            </p:cNvPr>
            <p:cNvSpPr/>
            <p:nvPr/>
          </p:nvSpPr>
          <p:spPr>
            <a:xfrm>
              <a:off x="2235294" y="391514"/>
              <a:ext cx="35485" cy="135697"/>
            </a:xfrm>
            <a:custGeom>
              <a:avLst/>
              <a:gdLst/>
              <a:ahLst/>
              <a:cxnLst/>
              <a:rect l="l" t="t" r="r" b="b"/>
              <a:pathLst>
                <a:path w="1853" h="7086" extrusionOk="0">
                  <a:moveTo>
                    <a:pt x="1651" y="202"/>
                  </a:moveTo>
                  <a:lnTo>
                    <a:pt x="1651" y="6884"/>
                  </a:lnTo>
                  <a:lnTo>
                    <a:pt x="202" y="6884"/>
                  </a:lnTo>
                  <a:lnTo>
                    <a:pt x="202" y="202"/>
                  </a:lnTo>
                  <a:close/>
                  <a:moveTo>
                    <a:pt x="0" y="0"/>
                  </a:moveTo>
                  <a:lnTo>
                    <a:pt x="0" y="7085"/>
                  </a:lnTo>
                  <a:lnTo>
                    <a:pt x="1853" y="7085"/>
                  </a:lnTo>
                  <a:lnTo>
                    <a:pt x="1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939;p59">
              <a:extLst>
                <a:ext uri="{FF2B5EF4-FFF2-40B4-BE49-F238E27FC236}">
                  <a16:creationId xmlns:a16="http://schemas.microsoft.com/office/drawing/2014/main" id="{497FB5F2-22BA-0678-6123-3FFC5EB77428}"/>
                </a:ext>
              </a:extLst>
            </p:cNvPr>
            <p:cNvSpPr/>
            <p:nvPr/>
          </p:nvSpPr>
          <p:spPr>
            <a:xfrm>
              <a:off x="2787537" y="89893"/>
              <a:ext cx="3887" cy="71544"/>
            </a:xfrm>
            <a:custGeom>
              <a:avLst/>
              <a:gdLst/>
              <a:ahLst/>
              <a:cxnLst/>
              <a:rect l="l" t="t" r="r" b="b"/>
              <a:pathLst>
                <a:path w="203" h="3736" extrusionOk="0">
                  <a:moveTo>
                    <a:pt x="1" y="0"/>
                  </a:moveTo>
                  <a:lnTo>
                    <a:pt x="1" y="3736"/>
                  </a:lnTo>
                  <a:lnTo>
                    <a:pt x="202" y="3736"/>
                  </a:lnTo>
                  <a:lnTo>
                    <a:pt x="20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2940;p59">
              <a:extLst>
                <a:ext uri="{FF2B5EF4-FFF2-40B4-BE49-F238E27FC236}">
                  <a16:creationId xmlns:a16="http://schemas.microsoft.com/office/drawing/2014/main" id="{365A3759-4902-96F3-9466-06EE4C3886AA}"/>
                </a:ext>
              </a:extLst>
            </p:cNvPr>
            <p:cNvSpPr/>
            <p:nvPr/>
          </p:nvSpPr>
          <p:spPr>
            <a:xfrm>
              <a:off x="2787250" y="238252"/>
              <a:ext cx="3887" cy="31176"/>
            </a:xfrm>
            <a:custGeom>
              <a:avLst/>
              <a:gdLst/>
              <a:ahLst/>
              <a:cxnLst/>
              <a:rect l="l" t="t" r="r" b="b"/>
              <a:pathLst>
                <a:path w="203" h="1628" extrusionOk="0">
                  <a:moveTo>
                    <a:pt x="1" y="0"/>
                  </a:moveTo>
                  <a:lnTo>
                    <a:pt x="1" y="1628"/>
                  </a:lnTo>
                  <a:lnTo>
                    <a:pt x="202" y="1628"/>
                  </a:lnTo>
                  <a:lnTo>
                    <a:pt x="20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2941;p59">
              <a:extLst>
                <a:ext uri="{FF2B5EF4-FFF2-40B4-BE49-F238E27FC236}">
                  <a16:creationId xmlns:a16="http://schemas.microsoft.com/office/drawing/2014/main" id="{ACB4F326-75F6-35B3-F7A1-6891D0E55210}"/>
                </a:ext>
              </a:extLst>
            </p:cNvPr>
            <p:cNvSpPr/>
            <p:nvPr/>
          </p:nvSpPr>
          <p:spPr>
            <a:xfrm>
              <a:off x="2812146" y="90276"/>
              <a:ext cx="31923" cy="34853"/>
            </a:xfrm>
            <a:custGeom>
              <a:avLst/>
              <a:gdLst/>
              <a:ahLst/>
              <a:cxnLst/>
              <a:rect l="l" t="t" r="r" b="b"/>
              <a:pathLst>
                <a:path w="1667" h="1820" extrusionOk="0">
                  <a:moveTo>
                    <a:pt x="1517" y="0"/>
                  </a:moveTo>
                  <a:lnTo>
                    <a:pt x="0" y="1684"/>
                  </a:lnTo>
                  <a:lnTo>
                    <a:pt x="150" y="1819"/>
                  </a:lnTo>
                  <a:lnTo>
                    <a:pt x="1666" y="135"/>
                  </a:lnTo>
                  <a:lnTo>
                    <a:pt x="151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2942;p59">
              <a:extLst>
                <a:ext uri="{FF2B5EF4-FFF2-40B4-BE49-F238E27FC236}">
                  <a16:creationId xmlns:a16="http://schemas.microsoft.com/office/drawing/2014/main" id="{A98D7748-8DE4-1B4A-97B0-613D2872A7F1}"/>
                </a:ext>
              </a:extLst>
            </p:cNvPr>
            <p:cNvSpPr/>
            <p:nvPr/>
          </p:nvSpPr>
          <p:spPr>
            <a:xfrm>
              <a:off x="2044229" y="-251139"/>
              <a:ext cx="117524" cy="61912"/>
            </a:xfrm>
            <a:custGeom>
              <a:avLst/>
              <a:gdLst/>
              <a:ahLst/>
              <a:cxnLst/>
              <a:rect l="l" t="t" r="r" b="b"/>
              <a:pathLst>
                <a:path w="6137" h="3233" extrusionOk="0">
                  <a:moveTo>
                    <a:pt x="2456" y="1"/>
                  </a:moveTo>
                  <a:cubicBezTo>
                    <a:pt x="1143" y="1"/>
                    <a:pt x="1" y="628"/>
                    <a:pt x="1" y="628"/>
                  </a:cubicBezTo>
                  <a:cubicBezTo>
                    <a:pt x="1" y="628"/>
                    <a:pt x="906" y="2525"/>
                    <a:pt x="2600" y="3071"/>
                  </a:cubicBezTo>
                  <a:cubicBezTo>
                    <a:pt x="2960" y="3187"/>
                    <a:pt x="3327" y="3232"/>
                    <a:pt x="3682" y="3232"/>
                  </a:cubicBezTo>
                  <a:cubicBezTo>
                    <a:pt x="4995" y="3232"/>
                    <a:pt x="6136" y="2606"/>
                    <a:pt x="6136" y="2606"/>
                  </a:cubicBezTo>
                  <a:cubicBezTo>
                    <a:pt x="6136" y="2606"/>
                    <a:pt x="5232" y="710"/>
                    <a:pt x="3537" y="162"/>
                  </a:cubicBezTo>
                  <a:cubicBezTo>
                    <a:pt x="3177" y="47"/>
                    <a:pt x="2811" y="1"/>
                    <a:pt x="2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2943;p59">
              <a:extLst>
                <a:ext uri="{FF2B5EF4-FFF2-40B4-BE49-F238E27FC236}">
                  <a16:creationId xmlns:a16="http://schemas.microsoft.com/office/drawing/2014/main" id="{D543B198-C963-6FD5-1422-B0765DE7C6A4}"/>
                </a:ext>
              </a:extLst>
            </p:cNvPr>
            <p:cNvSpPr/>
            <p:nvPr/>
          </p:nvSpPr>
          <p:spPr>
            <a:xfrm>
              <a:off x="2051277" y="-238519"/>
              <a:ext cx="104406" cy="36960"/>
            </a:xfrm>
            <a:custGeom>
              <a:avLst/>
              <a:gdLst/>
              <a:ahLst/>
              <a:cxnLst/>
              <a:rect l="l" t="t" r="r" b="b"/>
              <a:pathLst>
                <a:path w="5452" h="1930" extrusionOk="0">
                  <a:moveTo>
                    <a:pt x="63" y="1"/>
                  </a:moveTo>
                  <a:lnTo>
                    <a:pt x="1" y="192"/>
                  </a:lnTo>
                  <a:lnTo>
                    <a:pt x="5390" y="1930"/>
                  </a:lnTo>
                  <a:lnTo>
                    <a:pt x="5451" y="1738"/>
                  </a:lnTo>
                  <a:lnTo>
                    <a:pt x="63" y="1"/>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2944;p59">
              <a:extLst>
                <a:ext uri="{FF2B5EF4-FFF2-40B4-BE49-F238E27FC236}">
                  <a16:creationId xmlns:a16="http://schemas.microsoft.com/office/drawing/2014/main" id="{41DA9AEF-684D-51FE-FE70-A7A087C85EB3}"/>
                </a:ext>
              </a:extLst>
            </p:cNvPr>
            <p:cNvSpPr/>
            <p:nvPr/>
          </p:nvSpPr>
          <p:spPr>
            <a:xfrm>
              <a:off x="2068474" y="-227469"/>
              <a:ext cx="18614" cy="12103"/>
            </a:xfrm>
            <a:custGeom>
              <a:avLst/>
              <a:gdLst/>
              <a:ahLst/>
              <a:cxnLst/>
              <a:rect l="l" t="t" r="r" b="b"/>
              <a:pathLst>
                <a:path w="972" h="632" extrusionOk="0">
                  <a:moveTo>
                    <a:pt x="880" y="1"/>
                  </a:moveTo>
                  <a:lnTo>
                    <a:pt x="0" y="453"/>
                  </a:lnTo>
                  <a:lnTo>
                    <a:pt x="92" y="632"/>
                  </a:lnTo>
                  <a:lnTo>
                    <a:pt x="972" y="181"/>
                  </a:lnTo>
                  <a:lnTo>
                    <a:pt x="880" y="1"/>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2945;p59">
              <a:extLst>
                <a:ext uri="{FF2B5EF4-FFF2-40B4-BE49-F238E27FC236}">
                  <a16:creationId xmlns:a16="http://schemas.microsoft.com/office/drawing/2014/main" id="{AF86A146-8FD4-EC45-1141-0ACE98E1A8C5}"/>
                </a:ext>
              </a:extLst>
            </p:cNvPr>
            <p:cNvSpPr/>
            <p:nvPr/>
          </p:nvSpPr>
          <p:spPr>
            <a:xfrm>
              <a:off x="2122114" y="-210157"/>
              <a:ext cx="18652" cy="12103"/>
            </a:xfrm>
            <a:custGeom>
              <a:avLst/>
              <a:gdLst/>
              <a:ahLst/>
              <a:cxnLst/>
              <a:rect l="l" t="t" r="r" b="b"/>
              <a:pathLst>
                <a:path w="974" h="632" extrusionOk="0">
                  <a:moveTo>
                    <a:pt x="882" y="1"/>
                  </a:moveTo>
                  <a:lnTo>
                    <a:pt x="1" y="451"/>
                  </a:lnTo>
                  <a:lnTo>
                    <a:pt x="94" y="631"/>
                  </a:lnTo>
                  <a:lnTo>
                    <a:pt x="974" y="180"/>
                  </a:lnTo>
                  <a:lnTo>
                    <a:pt x="882" y="1"/>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2946;p59">
              <a:extLst>
                <a:ext uri="{FF2B5EF4-FFF2-40B4-BE49-F238E27FC236}">
                  <a16:creationId xmlns:a16="http://schemas.microsoft.com/office/drawing/2014/main" id="{8B079791-6DA5-7AAB-DFBA-056B5CFD9843}"/>
                </a:ext>
              </a:extLst>
            </p:cNvPr>
            <p:cNvSpPr/>
            <p:nvPr/>
          </p:nvSpPr>
          <p:spPr>
            <a:xfrm>
              <a:off x="2099115" y="-241947"/>
              <a:ext cx="15741" cy="25738"/>
            </a:xfrm>
            <a:custGeom>
              <a:avLst/>
              <a:gdLst/>
              <a:ahLst/>
              <a:cxnLst/>
              <a:rect l="l" t="t" r="r" b="b"/>
              <a:pathLst>
                <a:path w="822" h="1344" extrusionOk="0">
                  <a:moveTo>
                    <a:pt x="180" y="0"/>
                  </a:moveTo>
                  <a:lnTo>
                    <a:pt x="0" y="93"/>
                  </a:lnTo>
                  <a:lnTo>
                    <a:pt x="641" y="1344"/>
                  </a:lnTo>
                  <a:lnTo>
                    <a:pt x="821" y="1252"/>
                  </a:lnTo>
                  <a:lnTo>
                    <a:pt x="180" y="0"/>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2947;p59">
              <a:extLst>
                <a:ext uri="{FF2B5EF4-FFF2-40B4-BE49-F238E27FC236}">
                  <a16:creationId xmlns:a16="http://schemas.microsoft.com/office/drawing/2014/main" id="{607349F2-2C52-39D7-34FD-F7385A306582}"/>
                </a:ext>
              </a:extLst>
            </p:cNvPr>
            <p:cNvSpPr/>
            <p:nvPr/>
          </p:nvSpPr>
          <p:spPr>
            <a:xfrm>
              <a:off x="2815325" y="-251139"/>
              <a:ext cx="117524" cy="61912"/>
            </a:xfrm>
            <a:custGeom>
              <a:avLst/>
              <a:gdLst/>
              <a:ahLst/>
              <a:cxnLst/>
              <a:rect l="l" t="t" r="r" b="b"/>
              <a:pathLst>
                <a:path w="6137" h="3233" extrusionOk="0">
                  <a:moveTo>
                    <a:pt x="3680" y="1"/>
                  </a:moveTo>
                  <a:cubicBezTo>
                    <a:pt x="3326" y="1"/>
                    <a:pt x="2960" y="47"/>
                    <a:pt x="2600" y="162"/>
                  </a:cubicBezTo>
                  <a:cubicBezTo>
                    <a:pt x="906" y="710"/>
                    <a:pt x="1" y="2606"/>
                    <a:pt x="1" y="2606"/>
                  </a:cubicBezTo>
                  <a:cubicBezTo>
                    <a:pt x="1" y="2606"/>
                    <a:pt x="1143" y="3232"/>
                    <a:pt x="2456" y="3232"/>
                  </a:cubicBezTo>
                  <a:cubicBezTo>
                    <a:pt x="2810" y="3232"/>
                    <a:pt x="3177" y="3187"/>
                    <a:pt x="3537" y="3071"/>
                  </a:cubicBezTo>
                  <a:cubicBezTo>
                    <a:pt x="5232" y="2525"/>
                    <a:pt x="6136" y="628"/>
                    <a:pt x="6136" y="628"/>
                  </a:cubicBezTo>
                  <a:cubicBezTo>
                    <a:pt x="6136" y="628"/>
                    <a:pt x="4993" y="1"/>
                    <a:pt x="36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2948;p59">
              <a:extLst>
                <a:ext uri="{FF2B5EF4-FFF2-40B4-BE49-F238E27FC236}">
                  <a16:creationId xmlns:a16="http://schemas.microsoft.com/office/drawing/2014/main" id="{88DF3ABC-91E6-E57D-78D8-7A7D13351EB9}"/>
                </a:ext>
              </a:extLst>
            </p:cNvPr>
            <p:cNvSpPr/>
            <p:nvPr/>
          </p:nvSpPr>
          <p:spPr>
            <a:xfrm>
              <a:off x="2821396" y="-238423"/>
              <a:ext cx="104406" cy="36960"/>
            </a:xfrm>
            <a:custGeom>
              <a:avLst/>
              <a:gdLst/>
              <a:ahLst/>
              <a:cxnLst/>
              <a:rect l="l" t="t" r="r" b="b"/>
              <a:pathLst>
                <a:path w="5452" h="1930" extrusionOk="0">
                  <a:moveTo>
                    <a:pt x="5390" y="1"/>
                  </a:moveTo>
                  <a:lnTo>
                    <a:pt x="0" y="1737"/>
                  </a:lnTo>
                  <a:lnTo>
                    <a:pt x="62" y="1930"/>
                  </a:lnTo>
                  <a:lnTo>
                    <a:pt x="5451" y="192"/>
                  </a:lnTo>
                  <a:lnTo>
                    <a:pt x="5390" y="1"/>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2949;p59">
              <a:extLst>
                <a:ext uri="{FF2B5EF4-FFF2-40B4-BE49-F238E27FC236}">
                  <a16:creationId xmlns:a16="http://schemas.microsoft.com/office/drawing/2014/main" id="{D2A1A5AB-5768-FF0E-BEC3-092F8C74D57C}"/>
                </a:ext>
              </a:extLst>
            </p:cNvPr>
            <p:cNvSpPr/>
            <p:nvPr/>
          </p:nvSpPr>
          <p:spPr>
            <a:xfrm>
              <a:off x="2889993" y="-227469"/>
              <a:ext cx="18614" cy="12103"/>
            </a:xfrm>
            <a:custGeom>
              <a:avLst/>
              <a:gdLst/>
              <a:ahLst/>
              <a:cxnLst/>
              <a:rect l="l" t="t" r="r" b="b"/>
              <a:pathLst>
                <a:path w="972" h="632" extrusionOk="0">
                  <a:moveTo>
                    <a:pt x="92" y="1"/>
                  </a:moveTo>
                  <a:lnTo>
                    <a:pt x="0" y="181"/>
                  </a:lnTo>
                  <a:lnTo>
                    <a:pt x="880" y="632"/>
                  </a:lnTo>
                  <a:lnTo>
                    <a:pt x="972" y="453"/>
                  </a:lnTo>
                  <a:lnTo>
                    <a:pt x="92" y="1"/>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2950;p59">
              <a:extLst>
                <a:ext uri="{FF2B5EF4-FFF2-40B4-BE49-F238E27FC236}">
                  <a16:creationId xmlns:a16="http://schemas.microsoft.com/office/drawing/2014/main" id="{005F7FEE-9E13-3C5C-1578-69EF72E3EDFD}"/>
                </a:ext>
              </a:extLst>
            </p:cNvPr>
            <p:cNvSpPr/>
            <p:nvPr/>
          </p:nvSpPr>
          <p:spPr>
            <a:xfrm>
              <a:off x="2836333" y="-210157"/>
              <a:ext cx="18614" cy="12103"/>
            </a:xfrm>
            <a:custGeom>
              <a:avLst/>
              <a:gdLst/>
              <a:ahLst/>
              <a:cxnLst/>
              <a:rect l="l" t="t" r="r" b="b"/>
              <a:pathLst>
                <a:path w="972" h="632" extrusionOk="0">
                  <a:moveTo>
                    <a:pt x="92" y="1"/>
                  </a:moveTo>
                  <a:lnTo>
                    <a:pt x="0" y="180"/>
                  </a:lnTo>
                  <a:lnTo>
                    <a:pt x="880" y="631"/>
                  </a:lnTo>
                  <a:lnTo>
                    <a:pt x="972" y="451"/>
                  </a:lnTo>
                  <a:lnTo>
                    <a:pt x="92" y="1"/>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2951;p59">
              <a:extLst>
                <a:ext uri="{FF2B5EF4-FFF2-40B4-BE49-F238E27FC236}">
                  <a16:creationId xmlns:a16="http://schemas.microsoft.com/office/drawing/2014/main" id="{E7DA9AD1-2718-CE9C-4337-FC1E218E90D0}"/>
                </a:ext>
              </a:extLst>
            </p:cNvPr>
            <p:cNvSpPr/>
            <p:nvPr/>
          </p:nvSpPr>
          <p:spPr>
            <a:xfrm>
              <a:off x="2862244" y="-241947"/>
              <a:ext cx="15722" cy="25738"/>
            </a:xfrm>
            <a:custGeom>
              <a:avLst/>
              <a:gdLst/>
              <a:ahLst/>
              <a:cxnLst/>
              <a:rect l="l" t="t" r="r" b="b"/>
              <a:pathLst>
                <a:path w="821" h="1344" extrusionOk="0">
                  <a:moveTo>
                    <a:pt x="642" y="0"/>
                  </a:moveTo>
                  <a:lnTo>
                    <a:pt x="1" y="1252"/>
                  </a:lnTo>
                  <a:lnTo>
                    <a:pt x="180" y="1344"/>
                  </a:lnTo>
                  <a:lnTo>
                    <a:pt x="821" y="93"/>
                  </a:lnTo>
                  <a:lnTo>
                    <a:pt x="642" y="0"/>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8" name="Google Shape;3054;p59">
            <a:extLst>
              <a:ext uri="{FF2B5EF4-FFF2-40B4-BE49-F238E27FC236}">
                <a16:creationId xmlns:a16="http://schemas.microsoft.com/office/drawing/2014/main" id="{CFEA1CC2-5170-3A94-C520-48F342656AED}"/>
              </a:ext>
            </a:extLst>
          </p:cNvPr>
          <p:cNvSpPr/>
          <p:nvPr/>
        </p:nvSpPr>
        <p:spPr>
          <a:xfrm>
            <a:off x="7535136" y="175643"/>
            <a:ext cx="205063" cy="205063"/>
          </a:xfrm>
          <a:custGeom>
            <a:avLst/>
            <a:gdLst/>
            <a:ahLst/>
            <a:cxnLst/>
            <a:rect l="l" t="t" r="r" b="b"/>
            <a:pathLst>
              <a:path w="1219" h="1219" extrusionOk="0">
                <a:moveTo>
                  <a:pt x="610" y="1"/>
                </a:moveTo>
                <a:lnTo>
                  <a:pt x="394" y="395"/>
                </a:lnTo>
                <a:lnTo>
                  <a:pt x="0" y="609"/>
                </a:lnTo>
                <a:lnTo>
                  <a:pt x="394" y="825"/>
                </a:lnTo>
                <a:lnTo>
                  <a:pt x="610" y="1219"/>
                </a:lnTo>
                <a:lnTo>
                  <a:pt x="825" y="825"/>
                </a:lnTo>
                <a:lnTo>
                  <a:pt x="1218" y="609"/>
                </a:lnTo>
                <a:lnTo>
                  <a:pt x="825" y="395"/>
                </a:lnTo>
                <a:lnTo>
                  <a:pt x="610" y="1"/>
                </a:lnTo>
                <a:close/>
              </a:path>
            </a:pathLst>
          </a:custGeom>
          <a:solidFill>
            <a:srgbClr val="FFC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166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98"/>
        <p:cNvGrpSpPr/>
        <p:nvPr/>
      </p:nvGrpSpPr>
      <p:grpSpPr>
        <a:xfrm>
          <a:off x="0" y="0"/>
          <a:ext cx="0" cy="0"/>
          <a:chOff x="0" y="0"/>
          <a:chExt cx="0" cy="0"/>
        </a:xfrm>
      </p:grpSpPr>
      <p:sp>
        <p:nvSpPr>
          <p:cNvPr id="1599" name="Google Shape;1599;p42"/>
          <p:cNvSpPr/>
          <p:nvPr/>
        </p:nvSpPr>
        <p:spPr>
          <a:xfrm>
            <a:off x="3951938" y="1485975"/>
            <a:ext cx="1240125" cy="920100"/>
          </a:xfrm>
          <a:custGeom>
            <a:avLst/>
            <a:gdLst/>
            <a:ahLst/>
            <a:cxnLst/>
            <a:rect l="l" t="t" r="r" b="b"/>
            <a:pathLst>
              <a:path w="49605" h="36804" extrusionOk="0">
                <a:moveTo>
                  <a:pt x="22760" y="1"/>
                </a:moveTo>
                <a:cubicBezTo>
                  <a:pt x="19446" y="1"/>
                  <a:pt x="16146" y="669"/>
                  <a:pt x="13081" y="2163"/>
                </a:cubicBezTo>
                <a:cubicBezTo>
                  <a:pt x="3835" y="6671"/>
                  <a:pt x="0" y="27036"/>
                  <a:pt x="14313" y="34235"/>
                </a:cubicBezTo>
                <a:cubicBezTo>
                  <a:pt x="17875" y="36026"/>
                  <a:pt x="21795" y="36803"/>
                  <a:pt x="25682" y="36803"/>
                </a:cubicBezTo>
                <a:cubicBezTo>
                  <a:pt x="37412" y="36803"/>
                  <a:pt x="48832" y="29726"/>
                  <a:pt x="49142" y="22118"/>
                </a:cubicBezTo>
                <a:cubicBezTo>
                  <a:pt x="49604" y="10770"/>
                  <a:pt x="36064" y="1"/>
                  <a:pt x="227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2"/>
          <p:cNvSpPr/>
          <p:nvPr/>
        </p:nvSpPr>
        <p:spPr>
          <a:xfrm>
            <a:off x="6635738" y="1485975"/>
            <a:ext cx="1240125" cy="920100"/>
          </a:xfrm>
          <a:custGeom>
            <a:avLst/>
            <a:gdLst/>
            <a:ahLst/>
            <a:cxnLst/>
            <a:rect l="l" t="t" r="r" b="b"/>
            <a:pathLst>
              <a:path w="49605" h="36804" extrusionOk="0">
                <a:moveTo>
                  <a:pt x="22760" y="1"/>
                </a:moveTo>
                <a:cubicBezTo>
                  <a:pt x="19446" y="1"/>
                  <a:pt x="16146" y="669"/>
                  <a:pt x="13081" y="2163"/>
                </a:cubicBezTo>
                <a:cubicBezTo>
                  <a:pt x="3835" y="6671"/>
                  <a:pt x="0" y="27036"/>
                  <a:pt x="14313" y="34235"/>
                </a:cubicBezTo>
                <a:cubicBezTo>
                  <a:pt x="17875" y="36026"/>
                  <a:pt x="21795" y="36803"/>
                  <a:pt x="25682" y="36803"/>
                </a:cubicBezTo>
                <a:cubicBezTo>
                  <a:pt x="37412" y="36803"/>
                  <a:pt x="48832" y="29726"/>
                  <a:pt x="49142" y="22118"/>
                </a:cubicBezTo>
                <a:cubicBezTo>
                  <a:pt x="49604" y="10770"/>
                  <a:pt x="36064" y="1"/>
                  <a:pt x="227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2"/>
          <p:cNvSpPr/>
          <p:nvPr/>
        </p:nvSpPr>
        <p:spPr>
          <a:xfrm>
            <a:off x="1268138" y="1485975"/>
            <a:ext cx="1240125" cy="920100"/>
          </a:xfrm>
          <a:custGeom>
            <a:avLst/>
            <a:gdLst/>
            <a:ahLst/>
            <a:cxnLst/>
            <a:rect l="l" t="t" r="r" b="b"/>
            <a:pathLst>
              <a:path w="49605" h="36804" extrusionOk="0">
                <a:moveTo>
                  <a:pt x="22760" y="1"/>
                </a:moveTo>
                <a:cubicBezTo>
                  <a:pt x="19446" y="1"/>
                  <a:pt x="16146" y="669"/>
                  <a:pt x="13081" y="2163"/>
                </a:cubicBezTo>
                <a:cubicBezTo>
                  <a:pt x="3835" y="6671"/>
                  <a:pt x="0" y="27036"/>
                  <a:pt x="14313" y="34235"/>
                </a:cubicBezTo>
                <a:cubicBezTo>
                  <a:pt x="17875" y="36026"/>
                  <a:pt x="21795" y="36803"/>
                  <a:pt x="25682" y="36803"/>
                </a:cubicBezTo>
                <a:cubicBezTo>
                  <a:pt x="37412" y="36803"/>
                  <a:pt x="48832" y="29726"/>
                  <a:pt x="49142" y="22118"/>
                </a:cubicBezTo>
                <a:cubicBezTo>
                  <a:pt x="49604" y="10770"/>
                  <a:pt x="36064" y="1"/>
                  <a:pt x="227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2"/>
          <p:cNvSpPr/>
          <p:nvPr/>
        </p:nvSpPr>
        <p:spPr>
          <a:xfrm>
            <a:off x="3951938" y="1485975"/>
            <a:ext cx="1240125" cy="920100"/>
          </a:xfrm>
          <a:custGeom>
            <a:avLst/>
            <a:gdLst/>
            <a:ahLst/>
            <a:cxnLst/>
            <a:rect l="l" t="t" r="r" b="b"/>
            <a:pathLst>
              <a:path w="49605" h="36804" extrusionOk="0">
                <a:moveTo>
                  <a:pt x="22760" y="1"/>
                </a:moveTo>
                <a:cubicBezTo>
                  <a:pt x="19446" y="1"/>
                  <a:pt x="16146" y="669"/>
                  <a:pt x="13081" y="2163"/>
                </a:cubicBezTo>
                <a:cubicBezTo>
                  <a:pt x="3835" y="6671"/>
                  <a:pt x="0" y="27036"/>
                  <a:pt x="14313" y="34235"/>
                </a:cubicBezTo>
                <a:cubicBezTo>
                  <a:pt x="17875" y="36026"/>
                  <a:pt x="21795" y="36803"/>
                  <a:pt x="25682" y="36803"/>
                </a:cubicBezTo>
                <a:cubicBezTo>
                  <a:pt x="37412" y="36803"/>
                  <a:pt x="48832" y="29726"/>
                  <a:pt x="49142" y="22118"/>
                </a:cubicBezTo>
                <a:cubicBezTo>
                  <a:pt x="49604" y="10770"/>
                  <a:pt x="36064" y="1"/>
                  <a:pt x="22760" y="1"/>
                </a:cubicBezTo>
                <a:close/>
              </a:path>
            </a:pathLst>
          </a:custGeom>
          <a:solidFill>
            <a:srgbClr val="FFC600">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2"/>
          <p:cNvSpPr/>
          <p:nvPr/>
        </p:nvSpPr>
        <p:spPr>
          <a:xfrm>
            <a:off x="6635738" y="1485975"/>
            <a:ext cx="1240125" cy="920100"/>
          </a:xfrm>
          <a:custGeom>
            <a:avLst/>
            <a:gdLst/>
            <a:ahLst/>
            <a:cxnLst/>
            <a:rect l="l" t="t" r="r" b="b"/>
            <a:pathLst>
              <a:path w="49605" h="36804" extrusionOk="0">
                <a:moveTo>
                  <a:pt x="22760" y="1"/>
                </a:moveTo>
                <a:cubicBezTo>
                  <a:pt x="19446" y="1"/>
                  <a:pt x="16146" y="669"/>
                  <a:pt x="13081" y="2163"/>
                </a:cubicBezTo>
                <a:cubicBezTo>
                  <a:pt x="3835" y="6671"/>
                  <a:pt x="0" y="27036"/>
                  <a:pt x="14313" y="34235"/>
                </a:cubicBezTo>
                <a:cubicBezTo>
                  <a:pt x="17875" y="36026"/>
                  <a:pt x="21795" y="36803"/>
                  <a:pt x="25682" y="36803"/>
                </a:cubicBezTo>
                <a:cubicBezTo>
                  <a:pt x="37412" y="36803"/>
                  <a:pt x="48832" y="29726"/>
                  <a:pt x="49142" y="22118"/>
                </a:cubicBezTo>
                <a:cubicBezTo>
                  <a:pt x="49604" y="10770"/>
                  <a:pt x="36064" y="1"/>
                  <a:pt x="22760" y="1"/>
                </a:cubicBezTo>
                <a:close/>
              </a:path>
            </a:pathLst>
          </a:custGeom>
          <a:solidFill>
            <a:srgbClr val="FFC600">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2"/>
          <p:cNvSpPr/>
          <p:nvPr/>
        </p:nvSpPr>
        <p:spPr>
          <a:xfrm>
            <a:off x="1268138" y="1485975"/>
            <a:ext cx="1240125" cy="920100"/>
          </a:xfrm>
          <a:custGeom>
            <a:avLst/>
            <a:gdLst/>
            <a:ahLst/>
            <a:cxnLst/>
            <a:rect l="l" t="t" r="r" b="b"/>
            <a:pathLst>
              <a:path w="49605" h="36804" extrusionOk="0">
                <a:moveTo>
                  <a:pt x="22760" y="1"/>
                </a:moveTo>
                <a:cubicBezTo>
                  <a:pt x="19446" y="1"/>
                  <a:pt x="16146" y="669"/>
                  <a:pt x="13081" y="2163"/>
                </a:cubicBezTo>
                <a:cubicBezTo>
                  <a:pt x="3835" y="6671"/>
                  <a:pt x="0" y="27036"/>
                  <a:pt x="14313" y="34235"/>
                </a:cubicBezTo>
                <a:cubicBezTo>
                  <a:pt x="17875" y="36026"/>
                  <a:pt x="21795" y="36803"/>
                  <a:pt x="25682" y="36803"/>
                </a:cubicBezTo>
                <a:cubicBezTo>
                  <a:pt x="37412" y="36803"/>
                  <a:pt x="48832" y="29726"/>
                  <a:pt x="49142" y="22118"/>
                </a:cubicBezTo>
                <a:cubicBezTo>
                  <a:pt x="49604" y="10770"/>
                  <a:pt x="36064" y="1"/>
                  <a:pt x="22760" y="1"/>
                </a:cubicBezTo>
                <a:close/>
              </a:path>
            </a:pathLst>
          </a:custGeom>
          <a:solidFill>
            <a:srgbClr val="FFC600">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2"/>
          <p:cNvSpPr txBox="1">
            <a:spLocks noGrp="1"/>
          </p:cNvSpPr>
          <p:nvPr>
            <p:ph type="title"/>
          </p:nvPr>
        </p:nvSpPr>
        <p:spPr>
          <a:xfrm>
            <a:off x="-13376" y="418303"/>
            <a:ext cx="6834352" cy="1081371"/>
          </a:xfrm>
          <a:prstGeom prst="rect">
            <a:avLst/>
          </a:prstGeom>
        </p:spPr>
        <p:txBody>
          <a:bodyPr spcFirstLastPara="1" wrap="square" lIns="91425" tIns="91425" rIns="91425" bIns="91425" anchor="ctr" anchorCtr="0">
            <a:noAutofit/>
          </a:bodyPr>
          <a:lstStyle/>
          <a:p>
            <a:r>
              <a:rPr lang="en-US" sz="3200" dirty="0">
                <a:latin typeface="DIN Alternate" panose="020B0500000000000000" pitchFamily="34" charset="77"/>
              </a:rPr>
              <a:t>Communicate results:  Future recommendations</a:t>
            </a:r>
            <a:br>
              <a:rPr lang="en-US" sz="3200" dirty="0">
                <a:latin typeface="DIN Alternate" panose="020B0500000000000000" pitchFamily="34" charset="77"/>
              </a:rPr>
            </a:br>
            <a:endParaRPr sz="3200" dirty="0">
              <a:latin typeface="DIN Alternate" panose="020B0500000000000000" pitchFamily="34" charset="77"/>
            </a:endParaRPr>
          </a:p>
        </p:txBody>
      </p:sp>
      <p:sp>
        <p:nvSpPr>
          <p:cNvPr id="1606" name="Google Shape;1606;p42"/>
          <p:cNvSpPr txBox="1">
            <a:spLocks noGrp="1"/>
          </p:cNvSpPr>
          <p:nvPr>
            <p:ph type="subTitle" idx="1"/>
          </p:nvPr>
        </p:nvSpPr>
        <p:spPr>
          <a:xfrm>
            <a:off x="720000" y="2501863"/>
            <a:ext cx="2336400" cy="41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1607" name="Google Shape;1607;p42"/>
          <p:cNvSpPr txBox="1">
            <a:spLocks noGrp="1"/>
          </p:cNvSpPr>
          <p:nvPr>
            <p:ph type="subTitle" idx="2"/>
          </p:nvPr>
        </p:nvSpPr>
        <p:spPr>
          <a:xfrm>
            <a:off x="636104" y="3305360"/>
            <a:ext cx="2420296" cy="12666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Consider expanding the dataset to include more recent information and additional variables that may influence carbon dioxide emissions, such as hybrid or electric vehicle technology.</a:t>
            </a:r>
            <a:endParaRPr dirty="0"/>
          </a:p>
        </p:txBody>
      </p:sp>
      <p:sp>
        <p:nvSpPr>
          <p:cNvPr id="1608" name="Google Shape;1608;p42"/>
          <p:cNvSpPr txBox="1">
            <a:spLocks noGrp="1"/>
          </p:cNvSpPr>
          <p:nvPr>
            <p:ph type="subTitle" idx="3"/>
          </p:nvPr>
        </p:nvSpPr>
        <p:spPr>
          <a:xfrm>
            <a:off x="3194464" y="3088581"/>
            <a:ext cx="2683800" cy="193969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Continuously refine and optimize the chosen model (Ridge regression) as more data becomes available. This may involve adjusting hyperparameters or exploring more advanced machine learning techniques.</a:t>
            </a:r>
          </a:p>
          <a:p>
            <a:pPr marL="0" lvl="0" indent="0" algn="ctr" rtl="0">
              <a:spcBef>
                <a:spcPts val="0"/>
              </a:spcBef>
              <a:spcAft>
                <a:spcPts val="0"/>
              </a:spcAft>
              <a:buNone/>
            </a:pPr>
            <a:endParaRPr lang="en-US" dirty="0"/>
          </a:p>
        </p:txBody>
      </p:sp>
      <p:sp>
        <p:nvSpPr>
          <p:cNvPr id="1609" name="Google Shape;1609;p42"/>
          <p:cNvSpPr txBox="1">
            <a:spLocks noGrp="1"/>
          </p:cNvSpPr>
          <p:nvPr>
            <p:ph type="subTitle" idx="4"/>
          </p:nvPr>
        </p:nvSpPr>
        <p:spPr>
          <a:xfrm>
            <a:off x="6012358" y="3088581"/>
            <a:ext cx="2742658" cy="174297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Share the findings with policymakers to inform potential regulations or incentives aimed at reducing carbon emissions from the automotive sector. Also, educate consumers about the environmental impact</a:t>
            </a:r>
            <a:endParaRPr dirty="0"/>
          </a:p>
        </p:txBody>
      </p:sp>
      <p:sp>
        <p:nvSpPr>
          <p:cNvPr id="1610" name="Google Shape;1610;p42"/>
          <p:cNvSpPr txBox="1">
            <a:spLocks noGrp="1"/>
          </p:cNvSpPr>
          <p:nvPr>
            <p:ph type="subTitle" idx="5"/>
          </p:nvPr>
        </p:nvSpPr>
        <p:spPr>
          <a:xfrm>
            <a:off x="3403800" y="2501863"/>
            <a:ext cx="2336400" cy="41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1611" name="Google Shape;1611;p42"/>
          <p:cNvSpPr txBox="1">
            <a:spLocks noGrp="1"/>
          </p:cNvSpPr>
          <p:nvPr>
            <p:ph type="subTitle" idx="6"/>
          </p:nvPr>
        </p:nvSpPr>
        <p:spPr>
          <a:xfrm>
            <a:off x="6087600" y="2501863"/>
            <a:ext cx="2336400" cy="41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grpSp>
        <p:nvGrpSpPr>
          <p:cNvPr id="1612" name="Google Shape;1612;p42"/>
          <p:cNvGrpSpPr/>
          <p:nvPr/>
        </p:nvGrpSpPr>
        <p:grpSpPr>
          <a:xfrm>
            <a:off x="1598998" y="1659700"/>
            <a:ext cx="578404" cy="572665"/>
            <a:chOff x="1752137" y="4266608"/>
            <a:chExt cx="378512" cy="374756"/>
          </a:xfrm>
        </p:grpSpPr>
        <p:sp>
          <p:nvSpPr>
            <p:cNvPr id="1613" name="Google Shape;1613;p42"/>
            <p:cNvSpPr/>
            <p:nvPr/>
          </p:nvSpPr>
          <p:spPr>
            <a:xfrm>
              <a:off x="1752400" y="4382020"/>
              <a:ext cx="171163" cy="82220"/>
            </a:xfrm>
            <a:custGeom>
              <a:avLst/>
              <a:gdLst/>
              <a:ahLst/>
              <a:cxnLst/>
              <a:rect l="l" t="t" r="r" b="b"/>
              <a:pathLst>
                <a:path w="6518" h="3131" extrusionOk="0">
                  <a:moveTo>
                    <a:pt x="6518" y="1"/>
                  </a:moveTo>
                  <a:lnTo>
                    <a:pt x="5092" y="125"/>
                  </a:lnTo>
                  <a:cubicBezTo>
                    <a:pt x="3226" y="278"/>
                    <a:pt x="1474" y="1082"/>
                    <a:pt x="154" y="2412"/>
                  </a:cubicBezTo>
                  <a:cubicBezTo>
                    <a:pt x="1" y="2565"/>
                    <a:pt x="96" y="2833"/>
                    <a:pt x="316" y="2853"/>
                  </a:cubicBezTo>
                  <a:lnTo>
                    <a:pt x="3398" y="3130"/>
                  </a:lnTo>
                  <a:lnTo>
                    <a:pt x="65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2"/>
            <p:cNvSpPr/>
            <p:nvPr/>
          </p:nvSpPr>
          <p:spPr>
            <a:xfrm>
              <a:off x="1931834" y="4472250"/>
              <a:ext cx="81957" cy="169114"/>
            </a:xfrm>
            <a:custGeom>
              <a:avLst/>
              <a:gdLst/>
              <a:ahLst/>
              <a:cxnLst/>
              <a:rect l="l" t="t" r="r" b="b"/>
              <a:pathLst>
                <a:path w="3121" h="6440" extrusionOk="0">
                  <a:moveTo>
                    <a:pt x="3121" y="0"/>
                  </a:moveTo>
                  <a:lnTo>
                    <a:pt x="1" y="3120"/>
                  </a:lnTo>
                  <a:lnTo>
                    <a:pt x="269" y="6202"/>
                  </a:lnTo>
                  <a:cubicBezTo>
                    <a:pt x="281" y="6348"/>
                    <a:pt x="404" y="6439"/>
                    <a:pt x="530" y="6439"/>
                  </a:cubicBezTo>
                  <a:cubicBezTo>
                    <a:pt x="593" y="6439"/>
                    <a:pt x="657" y="6416"/>
                    <a:pt x="709" y="6365"/>
                  </a:cubicBezTo>
                  <a:cubicBezTo>
                    <a:pt x="2039" y="5044"/>
                    <a:pt x="2843" y="3293"/>
                    <a:pt x="3006" y="1426"/>
                  </a:cubicBezTo>
                  <a:lnTo>
                    <a:pt x="31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2"/>
            <p:cNvSpPr/>
            <p:nvPr/>
          </p:nvSpPr>
          <p:spPr>
            <a:xfrm>
              <a:off x="1752137" y="4386537"/>
              <a:ext cx="123685" cy="71664"/>
            </a:xfrm>
            <a:custGeom>
              <a:avLst/>
              <a:gdLst/>
              <a:ahLst/>
              <a:cxnLst/>
              <a:rect l="l" t="t" r="r" b="b"/>
              <a:pathLst>
                <a:path w="4710" h="2729" extrusionOk="0">
                  <a:moveTo>
                    <a:pt x="4710" y="1"/>
                  </a:moveTo>
                  <a:lnTo>
                    <a:pt x="4710" y="1"/>
                  </a:lnTo>
                  <a:cubicBezTo>
                    <a:pt x="2987" y="221"/>
                    <a:pt x="1389" y="1015"/>
                    <a:pt x="164" y="2240"/>
                  </a:cubicBezTo>
                  <a:cubicBezTo>
                    <a:pt x="1" y="2393"/>
                    <a:pt x="106" y="2661"/>
                    <a:pt x="317" y="2681"/>
                  </a:cubicBezTo>
                  <a:lnTo>
                    <a:pt x="776" y="2728"/>
                  </a:lnTo>
                  <a:cubicBezTo>
                    <a:pt x="633" y="2614"/>
                    <a:pt x="613" y="2403"/>
                    <a:pt x="747" y="2269"/>
                  </a:cubicBezTo>
                  <a:cubicBezTo>
                    <a:pt x="1838" y="1178"/>
                    <a:pt x="3207" y="393"/>
                    <a:pt x="4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2"/>
            <p:cNvSpPr/>
            <p:nvPr/>
          </p:nvSpPr>
          <p:spPr>
            <a:xfrm>
              <a:off x="1931834" y="4539108"/>
              <a:ext cx="23897" cy="102256"/>
            </a:xfrm>
            <a:custGeom>
              <a:avLst/>
              <a:gdLst/>
              <a:ahLst/>
              <a:cxnLst/>
              <a:rect l="l" t="t" r="r" b="b"/>
              <a:pathLst>
                <a:path w="910" h="3894" extrusionOk="0">
                  <a:moveTo>
                    <a:pt x="575" y="0"/>
                  </a:moveTo>
                  <a:lnTo>
                    <a:pt x="1" y="574"/>
                  </a:lnTo>
                  <a:lnTo>
                    <a:pt x="269" y="3656"/>
                  </a:lnTo>
                  <a:cubicBezTo>
                    <a:pt x="281" y="3802"/>
                    <a:pt x="404" y="3893"/>
                    <a:pt x="530" y="3893"/>
                  </a:cubicBezTo>
                  <a:cubicBezTo>
                    <a:pt x="593" y="3893"/>
                    <a:pt x="657" y="3870"/>
                    <a:pt x="709" y="3819"/>
                  </a:cubicBezTo>
                  <a:cubicBezTo>
                    <a:pt x="776" y="3752"/>
                    <a:pt x="843" y="3685"/>
                    <a:pt x="910" y="3618"/>
                  </a:cubicBezTo>
                  <a:cubicBezTo>
                    <a:pt x="891" y="3579"/>
                    <a:pt x="891" y="3551"/>
                    <a:pt x="881" y="3512"/>
                  </a:cubicBezTo>
                  <a:lnTo>
                    <a:pt x="5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2"/>
            <p:cNvSpPr/>
            <p:nvPr/>
          </p:nvSpPr>
          <p:spPr>
            <a:xfrm>
              <a:off x="1823512" y="4266608"/>
              <a:ext cx="307137" cy="305115"/>
            </a:xfrm>
            <a:custGeom>
              <a:avLst/>
              <a:gdLst/>
              <a:ahLst/>
              <a:cxnLst/>
              <a:rect l="l" t="t" r="r" b="b"/>
              <a:pathLst>
                <a:path w="11696" h="11619" extrusionOk="0">
                  <a:moveTo>
                    <a:pt x="11451" y="0"/>
                  </a:moveTo>
                  <a:cubicBezTo>
                    <a:pt x="11428" y="0"/>
                    <a:pt x="11404" y="4"/>
                    <a:pt x="11380" y="12"/>
                  </a:cubicBezTo>
                  <a:lnTo>
                    <a:pt x="8920" y="730"/>
                  </a:lnTo>
                  <a:lnTo>
                    <a:pt x="7102" y="1257"/>
                  </a:lnTo>
                  <a:cubicBezTo>
                    <a:pt x="6949" y="1304"/>
                    <a:pt x="6815" y="1381"/>
                    <a:pt x="6710" y="1496"/>
                  </a:cubicBezTo>
                  <a:lnTo>
                    <a:pt x="87" y="8119"/>
                  </a:lnTo>
                  <a:cubicBezTo>
                    <a:pt x="1" y="8205"/>
                    <a:pt x="1" y="8339"/>
                    <a:pt x="87" y="8425"/>
                  </a:cubicBezTo>
                  <a:lnTo>
                    <a:pt x="1408" y="9745"/>
                  </a:lnTo>
                  <a:lnTo>
                    <a:pt x="1896" y="10234"/>
                  </a:lnTo>
                  <a:lnTo>
                    <a:pt x="3217" y="11554"/>
                  </a:lnTo>
                  <a:cubicBezTo>
                    <a:pt x="3260" y="11597"/>
                    <a:pt x="3319" y="11619"/>
                    <a:pt x="3379" y="11619"/>
                  </a:cubicBezTo>
                  <a:cubicBezTo>
                    <a:pt x="3439" y="11619"/>
                    <a:pt x="3499" y="11597"/>
                    <a:pt x="3542" y="11554"/>
                  </a:cubicBezTo>
                  <a:lnTo>
                    <a:pt x="7246" y="7841"/>
                  </a:lnTo>
                  <a:lnTo>
                    <a:pt x="10136" y="4970"/>
                  </a:lnTo>
                  <a:cubicBezTo>
                    <a:pt x="10260" y="4845"/>
                    <a:pt x="10346" y="4692"/>
                    <a:pt x="10394" y="4530"/>
                  </a:cubicBezTo>
                  <a:lnTo>
                    <a:pt x="11638" y="271"/>
                  </a:lnTo>
                  <a:cubicBezTo>
                    <a:pt x="11696" y="132"/>
                    <a:pt x="11585" y="0"/>
                    <a:pt x="1145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2"/>
            <p:cNvSpPr/>
            <p:nvPr/>
          </p:nvSpPr>
          <p:spPr>
            <a:xfrm>
              <a:off x="1823512" y="4266686"/>
              <a:ext cx="306507" cy="227963"/>
            </a:xfrm>
            <a:custGeom>
              <a:avLst/>
              <a:gdLst/>
              <a:ahLst/>
              <a:cxnLst/>
              <a:rect l="l" t="t" r="r" b="b"/>
              <a:pathLst>
                <a:path w="11672" h="8681" extrusionOk="0">
                  <a:moveTo>
                    <a:pt x="11449" y="0"/>
                  </a:moveTo>
                  <a:cubicBezTo>
                    <a:pt x="11430" y="0"/>
                    <a:pt x="11410" y="3"/>
                    <a:pt x="11390" y="9"/>
                  </a:cubicBezTo>
                  <a:lnTo>
                    <a:pt x="7083" y="1263"/>
                  </a:lnTo>
                  <a:cubicBezTo>
                    <a:pt x="6949" y="1301"/>
                    <a:pt x="6825" y="1378"/>
                    <a:pt x="6729" y="1474"/>
                  </a:cubicBezTo>
                  <a:lnTo>
                    <a:pt x="87" y="8116"/>
                  </a:lnTo>
                  <a:cubicBezTo>
                    <a:pt x="1" y="8192"/>
                    <a:pt x="1" y="8326"/>
                    <a:pt x="87" y="8412"/>
                  </a:cubicBezTo>
                  <a:lnTo>
                    <a:pt x="355" y="8680"/>
                  </a:lnTo>
                  <a:lnTo>
                    <a:pt x="1101" y="7934"/>
                  </a:lnTo>
                  <a:lnTo>
                    <a:pt x="7064" y="1971"/>
                  </a:lnTo>
                  <a:cubicBezTo>
                    <a:pt x="7150" y="1885"/>
                    <a:pt x="7265" y="1818"/>
                    <a:pt x="7389" y="1780"/>
                  </a:cubicBezTo>
                  <a:lnTo>
                    <a:pt x="11552" y="565"/>
                  </a:lnTo>
                  <a:lnTo>
                    <a:pt x="11638" y="258"/>
                  </a:lnTo>
                  <a:cubicBezTo>
                    <a:pt x="11672" y="126"/>
                    <a:pt x="11575" y="0"/>
                    <a:pt x="114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2"/>
            <p:cNvSpPr/>
            <p:nvPr/>
          </p:nvSpPr>
          <p:spPr>
            <a:xfrm>
              <a:off x="1978078" y="4353633"/>
              <a:ext cx="64127" cy="64101"/>
            </a:xfrm>
            <a:custGeom>
              <a:avLst/>
              <a:gdLst/>
              <a:ahLst/>
              <a:cxnLst/>
              <a:rect l="l" t="t" r="r" b="b"/>
              <a:pathLst>
                <a:path w="2442" h="2441" extrusionOk="0">
                  <a:moveTo>
                    <a:pt x="1226" y="0"/>
                  </a:moveTo>
                  <a:cubicBezTo>
                    <a:pt x="546" y="0"/>
                    <a:pt x="1" y="546"/>
                    <a:pt x="1" y="1216"/>
                  </a:cubicBezTo>
                  <a:cubicBezTo>
                    <a:pt x="1" y="1895"/>
                    <a:pt x="546" y="2441"/>
                    <a:pt x="1226" y="2441"/>
                  </a:cubicBezTo>
                  <a:cubicBezTo>
                    <a:pt x="1896" y="2441"/>
                    <a:pt x="2441" y="1895"/>
                    <a:pt x="2441" y="1216"/>
                  </a:cubicBezTo>
                  <a:cubicBezTo>
                    <a:pt x="2441" y="546"/>
                    <a:pt x="1896" y="0"/>
                    <a:pt x="12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2"/>
            <p:cNvSpPr/>
            <p:nvPr/>
          </p:nvSpPr>
          <p:spPr>
            <a:xfrm>
              <a:off x="1978078" y="4353660"/>
              <a:ext cx="39731" cy="64206"/>
            </a:xfrm>
            <a:custGeom>
              <a:avLst/>
              <a:gdLst/>
              <a:ahLst/>
              <a:cxnLst/>
              <a:rect l="l" t="t" r="r" b="b"/>
              <a:pathLst>
                <a:path w="1513" h="2445" extrusionOk="0">
                  <a:moveTo>
                    <a:pt x="1215" y="1"/>
                  </a:moveTo>
                  <a:cubicBezTo>
                    <a:pt x="559" y="1"/>
                    <a:pt x="1" y="533"/>
                    <a:pt x="1" y="1224"/>
                  </a:cubicBezTo>
                  <a:cubicBezTo>
                    <a:pt x="1" y="1911"/>
                    <a:pt x="566" y="2444"/>
                    <a:pt x="1226" y="2444"/>
                  </a:cubicBezTo>
                  <a:cubicBezTo>
                    <a:pt x="1320" y="2444"/>
                    <a:pt x="1416" y="2434"/>
                    <a:pt x="1513" y="2411"/>
                  </a:cubicBezTo>
                  <a:cubicBezTo>
                    <a:pt x="584" y="2181"/>
                    <a:pt x="259" y="1033"/>
                    <a:pt x="939" y="353"/>
                  </a:cubicBezTo>
                  <a:cubicBezTo>
                    <a:pt x="1092" y="200"/>
                    <a:pt x="1293" y="85"/>
                    <a:pt x="1513" y="38"/>
                  </a:cubicBezTo>
                  <a:cubicBezTo>
                    <a:pt x="1412" y="13"/>
                    <a:pt x="1313" y="1"/>
                    <a:pt x="1215" y="1"/>
                  </a:cubicBezTo>
                  <a:close/>
                </a:path>
              </a:pathLst>
            </a:custGeom>
            <a:solidFill>
              <a:srgbClr val="FFC600">
                <a:alpha val="60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2"/>
            <p:cNvSpPr/>
            <p:nvPr/>
          </p:nvSpPr>
          <p:spPr>
            <a:xfrm>
              <a:off x="1815476" y="4497381"/>
              <a:ext cx="82955" cy="82404"/>
            </a:xfrm>
            <a:custGeom>
              <a:avLst/>
              <a:gdLst/>
              <a:ahLst/>
              <a:cxnLst/>
              <a:rect l="l" t="t" r="r" b="b"/>
              <a:pathLst>
                <a:path w="3159" h="3138" extrusionOk="0">
                  <a:moveTo>
                    <a:pt x="814" y="0"/>
                  </a:moveTo>
                  <a:lnTo>
                    <a:pt x="125" y="699"/>
                  </a:lnTo>
                  <a:cubicBezTo>
                    <a:pt x="1" y="823"/>
                    <a:pt x="1" y="1024"/>
                    <a:pt x="125" y="1158"/>
                  </a:cubicBezTo>
                  <a:lnTo>
                    <a:pt x="1063" y="2096"/>
                  </a:lnTo>
                  <a:lnTo>
                    <a:pt x="2010" y="3044"/>
                  </a:lnTo>
                  <a:cubicBezTo>
                    <a:pt x="2073" y="3106"/>
                    <a:pt x="2154" y="3137"/>
                    <a:pt x="2235" y="3137"/>
                  </a:cubicBezTo>
                  <a:cubicBezTo>
                    <a:pt x="2317" y="3137"/>
                    <a:pt x="2398" y="3106"/>
                    <a:pt x="2460" y="3044"/>
                  </a:cubicBezTo>
                  <a:lnTo>
                    <a:pt x="3159" y="2345"/>
                  </a:lnTo>
                  <a:lnTo>
                    <a:pt x="2231" y="1417"/>
                  </a:lnTo>
                  <a:lnTo>
                    <a:pt x="1742" y="929"/>
                  </a:lnTo>
                  <a:lnTo>
                    <a:pt x="8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2"/>
            <p:cNvSpPr/>
            <p:nvPr/>
          </p:nvSpPr>
          <p:spPr>
            <a:xfrm>
              <a:off x="1815476" y="4497381"/>
              <a:ext cx="32195" cy="35950"/>
            </a:xfrm>
            <a:custGeom>
              <a:avLst/>
              <a:gdLst/>
              <a:ahLst/>
              <a:cxnLst/>
              <a:rect l="l" t="t" r="r" b="b"/>
              <a:pathLst>
                <a:path w="1226" h="1369" extrusionOk="0">
                  <a:moveTo>
                    <a:pt x="814" y="0"/>
                  </a:moveTo>
                  <a:lnTo>
                    <a:pt x="125" y="699"/>
                  </a:lnTo>
                  <a:cubicBezTo>
                    <a:pt x="1" y="823"/>
                    <a:pt x="1" y="1024"/>
                    <a:pt x="125" y="1158"/>
                  </a:cubicBezTo>
                  <a:lnTo>
                    <a:pt x="345" y="1369"/>
                  </a:lnTo>
                  <a:cubicBezTo>
                    <a:pt x="355" y="1302"/>
                    <a:pt x="393" y="1245"/>
                    <a:pt x="441" y="1197"/>
                  </a:cubicBezTo>
                  <a:lnTo>
                    <a:pt x="1226" y="412"/>
                  </a:lnTo>
                  <a:lnTo>
                    <a:pt x="8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2"/>
            <p:cNvSpPr/>
            <p:nvPr/>
          </p:nvSpPr>
          <p:spPr>
            <a:xfrm>
              <a:off x="1823512" y="4463952"/>
              <a:ext cx="108349" cy="107719"/>
            </a:xfrm>
            <a:custGeom>
              <a:avLst/>
              <a:gdLst/>
              <a:ahLst/>
              <a:cxnLst/>
              <a:rect l="l" t="t" r="r" b="b"/>
              <a:pathLst>
                <a:path w="4126" h="4102" extrusionOk="0">
                  <a:moveTo>
                    <a:pt x="680" y="1"/>
                  </a:moveTo>
                  <a:lnTo>
                    <a:pt x="87" y="604"/>
                  </a:lnTo>
                  <a:cubicBezTo>
                    <a:pt x="1" y="680"/>
                    <a:pt x="1" y="824"/>
                    <a:pt x="87" y="900"/>
                  </a:cubicBezTo>
                  <a:lnTo>
                    <a:pt x="1408" y="2230"/>
                  </a:lnTo>
                  <a:lnTo>
                    <a:pt x="1896" y="2719"/>
                  </a:lnTo>
                  <a:lnTo>
                    <a:pt x="3217" y="4030"/>
                  </a:lnTo>
                  <a:cubicBezTo>
                    <a:pt x="3260" y="4078"/>
                    <a:pt x="3319" y="4101"/>
                    <a:pt x="3379" y="4101"/>
                  </a:cubicBezTo>
                  <a:cubicBezTo>
                    <a:pt x="3439" y="4101"/>
                    <a:pt x="3499" y="4078"/>
                    <a:pt x="3542" y="4030"/>
                  </a:cubicBezTo>
                  <a:lnTo>
                    <a:pt x="4126" y="3446"/>
                  </a:lnTo>
                  <a:lnTo>
                    <a:pt x="2652" y="1962"/>
                  </a:lnTo>
                  <a:lnTo>
                    <a:pt x="2164" y="1484"/>
                  </a:lnTo>
                  <a:lnTo>
                    <a:pt x="6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2"/>
            <p:cNvSpPr/>
            <p:nvPr/>
          </p:nvSpPr>
          <p:spPr>
            <a:xfrm>
              <a:off x="1823512" y="4463952"/>
              <a:ext cx="28939" cy="30698"/>
            </a:xfrm>
            <a:custGeom>
              <a:avLst/>
              <a:gdLst/>
              <a:ahLst/>
              <a:cxnLst/>
              <a:rect l="l" t="t" r="r" b="b"/>
              <a:pathLst>
                <a:path w="1102" h="1169" extrusionOk="0">
                  <a:moveTo>
                    <a:pt x="680" y="1"/>
                  </a:moveTo>
                  <a:lnTo>
                    <a:pt x="87" y="604"/>
                  </a:lnTo>
                  <a:cubicBezTo>
                    <a:pt x="1" y="680"/>
                    <a:pt x="1" y="814"/>
                    <a:pt x="87" y="900"/>
                  </a:cubicBezTo>
                  <a:lnTo>
                    <a:pt x="345" y="1168"/>
                  </a:lnTo>
                  <a:lnTo>
                    <a:pt x="1101" y="412"/>
                  </a:lnTo>
                  <a:lnTo>
                    <a:pt x="6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2"/>
            <p:cNvSpPr/>
            <p:nvPr/>
          </p:nvSpPr>
          <p:spPr>
            <a:xfrm>
              <a:off x="1776034" y="4536981"/>
              <a:ext cx="33692" cy="30724"/>
            </a:xfrm>
            <a:custGeom>
              <a:avLst/>
              <a:gdLst/>
              <a:ahLst/>
              <a:cxnLst/>
              <a:rect l="l" t="t" r="r" b="b"/>
              <a:pathLst>
                <a:path w="1283" h="1170" extrusionOk="0">
                  <a:moveTo>
                    <a:pt x="976" y="1"/>
                  </a:moveTo>
                  <a:cubicBezTo>
                    <a:pt x="924" y="1"/>
                    <a:pt x="871" y="22"/>
                    <a:pt x="823" y="72"/>
                  </a:cubicBezTo>
                  <a:lnTo>
                    <a:pt x="86" y="799"/>
                  </a:lnTo>
                  <a:cubicBezTo>
                    <a:pt x="0" y="885"/>
                    <a:pt x="0" y="1019"/>
                    <a:pt x="86" y="1105"/>
                  </a:cubicBezTo>
                  <a:cubicBezTo>
                    <a:pt x="129" y="1148"/>
                    <a:pt x="184" y="1170"/>
                    <a:pt x="239" y="1170"/>
                  </a:cubicBezTo>
                  <a:cubicBezTo>
                    <a:pt x="294" y="1170"/>
                    <a:pt x="349" y="1148"/>
                    <a:pt x="393" y="1105"/>
                  </a:cubicBezTo>
                  <a:lnTo>
                    <a:pt x="1129" y="378"/>
                  </a:lnTo>
                  <a:cubicBezTo>
                    <a:pt x="1283" y="217"/>
                    <a:pt x="1141" y="1"/>
                    <a:pt x="9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2"/>
            <p:cNvSpPr/>
            <p:nvPr/>
          </p:nvSpPr>
          <p:spPr>
            <a:xfrm>
              <a:off x="1794862" y="4555730"/>
              <a:ext cx="33508" cy="30567"/>
            </a:xfrm>
            <a:custGeom>
              <a:avLst/>
              <a:gdLst/>
              <a:ahLst/>
              <a:cxnLst/>
              <a:rect l="l" t="t" r="r" b="b"/>
              <a:pathLst>
                <a:path w="1276" h="1164" extrusionOk="0">
                  <a:moveTo>
                    <a:pt x="962" y="0"/>
                  </a:moveTo>
                  <a:cubicBezTo>
                    <a:pt x="912" y="0"/>
                    <a:pt x="861" y="19"/>
                    <a:pt x="814" y="66"/>
                  </a:cubicBezTo>
                  <a:lnTo>
                    <a:pt x="87" y="793"/>
                  </a:lnTo>
                  <a:cubicBezTo>
                    <a:pt x="1" y="879"/>
                    <a:pt x="1" y="1013"/>
                    <a:pt x="87" y="1099"/>
                  </a:cubicBezTo>
                  <a:cubicBezTo>
                    <a:pt x="125" y="1142"/>
                    <a:pt x="180" y="1164"/>
                    <a:pt x="235" y="1164"/>
                  </a:cubicBezTo>
                  <a:cubicBezTo>
                    <a:pt x="290" y="1164"/>
                    <a:pt x="345" y="1142"/>
                    <a:pt x="384" y="1099"/>
                  </a:cubicBezTo>
                  <a:lnTo>
                    <a:pt x="1121" y="372"/>
                  </a:lnTo>
                  <a:cubicBezTo>
                    <a:pt x="1275" y="217"/>
                    <a:pt x="1129" y="0"/>
                    <a:pt x="9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2"/>
            <p:cNvSpPr/>
            <p:nvPr/>
          </p:nvSpPr>
          <p:spPr>
            <a:xfrm>
              <a:off x="1832309" y="4593125"/>
              <a:ext cx="33481" cy="30619"/>
            </a:xfrm>
            <a:custGeom>
              <a:avLst/>
              <a:gdLst/>
              <a:ahLst/>
              <a:cxnLst/>
              <a:rect l="l" t="t" r="r" b="b"/>
              <a:pathLst>
                <a:path w="1275" h="1166" extrusionOk="0">
                  <a:moveTo>
                    <a:pt x="965" y="1"/>
                  </a:moveTo>
                  <a:cubicBezTo>
                    <a:pt x="914" y="1"/>
                    <a:pt x="861" y="21"/>
                    <a:pt x="814" y="68"/>
                  </a:cubicBezTo>
                  <a:lnTo>
                    <a:pt x="87" y="795"/>
                  </a:lnTo>
                  <a:cubicBezTo>
                    <a:pt x="1" y="881"/>
                    <a:pt x="1" y="1015"/>
                    <a:pt x="87" y="1101"/>
                  </a:cubicBezTo>
                  <a:cubicBezTo>
                    <a:pt x="125" y="1144"/>
                    <a:pt x="178" y="1166"/>
                    <a:pt x="232" y="1166"/>
                  </a:cubicBezTo>
                  <a:cubicBezTo>
                    <a:pt x="286" y="1166"/>
                    <a:pt x="341" y="1144"/>
                    <a:pt x="384" y="1101"/>
                  </a:cubicBezTo>
                  <a:lnTo>
                    <a:pt x="1121" y="374"/>
                  </a:lnTo>
                  <a:cubicBezTo>
                    <a:pt x="1275" y="213"/>
                    <a:pt x="1131" y="1"/>
                    <a:pt x="9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2"/>
            <p:cNvSpPr/>
            <p:nvPr/>
          </p:nvSpPr>
          <p:spPr>
            <a:xfrm>
              <a:off x="1813480" y="4574322"/>
              <a:ext cx="33665" cy="30645"/>
            </a:xfrm>
            <a:custGeom>
              <a:avLst/>
              <a:gdLst/>
              <a:ahLst/>
              <a:cxnLst/>
              <a:rect l="l" t="t" r="r" b="b"/>
              <a:pathLst>
                <a:path w="1282" h="1167" extrusionOk="0">
                  <a:moveTo>
                    <a:pt x="971" y="0"/>
                  </a:moveTo>
                  <a:cubicBezTo>
                    <a:pt x="921" y="0"/>
                    <a:pt x="869" y="20"/>
                    <a:pt x="823" y="66"/>
                  </a:cubicBezTo>
                  <a:lnTo>
                    <a:pt x="86" y="803"/>
                  </a:lnTo>
                  <a:cubicBezTo>
                    <a:pt x="0" y="889"/>
                    <a:pt x="0" y="1023"/>
                    <a:pt x="86" y="1109"/>
                  </a:cubicBezTo>
                  <a:cubicBezTo>
                    <a:pt x="129" y="1147"/>
                    <a:pt x="184" y="1166"/>
                    <a:pt x="239" y="1166"/>
                  </a:cubicBezTo>
                  <a:cubicBezTo>
                    <a:pt x="294" y="1166"/>
                    <a:pt x="349" y="1147"/>
                    <a:pt x="392" y="1109"/>
                  </a:cubicBezTo>
                  <a:lnTo>
                    <a:pt x="1120" y="372"/>
                  </a:lnTo>
                  <a:cubicBezTo>
                    <a:pt x="1282" y="217"/>
                    <a:pt x="1138" y="0"/>
                    <a:pt x="9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2"/>
            <p:cNvSpPr/>
            <p:nvPr/>
          </p:nvSpPr>
          <p:spPr>
            <a:xfrm>
              <a:off x="2057751" y="4266686"/>
              <a:ext cx="72241" cy="71375"/>
            </a:xfrm>
            <a:custGeom>
              <a:avLst/>
              <a:gdLst/>
              <a:ahLst/>
              <a:cxnLst/>
              <a:rect l="l" t="t" r="r" b="b"/>
              <a:pathLst>
                <a:path w="2751" h="2718" extrusionOk="0">
                  <a:moveTo>
                    <a:pt x="2520" y="0"/>
                  </a:moveTo>
                  <a:cubicBezTo>
                    <a:pt x="2501" y="0"/>
                    <a:pt x="2480" y="3"/>
                    <a:pt x="2460" y="9"/>
                  </a:cubicBezTo>
                  <a:lnTo>
                    <a:pt x="0" y="727"/>
                  </a:lnTo>
                  <a:lnTo>
                    <a:pt x="1991" y="2718"/>
                  </a:lnTo>
                  <a:lnTo>
                    <a:pt x="2709" y="258"/>
                  </a:lnTo>
                  <a:cubicBezTo>
                    <a:pt x="2750" y="126"/>
                    <a:pt x="2648" y="0"/>
                    <a:pt x="25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2"/>
            <p:cNvSpPr/>
            <p:nvPr/>
          </p:nvSpPr>
          <p:spPr>
            <a:xfrm>
              <a:off x="2057751" y="4266686"/>
              <a:ext cx="72241" cy="31171"/>
            </a:xfrm>
            <a:custGeom>
              <a:avLst/>
              <a:gdLst/>
              <a:ahLst/>
              <a:cxnLst/>
              <a:rect l="l" t="t" r="r" b="b"/>
              <a:pathLst>
                <a:path w="2751" h="1187" extrusionOk="0">
                  <a:moveTo>
                    <a:pt x="2520" y="0"/>
                  </a:moveTo>
                  <a:cubicBezTo>
                    <a:pt x="2501" y="0"/>
                    <a:pt x="2480" y="3"/>
                    <a:pt x="2460" y="9"/>
                  </a:cubicBezTo>
                  <a:lnTo>
                    <a:pt x="1656" y="249"/>
                  </a:lnTo>
                  <a:lnTo>
                    <a:pt x="0" y="727"/>
                  </a:lnTo>
                  <a:lnTo>
                    <a:pt x="469" y="1187"/>
                  </a:lnTo>
                  <a:lnTo>
                    <a:pt x="2623" y="565"/>
                  </a:lnTo>
                  <a:lnTo>
                    <a:pt x="2709" y="258"/>
                  </a:lnTo>
                  <a:cubicBezTo>
                    <a:pt x="2750" y="126"/>
                    <a:pt x="2648" y="0"/>
                    <a:pt x="25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2"/>
            <p:cNvSpPr/>
            <p:nvPr/>
          </p:nvSpPr>
          <p:spPr>
            <a:xfrm>
              <a:off x="1839347" y="4424299"/>
              <a:ext cx="132981" cy="131353"/>
            </a:xfrm>
            <a:custGeom>
              <a:avLst/>
              <a:gdLst/>
              <a:ahLst/>
              <a:cxnLst/>
              <a:rect l="l" t="t" r="r" b="b"/>
              <a:pathLst>
                <a:path w="5064" h="5002" extrusionOk="0">
                  <a:moveTo>
                    <a:pt x="4686" y="1"/>
                  </a:moveTo>
                  <a:cubicBezTo>
                    <a:pt x="4604" y="1"/>
                    <a:pt x="4523" y="32"/>
                    <a:pt x="4461" y="94"/>
                  </a:cubicBezTo>
                  <a:lnTo>
                    <a:pt x="125" y="4420"/>
                  </a:lnTo>
                  <a:cubicBezTo>
                    <a:pt x="1" y="4544"/>
                    <a:pt x="1" y="4745"/>
                    <a:pt x="125" y="4870"/>
                  </a:cubicBezTo>
                  <a:lnTo>
                    <a:pt x="164" y="4908"/>
                  </a:lnTo>
                  <a:cubicBezTo>
                    <a:pt x="226" y="4970"/>
                    <a:pt x="307" y="5001"/>
                    <a:pt x="388" y="5001"/>
                  </a:cubicBezTo>
                  <a:cubicBezTo>
                    <a:pt x="470" y="5001"/>
                    <a:pt x="551" y="4970"/>
                    <a:pt x="613" y="4908"/>
                  </a:cubicBezTo>
                  <a:lnTo>
                    <a:pt x="4939" y="582"/>
                  </a:lnTo>
                  <a:cubicBezTo>
                    <a:pt x="5064" y="458"/>
                    <a:pt x="5064" y="247"/>
                    <a:pt x="4939" y="123"/>
                  </a:cubicBezTo>
                  <a:lnTo>
                    <a:pt x="4910" y="94"/>
                  </a:lnTo>
                  <a:cubicBezTo>
                    <a:pt x="4848" y="32"/>
                    <a:pt x="4767" y="1"/>
                    <a:pt x="4686" y="1"/>
                  </a:cubicBezTo>
                  <a:close/>
                </a:path>
              </a:pathLst>
            </a:custGeom>
            <a:solidFill>
              <a:srgbClr val="C0C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2"/>
            <p:cNvSpPr/>
            <p:nvPr/>
          </p:nvSpPr>
          <p:spPr>
            <a:xfrm>
              <a:off x="1839347" y="4424299"/>
              <a:ext cx="132981" cy="131353"/>
            </a:xfrm>
            <a:custGeom>
              <a:avLst/>
              <a:gdLst/>
              <a:ahLst/>
              <a:cxnLst/>
              <a:rect l="l" t="t" r="r" b="b"/>
              <a:pathLst>
                <a:path w="5064" h="5002" extrusionOk="0">
                  <a:moveTo>
                    <a:pt x="4686" y="1"/>
                  </a:moveTo>
                  <a:cubicBezTo>
                    <a:pt x="4604" y="1"/>
                    <a:pt x="4523" y="32"/>
                    <a:pt x="4461" y="94"/>
                  </a:cubicBezTo>
                  <a:lnTo>
                    <a:pt x="125" y="4420"/>
                  </a:lnTo>
                  <a:cubicBezTo>
                    <a:pt x="1" y="4544"/>
                    <a:pt x="1" y="4745"/>
                    <a:pt x="125" y="4870"/>
                  </a:cubicBezTo>
                  <a:lnTo>
                    <a:pt x="164" y="4908"/>
                  </a:lnTo>
                  <a:cubicBezTo>
                    <a:pt x="226" y="4970"/>
                    <a:pt x="307" y="5001"/>
                    <a:pt x="388" y="5001"/>
                  </a:cubicBezTo>
                  <a:cubicBezTo>
                    <a:pt x="470" y="5001"/>
                    <a:pt x="551" y="4970"/>
                    <a:pt x="613" y="4908"/>
                  </a:cubicBezTo>
                  <a:lnTo>
                    <a:pt x="4939" y="582"/>
                  </a:lnTo>
                  <a:cubicBezTo>
                    <a:pt x="5064" y="458"/>
                    <a:pt x="5064" y="247"/>
                    <a:pt x="4939" y="123"/>
                  </a:cubicBezTo>
                  <a:lnTo>
                    <a:pt x="4910" y="94"/>
                  </a:lnTo>
                  <a:cubicBezTo>
                    <a:pt x="4848" y="32"/>
                    <a:pt x="4767" y="1"/>
                    <a:pt x="46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2"/>
            <p:cNvSpPr/>
            <p:nvPr/>
          </p:nvSpPr>
          <p:spPr>
            <a:xfrm>
              <a:off x="1839609" y="4424378"/>
              <a:ext cx="130696" cy="131090"/>
            </a:xfrm>
            <a:custGeom>
              <a:avLst/>
              <a:gdLst/>
              <a:ahLst/>
              <a:cxnLst/>
              <a:rect l="l" t="t" r="r" b="b"/>
              <a:pathLst>
                <a:path w="4977" h="4992" extrusionOk="0">
                  <a:moveTo>
                    <a:pt x="4672" y="0"/>
                  </a:moveTo>
                  <a:cubicBezTo>
                    <a:pt x="4587" y="0"/>
                    <a:pt x="4503" y="34"/>
                    <a:pt x="4441" y="101"/>
                  </a:cubicBezTo>
                  <a:lnTo>
                    <a:pt x="125" y="4407"/>
                  </a:lnTo>
                  <a:cubicBezTo>
                    <a:pt x="0" y="4541"/>
                    <a:pt x="0" y="4752"/>
                    <a:pt x="125" y="4876"/>
                  </a:cubicBezTo>
                  <a:lnTo>
                    <a:pt x="144" y="4895"/>
                  </a:lnTo>
                  <a:cubicBezTo>
                    <a:pt x="211" y="4962"/>
                    <a:pt x="288" y="4991"/>
                    <a:pt x="374" y="4991"/>
                  </a:cubicBezTo>
                  <a:cubicBezTo>
                    <a:pt x="288" y="4867"/>
                    <a:pt x="307" y="4694"/>
                    <a:pt x="422" y="4589"/>
                  </a:cubicBezTo>
                  <a:lnTo>
                    <a:pt x="4738" y="273"/>
                  </a:lnTo>
                  <a:cubicBezTo>
                    <a:pt x="4795" y="206"/>
                    <a:pt x="4881" y="177"/>
                    <a:pt x="4977" y="177"/>
                  </a:cubicBezTo>
                  <a:cubicBezTo>
                    <a:pt x="4958" y="158"/>
                    <a:pt x="4948" y="139"/>
                    <a:pt x="4929" y="120"/>
                  </a:cubicBezTo>
                  <a:lnTo>
                    <a:pt x="4910" y="101"/>
                  </a:lnTo>
                  <a:cubicBezTo>
                    <a:pt x="4843" y="34"/>
                    <a:pt x="4757" y="0"/>
                    <a:pt x="4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4" name="Google Shape;1634;p42"/>
          <p:cNvGrpSpPr/>
          <p:nvPr/>
        </p:nvGrpSpPr>
        <p:grpSpPr>
          <a:xfrm>
            <a:off x="4274732" y="1701030"/>
            <a:ext cx="594535" cy="531454"/>
            <a:chOff x="6191390" y="1981489"/>
            <a:chExt cx="389068" cy="347787"/>
          </a:xfrm>
        </p:grpSpPr>
        <p:sp>
          <p:nvSpPr>
            <p:cNvPr id="1635" name="Google Shape;1635;p42"/>
            <p:cNvSpPr/>
            <p:nvPr/>
          </p:nvSpPr>
          <p:spPr>
            <a:xfrm>
              <a:off x="6260769" y="2030464"/>
              <a:ext cx="250074" cy="250100"/>
            </a:xfrm>
            <a:custGeom>
              <a:avLst/>
              <a:gdLst/>
              <a:ahLst/>
              <a:cxnLst/>
              <a:rect l="l" t="t" r="r" b="b"/>
              <a:pathLst>
                <a:path w="9523" h="9524" extrusionOk="0">
                  <a:moveTo>
                    <a:pt x="4766" y="1"/>
                  </a:moveTo>
                  <a:cubicBezTo>
                    <a:pt x="2134" y="1"/>
                    <a:pt x="0" y="2125"/>
                    <a:pt x="0" y="4757"/>
                  </a:cubicBezTo>
                  <a:cubicBezTo>
                    <a:pt x="0" y="7389"/>
                    <a:pt x="2134" y="9523"/>
                    <a:pt x="4766" y="9523"/>
                  </a:cubicBezTo>
                  <a:cubicBezTo>
                    <a:pt x="7398" y="9523"/>
                    <a:pt x="9523" y="7389"/>
                    <a:pt x="9523" y="4757"/>
                  </a:cubicBezTo>
                  <a:cubicBezTo>
                    <a:pt x="9523" y="2125"/>
                    <a:pt x="7398" y="1"/>
                    <a:pt x="4766"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2"/>
            <p:cNvSpPr/>
            <p:nvPr/>
          </p:nvSpPr>
          <p:spPr>
            <a:xfrm>
              <a:off x="6236137" y="2032985"/>
              <a:ext cx="238021" cy="247553"/>
            </a:xfrm>
            <a:custGeom>
              <a:avLst/>
              <a:gdLst/>
              <a:ahLst/>
              <a:cxnLst/>
              <a:rect l="l" t="t" r="r" b="b"/>
              <a:pathLst>
                <a:path w="9064" h="9427" extrusionOk="0">
                  <a:moveTo>
                    <a:pt x="4738" y="1"/>
                  </a:moveTo>
                  <a:lnTo>
                    <a:pt x="4738" y="1"/>
                  </a:lnTo>
                  <a:cubicBezTo>
                    <a:pt x="1618" y="651"/>
                    <a:pt x="0" y="4116"/>
                    <a:pt x="1512" y="6920"/>
                  </a:cubicBezTo>
                  <a:cubicBezTo>
                    <a:pt x="2388" y="8553"/>
                    <a:pt x="4039" y="9427"/>
                    <a:pt x="5712" y="9427"/>
                  </a:cubicBezTo>
                  <a:cubicBezTo>
                    <a:pt x="6911" y="9427"/>
                    <a:pt x="8120" y="8978"/>
                    <a:pt x="9063" y="8040"/>
                  </a:cubicBezTo>
                  <a:lnTo>
                    <a:pt x="9063" y="8040"/>
                  </a:lnTo>
                  <a:cubicBezTo>
                    <a:pt x="8738" y="8107"/>
                    <a:pt x="8413" y="8145"/>
                    <a:pt x="8087" y="8145"/>
                  </a:cubicBezTo>
                  <a:cubicBezTo>
                    <a:pt x="6154" y="8145"/>
                    <a:pt x="4422" y="6977"/>
                    <a:pt x="3685" y="5197"/>
                  </a:cubicBezTo>
                  <a:cubicBezTo>
                    <a:pt x="2948" y="3408"/>
                    <a:pt x="3369" y="1359"/>
                    <a:pt x="47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2"/>
            <p:cNvSpPr/>
            <p:nvPr/>
          </p:nvSpPr>
          <p:spPr>
            <a:xfrm>
              <a:off x="6312291" y="2031724"/>
              <a:ext cx="198552" cy="246818"/>
            </a:xfrm>
            <a:custGeom>
              <a:avLst/>
              <a:gdLst/>
              <a:ahLst/>
              <a:cxnLst/>
              <a:rect l="l" t="t" r="r" b="b"/>
              <a:pathLst>
                <a:path w="7561" h="9399" extrusionOk="0">
                  <a:moveTo>
                    <a:pt x="3493" y="1"/>
                  </a:moveTo>
                  <a:lnTo>
                    <a:pt x="3819" y="393"/>
                  </a:lnTo>
                  <a:cubicBezTo>
                    <a:pt x="3857" y="441"/>
                    <a:pt x="3866" y="498"/>
                    <a:pt x="3847" y="556"/>
                  </a:cubicBezTo>
                  <a:lnTo>
                    <a:pt x="3627" y="1073"/>
                  </a:lnTo>
                  <a:cubicBezTo>
                    <a:pt x="3611" y="1105"/>
                    <a:pt x="3582" y="1122"/>
                    <a:pt x="3554" y="1122"/>
                  </a:cubicBezTo>
                  <a:cubicBezTo>
                    <a:pt x="3532" y="1122"/>
                    <a:pt x="3510" y="1112"/>
                    <a:pt x="3493" y="1092"/>
                  </a:cubicBezTo>
                  <a:lnTo>
                    <a:pt x="3292" y="795"/>
                  </a:lnTo>
                  <a:cubicBezTo>
                    <a:pt x="3254" y="747"/>
                    <a:pt x="3206" y="728"/>
                    <a:pt x="3149" y="728"/>
                  </a:cubicBezTo>
                  <a:lnTo>
                    <a:pt x="2929" y="738"/>
                  </a:lnTo>
                  <a:cubicBezTo>
                    <a:pt x="2842" y="747"/>
                    <a:pt x="2775" y="785"/>
                    <a:pt x="2728" y="852"/>
                  </a:cubicBezTo>
                  <a:lnTo>
                    <a:pt x="2115" y="1762"/>
                  </a:lnTo>
                  <a:cubicBezTo>
                    <a:pt x="2058" y="1848"/>
                    <a:pt x="2106" y="1963"/>
                    <a:pt x="2211" y="1982"/>
                  </a:cubicBezTo>
                  <a:lnTo>
                    <a:pt x="2488" y="2039"/>
                  </a:lnTo>
                  <a:cubicBezTo>
                    <a:pt x="2501" y="2042"/>
                    <a:pt x="2513" y="2043"/>
                    <a:pt x="2526" y="2043"/>
                  </a:cubicBezTo>
                  <a:cubicBezTo>
                    <a:pt x="2608" y="2043"/>
                    <a:pt x="2685" y="1990"/>
                    <a:pt x="2718" y="1915"/>
                  </a:cubicBezTo>
                  <a:lnTo>
                    <a:pt x="2852" y="1541"/>
                  </a:lnTo>
                  <a:cubicBezTo>
                    <a:pt x="2874" y="1480"/>
                    <a:pt x="2932" y="1445"/>
                    <a:pt x="2990" y="1445"/>
                  </a:cubicBezTo>
                  <a:cubicBezTo>
                    <a:pt x="3031" y="1445"/>
                    <a:pt x="3073" y="1463"/>
                    <a:pt x="3101" y="1503"/>
                  </a:cubicBezTo>
                  <a:lnTo>
                    <a:pt x="3225" y="1656"/>
                  </a:lnTo>
                  <a:lnTo>
                    <a:pt x="3149" y="2164"/>
                  </a:lnTo>
                  <a:cubicBezTo>
                    <a:pt x="3149" y="2192"/>
                    <a:pt x="3120" y="2221"/>
                    <a:pt x="3091" y="2221"/>
                  </a:cubicBezTo>
                  <a:lnTo>
                    <a:pt x="2450" y="2317"/>
                  </a:lnTo>
                  <a:cubicBezTo>
                    <a:pt x="2421" y="2326"/>
                    <a:pt x="2393" y="2336"/>
                    <a:pt x="2373" y="2355"/>
                  </a:cubicBezTo>
                  <a:lnTo>
                    <a:pt x="1742" y="2814"/>
                  </a:lnTo>
                  <a:cubicBezTo>
                    <a:pt x="1675" y="2862"/>
                    <a:pt x="1627" y="2929"/>
                    <a:pt x="1608" y="3006"/>
                  </a:cubicBezTo>
                  <a:lnTo>
                    <a:pt x="1550" y="3264"/>
                  </a:lnTo>
                  <a:cubicBezTo>
                    <a:pt x="1533" y="3335"/>
                    <a:pt x="1457" y="3390"/>
                    <a:pt x="1386" y="3390"/>
                  </a:cubicBezTo>
                  <a:cubicBezTo>
                    <a:pt x="1380" y="3390"/>
                    <a:pt x="1374" y="3389"/>
                    <a:pt x="1369" y="3389"/>
                  </a:cubicBezTo>
                  <a:lnTo>
                    <a:pt x="1081" y="3350"/>
                  </a:lnTo>
                  <a:cubicBezTo>
                    <a:pt x="1075" y="3349"/>
                    <a:pt x="1068" y="3349"/>
                    <a:pt x="1062" y="3349"/>
                  </a:cubicBezTo>
                  <a:cubicBezTo>
                    <a:pt x="994" y="3349"/>
                    <a:pt x="935" y="3394"/>
                    <a:pt x="909" y="3456"/>
                  </a:cubicBezTo>
                  <a:lnTo>
                    <a:pt x="747" y="3886"/>
                  </a:lnTo>
                  <a:cubicBezTo>
                    <a:pt x="718" y="3972"/>
                    <a:pt x="766" y="4078"/>
                    <a:pt x="861" y="4106"/>
                  </a:cubicBezTo>
                  <a:lnTo>
                    <a:pt x="1215" y="4202"/>
                  </a:lnTo>
                  <a:cubicBezTo>
                    <a:pt x="1234" y="4208"/>
                    <a:pt x="1253" y="4210"/>
                    <a:pt x="1272" y="4210"/>
                  </a:cubicBezTo>
                  <a:cubicBezTo>
                    <a:pt x="1347" y="4210"/>
                    <a:pt x="1414" y="4166"/>
                    <a:pt x="1445" y="4097"/>
                  </a:cubicBezTo>
                  <a:lnTo>
                    <a:pt x="1684" y="3580"/>
                  </a:lnTo>
                  <a:cubicBezTo>
                    <a:pt x="1723" y="3503"/>
                    <a:pt x="1790" y="3436"/>
                    <a:pt x="1885" y="3408"/>
                  </a:cubicBezTo>
                  <a:lnTo>
                    <a:pt x="2268" y="3283"/>
                  </a:lnTo>
                  <a:lnTo>
                    <a:pt x="2785" y="3915"/>
                  </a:lnTo>
                  <a:lnTo>
                    <a:pt x="2737" y="4068"/>
                  </a:lnTo>
                  <a:cubicBezTo>
                    <a:pt x="2708" y="4154"/>
                    <a:pt x="2756" y="4250"/>
                    <a:pt x="2842" y="4279"/>
                  </a:cubicBezTo>
                  <a:cubicBezTo>
                    <a:pt x="2862" y="4288"/>
                    <a:pt x="2881" y="4288"/>
                    <a:pt x="2900" y="4288"/>
                  </a:cubicBezTo>
                  <a:cubicBezTo>
                    <a:pt x="2976" y="4288"/>
                    <a:pt x="3043" y="4240"/>
                    <a:pt x="3063" y="4173"/>
                  </a:cubicBezTo>
                  <a:lnTo>
                    <a:pt x="3110" y="4020"/>
                  </a:lnTo>
                  <a:cubicBezTo>
                    <a:pt x="3149" y="3915"/>
                    <a:pt x="3130" y="3790"/>
                    <a:pt x="3053" y="3704"/>
                  </a:cubicBezTo>
                  <a:lnTo>
                    <a:pt x="2622" y="3168"/>
                  </a:lnTo>
                  <a:lnTo>
                    <a:pt x="2728" y="3140"/>
                  </a:lnTo>
                  <a:lnTo>
                    <a:pt x="3101" y="3369"/>
                  </a:lnTo>
                  <a:cubicBezTo>
                    <a:pt x="3177" y="3417"/>
                    <a:pt x="3235" y="3494"/>
                    <a:pt x="3254" y="3590"/>
                  </a:cubicBezTo>
                  <a:lnTo>
                    <a:pt x="3340" y="3982"/>
                  </a:lnTo>
                  <a:cubicBezTo>
                    <a:pt x="3350" y="4068"/>
                    <a:pt x="3426" y="4116"/>
                    <a:pt x="3503" y="4125"/>
                  </a:cubicBezTo>
                  <a:lnTo>
                    <a:pt x="3541" y="4125"/>
                  </a:lnTo>
                  <a:cubicBezTo>
                    <a:pt x="3627" y="4097"/>
                    <a:pt x="3685" y="4011"/>
                    <a:pt x="3665" y="3924"/>
                  </a:cubicBezTo>
                  <a:lnTo>
                    <a:pt x="3627" y="3695"/>
                  </a:lnTo>
                  <a:cubicBezTo>
                    <a:pt x="3608" y="3609"/>
                    <a:pt x="3665" y="3532"/>
                    <a:pt x="3742" y="3523"/>
                  </a:cubicBezTo>
                  <a:cubicBezTo>
                    <a:pt x="3809" y="3513"/>
                    <a:pt x="3857" y="3465"/>
                    <a:pt x="3866" y="3408"/>
                  </a:cubicBezTo>
                  <a:lnTo>
                    <a:pt x="3943" y="3006"/>
                  </a:lnTo>
                  <a:cubicBezTo>
                    <a:pt x="3969" y="2936"/>
                    <a:pt x="4028" y="2890"/>
                    <a:pt x="4096" y="2890"/>
                  </a:cubicBezTo>
                  <a:cubicBezTo>
                    <a:pt x="4102" y="2890"/>
                    <a:pt x="4109" y="2890"/>
                    <a:pt x="4115" y="2891"/>
                  </a:cubicBezTo>
                  <a:lnTo>
                    <a:pt x="4201" y="2891"/>
                  </a:lnTo>
                  <a:cubicBezTo>
                    <a:pt x="4240" y="2891"/>
                    <a:pt x="4288" y="2881"/>
                    <a:pt x="4316" y="2853"/>
                  </a:cubicBezTo>
                  <a:cubicBezTo>
                    <a:pt x="4348" y="2821"/>
                    <a:pt x="4380" y="2802"/>
                    <a:pt x="4417" y="2802"/>
                  </a:cubicBezTo>
                  <a:cubicBezTo>
                    <a:pt x="4425" y="2802"/>
                    <a:pt x="4432" y="2803"/>
                    <a:pt x="4441" y="2805"/>
                  </a:cubicBezTo>
                  <a:lnTo>
                    <a:pt x="4699" y="2824"/>
                  </a:lnTo>
                  <a:cubicBezTo>
                    <a:pt x="4756" y="2843"/>
                    <a:pt x="4795" y="2891"/>
                    <a:pt x="4804" y="2939"/>
                  </a:cubicBezTo>
                  <a:lnTo>
                    <a:pt x="4833" y="3054"/>
                  </a:lnTo>
                  <a:cubicBezTo>
                    <a:pt x="4852" y="3140"/>
                    <a:pt x="4795" y="3226"/>
                    <a:pt x="4709" y="3245"/>
                  </a:cubicBezTo>
                  <a:lnTo>
                    <a:pt x="3972" y="3465"/>
                  </a:lnTo>
                  <a:cubicBezTo>
                    <a:pt x="3886" y="3484"/>
                    <a:pt x="3857" y="3590"/>
                    <a:pt x="3914" y="3656"/>
                  </a:cubicBezTo>
                  <a:lnTo>
                    <a:pt x="3981" y="3733"/>
                  </a:lnTo>
                  <a:cubicBezTo>
                    <a:pt x="4005" y="3765"/>
                    <a:pt x="4042" y="3783"/>
                    <a:pt x="4081" y="3783"/>
                  </a:cubicBezTo>
                  <a:cubicBezTo>
                    <a:pt x="4089" y="3783"/>
                    <a:pt x="4097" y="3783"/>
                    <a:pt x="4106" y="3781"/>
                  </a:cubicBezTo>
                  <a:lnTo>
                    <a:pt x="4536" y="3752"/>
                  </a:lnTo>
                  <a:cubicBezTo>
                    <a:pt x="4542" y="3751"/>
                    <a:pt x="4548" y="3751"/>
                    <a:pt x="4553" y="3751"/>
                  </a:cubicBezTo>
                  <a:cubicBezTo>
                    <a:pt x="4624" y="3751"/>
                    <a:pt x="4691" y="3806"/>
                    <a:pt x="4709" y="3877"/>
                  </a:cubicBezTo>
                  <a:lnTo>
                    <a:pt x="4728" y="3991"/>
                  </a:lnTo>
                  <a:cubicBezTo>
                    <a:pt x="4766" y="4183"/>
                    <a:pt x="4632" y="4365"/>
                    <a:pt x="4431" y="4384"/>
                  </a:cubicBezTo>
                  <a:lnTo>
                    <a:pt x="3598" y="4451"/>
                  </a:lnTo>
                  <a:cubicBezTo>
                    <a:pt x="3512" y="4460"/>
                    <a:pt x="3464" y="4547"/>
                    <a:pt x="3484" y="4633"/>
                  </a:cubicBezTo>
                  <a:cubicBezTo>
                    <a:pt x="3516" y="4731"/>
                    <a:pt x="3437" y="4823"/>
                    <a:pt x="3341" y="4823"/>
                  </a:cubicBezTo>
                  <a:cubicBezTo>
                    <a:pt x="3325" y="4823"/>
                    <a:pt x="3309" y="4820"/>
                    <a:pt x="3292" y="4814"/>
                  </a:cubicBezTo>
                  <a:lnTo>
                    <a:pt x="2680" y="4614"/>
                  </a:lnTo>
                  <a:cubicBezTo>
                    <a:pt x="2594" y="4585"/>
                    <a:pt x="2536" y="4508"/>
                    <a:pt x="2517" y="4432"/>
                  </a:cubicBezTo>
                  <a:cubicBezTo>
                    <a:pt x="2498" y="4307"/>
                    <a:pt x="2393" y="4231"/>
                    <a:pt x="2278" y="4231"/>
                  </a:cubicBezTo>
                  <a:lnTo>
                    <a:pt x="1694" y="4250"/>
                  </a:lnTo>
                  <a:cubicBezTo>
                    <a:pt x="1483" y="4250"/>
                    <a:pt x="1273" y="4298"/>
                    <a:pt x="1081" y="4384"/>
                  </a:cubicBezTo>
                  <a:lnTo>
                    <a:pt x="881" y="4470"/>
                  </a:lnTo>
                  <a:cubicBezTo>
                    <a:pt x="766" y="4518"/>
                    <a:pt x="689" y="4633"/>
                    <a:pt x="680" y="4757"/>
                  </a:cubicBezTo>
                  <a:lnTo>
                    <a:pt x="680" y="4920"/>
                  </a:lnTo>
                  <a:lnTo>
                    <a:pt x="86" y="5599"/>
                  </a:lnTo>
                  <a:cubicBezTo>
                    <a:pt x="38" y="5657"/>
                    <a:pt x="10" y="5733"/>
                    <a:pt x="0" y="5810"/>
                  </a:cubicBezTo>
                  <a:lnTo>
                    <a:pt x="0" y="6528"/>
                  </a:lnTo>
                  <a:cubicBezTo>
                    <a:pt x="0" y="6671"/>
                    <a:pt x="57" y="6796"/>
                    <a:pt x="153" y="6891"/>
                  </a:cubicBezTo>
                  <a:lnTo>
                    <a:pt x="670" y="7389"/>
                  </a:lnTo>
                  <a:cubicBezTo>
                    <a:pt x="756" y="7465"/>
                    <a:pt x="861" y="7513"/>
                    <a:pt x="976" y="7523"/>
                  </a:cubicBezTo>
                  <a:lnTo>
                    <a:pt x="2527" y="7657"/>
                  </a:lnTo>
                  <a:cubicBezTo>
                    <a:pt x="2622" y="7666"/>
                    <a:pt x="2699" y="7753"/>
                    <a:pt x="2680" y="7848"/>
                  </a:cubicBezTo>
                  <a:lnTo>
                    <a:pt x="2670" y="7925"/>
                  </a:lnTo>
                  <a:cubicBezTo>
                    <a:pt x="2661" y="8040"/>
                    <a:pt x="2708" y="8155"/>
                    <a:pt x="2804" y="8231"/>
                  </a:cubicBezTo>
                  <a:lnTo>
                    <a:pt x="3187" y="8509"/>
                  </a:lnTo>
                  <a:lnTo>
                    <a:pt x="3130" y="8700"/>
                  </a:lnTo>
                  <a:cubicBezTo>
                    <a:pt x="3082" y="8824"/>
                    <a:pt x="3130" y="8958"/>
                    <a:pt x="3225" y="9045"/>
                  </a:cubicBezTo>
                  <a:lnTo>
                    <a:pt x="3627" y="9399"/>
                  </a:lnTo>
                  <a:cubicBezTo>
                    <a:pt x="4020" y="9332"/>
                    <a:pt x="4402" y="9207"/>
                    <a:pt x="4766" y="9045"/>
                  </a:cubicBezTo>
                  <a:lnTo>
                    <a:pt x="5398" y="8288"/>
                  </a:lnTo>
                  <a:cubicBezTo>
                    <a:pt x="5503" y="8174"/>
                    <a:pt x="5580" y="8030"/>
                    <a:pt x="5647" y="7887"/>
                  </a:cubicBezTo>
                  <a:lnTo>
                    <a:pt x="6355" y="6269"/>
                  </a:lnTo>
                  <a:cubicBezTo>
                    <a:pt x="6431" y="6097"/>
                    <a:pt x="6307" y="5906"/>
                    <a:pt x="6115" y="5896"/>
                  </a:cubicBezTo>
                  <a:cubicBezTo>
                    <a:pt x="6106" y="5896"/>
                    <a:pt x="6097" y="5897"/>
                    <a:pt x="6088" y="5897"/>
                  </a:cubicBezTo>
                  <a:cubicBezTo>
                    <a:pt x="5897" y="5897"/>
                    <a:pt x="5717" y="5803"/>
                    <a:pt x="5589" y="5657"/>
                  </a:cubicBezTo>
                  <a:lnTo>
                    <a:pt x="4890" y="4824"/>
                  </a:lnTo>
                  <a:cubicBezTo>
                    <a:pt x="4784" y="4696"/>
                    <a:pt x="4899" y="4541"/>
                    <a:pt x="5025" y="4541"/>
                  </a:cubicBezTo>
                  <a:cubicBezTo>
                    <a:pt x="5068" y="4541"/>
                    <a:pt x="5112" y="4560"/>
                    <a:pt x="5149" y="4604"/>
                  </a:cubicBezTo>
                  <a:lnTo>
                    <a:pt x="5847" y="5446"/>
                  </a:lnTo>
                  <a:cubicBezTo>
                    <a:pt x="5914" y="5513"/>
                    <a:pt x="6001" y="5551"/>
                    <a:pt x="6087" y="5561"/>
                  </a:cubicBezTo>
                  <a:cubicBezTo>
                    <a:pt x="6192" y="5561"/>
                    <a:pt x="6297" y="5494"/>
                    <a:pt x="6345" y="5408"/>
                  </a:cubicBezTo>
                  <a:lnTo>
                    <a:pt x="6747" y="4604"/>
                  </a:lnTo>
                  <a:cubicBezTo>
                    <a:pt x="6785" y="4527"/>
                    <a:pt x="6766" y="4441"/>
                    <a:pt x="6699" y="4393"/>
                  </a:cubicBezTo>
                  <a:lnTo>
                    <a:pt x="6575" y="4307"/>
                  </a:lnTo>
                  <a:cubicBezTo>
                    <a:pt x="6537" y="4279"/>
                    <a:pt x="6527" y="4221"/>
                    <a:pt x="6556" y="4173"/>
                  </a:cubicBezTo>
                  <a:lnTo>
                    <a:pt x="6613" y="4087"/>
                  </a:lnTo>
                  <a:cubicBezTo>
                    <a:pt x="6672" y="3985"/>
                    <a:pt x="6778" y="3931"/>
                    <a:pt x="6885" y="3931"/>
                  </a:cubicBezTo>
                  <a:cubicBezTo>
                    <a:pt x="6969" y="3931"/>
                    <a:pt x="7054" y="3963"/>
                    <a:pt x="7120" y="4030"/>
                  </a:cubicBezTo>
                  <a:lnTo>
                    <a:pt x="7561" y="4460"/>
                  </a:lnTo>
                  <a:cubicBezTo>
                    <a:pt x="7551" y="4269"/>
                    <a:pt x="7532" y="4068"/>
                    <a:pt x="7494" y="3886"/>
                  </a:cubicBezTo>
                  <a:cubicBezTo>
                    <a:pt x="7139" y="1857"/>
                    <a:pt x="5532" y="297"/>
                    <a:pt x="34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2"/>
            <p:cNvSpPr/>
            <p:nvPr/>
          </p:nvSpPr>
          <p:spPr>
            <a:xfrm>
              <a:off x="6342175" y="2077469"/>
              <a:ext cx="15861" cy="25656"/>
            </a:xfrm>
            <a:custGeom>
              <a:avLst/>
              <a:gdLst/>
              <a:ahLst/>
              <a:cxnLst/>
              <a:rect l="l" t="t" r="r" b="b"/>
              <a:pathLst>
                <a:path w="604" h="977" extrusionOk="0">
                  <a:moveTo>
                    <a:pt x="432" y="0"/>
                  </a:moveTo>
                  <a:cubicBezTo>
                    <a:pt x="336" y="0"/>
                    <a:pt x="259" y="77"/>
                    <a:pt x="259" y="173"/>
                  </a:cubicBezTo>
                  <a:lnTo>
                    <a:pt x="259" y="536"/>
                  </a:lnTo>
                  <a:lnTo>
                    <a:pt x="106" y="680"/>
                  </a:lnTo>
                  <a:cubicBezTo>
                    <a:pt x="1" y="795"/>
                    <a:pt x="77" y="977"/>
                    <a:pt x="231" y="977"/>
                  </a:cubicBezTo>
                  <a:cubicBezTo>
                    <a:pt x="269" y="977"/>
                    <a:pt x="317" y="957"/>
                    <a:pt x="345" y="929"/>
                  </a:cubicBezTo>
                  <a:lnTo>
                    <a:pt x="556" y="737"/>
                  </a:lnTo>
                  <a:cubicBezTo>
                    <a:pt x="585" y="709"/>
                    <a:pt x="604" y="661"/>
                    <a:pt x="604" y="613"/>
                  </a:cubicBezTo>
                  <a:lnTo>
                    <a:pt x="594" y="173"/>
                  </a:lnTo>
                  <a:cubicBezTo>
                    <a:pt x="594" y="77"/>
                    <a:pt x="518" y="0"/>
                    <a:pt x="432" y="0"/>
                  </a:cubicBezTo>
                  <a:close/>
                </a:path>
              </a:pathLst>
            </a:custGeom>
            <a:solidFill>
              <a:srgbClr val="FFC600">
                <a:alpha val="60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2"/>
            <p:cNvSpPr/>
            <p:nvPr/>
          </p:nvSpPr>
          <p:spPr>
            <a:xfrm>
              <a:off x="6312527" y="2161396"/>
              <a:ext cx="143774" cy="117146"/>
            </a:xfrm>
            <a:custGeom>
              <a:avLst/>
              <a:gdLst/>
              <a:ahLst/>
              <a:cxnLst/>
              <a:rect l="l" t="t" r="r" b="b"/>
              <a:pathLst>
                <a:path w="5475" h="4461" extrusionOk="0">
                  <a:moveTo>
                    <a:pt x="661" y="1"/>
                  </a:moveTo>
                  <a:lnTo>
                    <a:pt x="87" y="661"/>
                  </a:lnTo>
                  <a:cubicBezTo>
                    <a:pt x="29" y="719"/>
                    <a:pt x="1" y="795"/>
                    <a:pt x="1" y="881"/>
                  </a:cubicBezTo>
                  <a:lnTo>
                    <a:pt x="1" y="1599"/>
                  </a:lnTo>
                  <a:cubicBezTo>
                    <a:pt x="1" y="1733"/>
                    <a:pt x="58" y="1858"/>
                    <a:pt x="154" y="1953"/>
                  </a:cubicBezTo>
                  <a:lnTo>
                    <a:pt x="671" y="2460"/>
                  </a:lnTo>
                  <a:cubicBezTo>
                    <a:pt x="757" y="2537"/>
                    <a:pt x="862" y="2585"/>
                    <a:pt x="977" y="2594"/>
                  </a:cubicBezTo>
                  <a:lnTo>
                    <a:pt x="2527" y="2728"/>
                  </a:lnTo>
                  <a:cubicBezTo>
                    <a:pt x="2623" y="2738"/>
                    <a:pt x="2690" y="2824"/>
                    <a:pt x="2680" y="2920"/>
                  </a:cubicBezTo>
                  <a:lnTo>
                    <a:pt x="2671" y="2987"/>
                  </a:lnTo>
                  <a:cubicBezTo>
                    <a:pt x="2661" y="3111"/>
                    <a:pt x="2709" y="3226"/>
                    <a:pt x="2805" y="3293"/>
                  </a:cubicBezTo>
                  <a:lnTo>
                    <a:pt x="3188" y="3580"/>
                  </a:lnTo>
                  <a:lnTo>
                    <a:pt x="3121" y="3762"/>
                  </a:lnTo>
                  <a:cubicBezTo>
                    <a:pt x="3073" y="3886"/>
                    <a:pt x="3121" y="4020"/>
                    <a:pt x="3216" y="4107"/>
                  </a:cubicBezTo>
                  <a:lnTo>
                    <a:pt x="3618" y="4461"/>
                  </a:lnTo>
                  <a:lnTo>
                    <a:pt x="3628" y="4461"/>
                  </a:lnTo>
                  <a:cubicBezTo>
                    <a:pt x="3915" y="4403"/>
                    <a:pt x="4192" y="4327"/>
                    <a:pt x="4470" y="4231"/>
                  </a:cubicBezTo>
                  <a:lnTo>
                    <a:pt x="4527" y="4202"/>
                  </a:lnTo>
                  <a:cubicBezTo>
                    <a:pt x="4594" y="4183"/>
                    <a:pt x="4652" y="4154"/>
                    <a:pt x="4709" y="4135"/>
                  </a:cubicBezTo>
                  <a:lnTo>
                    <a:pt x="4767" y="4107"/>
                  </a:lnTo>
                  <a:lnTo>
                    <a:pt x="5389" y="3350"/>
                  </a:lnTo>
                  <a:cubicBezTo>
                    <a:pt x="5417" y="3322"/>
                    <a:pt x="5446" y="3284"/>
                    <a:pt x="5475" y="3245"/>
                  </a:cubicBezTo>
                  <a:cubicBezTo>
                    <a:pt x="5379" y="3245"/>
                    <a:pt x="5274" y="3255"/>
                    <a:pt x="5178" y="3255"/>
                  </a:cubicBezTo>
                  <a:cubicBezTo>
                    <a:pt x="3130" y="3255"/>
                    <a:pt x="1312" y="1944"/>
                    <a:pt x="661" y="1"/>
                  </a:cubicBezTo>
                  <a:close/>
                </a:path>
              </a:pathLst>
            </a:custGeom>
            <a:solidFill>
              <a:srgbClr val="FFC600">
                <a:alpha val="60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2"/>
            <p:cNvSpPr/>
            <p:nvPr/>
          </p:nvSpPr>
          <p:spPr>
            <a:xfrm>
              <a:off x="6241730" y="2077679"/>
              <a:ext cx="338728" cy="251597"/>
            </a:xfrm>
            <a:custGeom>
              <a:avLst/>
              <a:gdLst/>
              <a:ahLst/>
              <a:cxnLst/>
              <a:rect l="l" t="t" r="r" b="b"/>
              <a:pathLst>
                <a:path w="12899" h="9581" extrusionOk="0">
                  <a:moveTo>
                    <a:pt x="11296" y="1"/>
                  </a:moveTo>
                  <a:cubicBezTo>
                    <a:pt x="11159" y="1"/>
                    <a:pt x="11024" y="135"/>
                    <a:pt x="11099" y="299"/>
                  </a:cubicBezTo>
                  <a:cubicBezTo>
                    <a:pt x="12420" y="3103"/>
                    <a:pt x="11482" y="6443"/>
                    <a:pt x="8889" y="8146"/>
                  </a:cubicBezTo>
                  <a:cubicBezTo>
                    <a:pt x="7847" y="8829"/>
                    <a:pt x="6665" y="9161"/>
                    <a:pt x="5492" y="9161"/>
                  </a:cubicBezTo>
                  <a:cubicBezTo>
                    <a:pt x="3754" y="9161"/>
                    <a:pt x="2034" y="8434"/>
                    <a:pt x="811" y="7046"/>
                  </a:cubicBezTo>
                  <a:lnTo>
                    <a:pt x="811" y="7046"/>
                  </a:lnTo>
                  <a:lnTo>
                    <a:pt x="1529" y="7285"/>
                  </a:lnTo>
                  <a:cubicBezTo>
                    <a:pt x="1557" y="7295"/>
                    <a:pt x="1584" y="7300"/>
                    <a:pt x="1609" y="7300"/>
                  </a:cubicBezTo>
                  <a:cubicBezTo>
                    <a:pt x="1821" y="7300"/>
                    <a:pt x="1903" y="6970"/>
                    <a:pt x="1663" y="6893"/>
                  </a:cubicBezTo>
                  <a:lnTo>
                    <a:pt x="285" y="6433"/>
                  </a:lnTo>
                  <a:cubicBezTo>
                    <a:pt x="264" y="6426"/>
                    <a:pt x="242" y="6423"/>
                    <a:pt x="221" y="6423"/>
                  </a:cubicBezTo>
                  <a:cubicBezTo>
                    <a:pt x="102" y="6423"/>
                    <a:pt x="1" y="6531"/>
                    <a:pt x="17" y="6653"/>
                  </a:cubicBezTo>
                  <a:lnTo>
                    <a:pt x="247" y="8261"/>
                  </a:lnTo>
                  <a:cubicBezTo>
                    <a:pt x="256" y="8366"/>
                    <a:pt x="352" y="8443"/>
                    <a:pt x="448" y="8443"/>
                  </a:cubicBezTo>
                  <a:lnTo>
                    <a:pt x="476" y="8443"/>
                  </a:lnTo>
                  <a:cubicBezTo>
                    <a:pt x="601" y="8424"/>
                    <a:pt x="677" y="8319"/>
                    <a:pt x="658" y="8204"/>
                  </a:cubicBezTo>
                  <a:lnTo>
                    <a:pt x="534" y="7352"/>
                  </a:lnTo>
                  <a:lnTo>
                    <a:pt x="534" y="7352"/>
                  </a:lnTo>
                  <a:cubicBezTo>
                    <a:pt x="1834" y="8816"/>
                    <a:pt x="3652" y="9581"/>
                    <a:pt x="5492" y="9581"/>
                  </a:cubicBezTo>
                  <a:cubicBezTo>
                    <a:pt x="6754" y="9581"/>
                    <a:pt x="8026" y="9221"/>
                    <a:pt x="9147" y="8481"/>
                  </a:cubicBezTo>
                  <a:cubicBezTo>
                    <a:pt x="11903" y="6663"/>
                    <a:pt x="12899" y="3103"/>
                    <a:pt x="11482" y="117"/>
                  </a:cubicBezTo>
                  <a:lnTo>
                    <a:pt x="11482" y="117"/>
                  </a:lnTo>
                  <a:lnTo>
                    <a:pt x="11482" y="126"/>
                  </a:lnTo>
                  <a:cubicBezTo>
                    <a:pt x="11439" y="38"/>
                    <a:pt x="11367" y="1"/>
                    <a:pt x="11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2"/>
            <p:cNvSpPr/>
            <p:nvPr/>
          </p:nvSpPr>
          <p:spPr>
            <a:xfrm>
              <a:off x="6191390" y="1981489"/>
              <a:ext cx="338807" cy="251676"/>
            </a:xfrm>
            <a:custGeom>
              <a:avLst/>
              <a:gdLst/>
              <a:ahLst/>
              <a:cxnLst/>
              <a:rect l="l" t="t" r="r" b="b"/>
              <a:pathLst>
                <a:path w="12902" h="9584" extrusionOk="0">
                  <a:moveTo>
                    <a:pt x="7403" y="1"/>
                  </a:moveTo>
                  <a:cubicBezTo>
                    <a:pt x="6141" y="1"/>
                    <a:pt x="4870" y="360"/>
                    <a:pt x="3752" y="1100"/>
                  </a:cubicBezTo>
                  <a:cubicBezTo>
                    <a:pt x="996" y="2909"/>
                    <a:pt x="1" y="6479"/>
                    <a:pt x="1417" y="9465"/>
                  </a:cubicBezTo>
                  <a:cubicBezTo>
                    <a:pt x="1456" y="9548"/>
                    <a:pt x="1524" y="9583"/>
                    <a:pt x="1593" y="9583"/>
                  </a:cubicBezTo>
                  <a:cubicBezTo>
                    <a:pt x="1728" y="9583"/>
                    <a:pt x="1867" y="9448"/>
                    <a:pt x="1790" y="9283"/>
                  </a:cubicBezTo>
                  <a:cubicBezTo>
                    <a:pt x="1398" y="8450"/>
                    <a:pt x="1197" y="7541"/>
                    <a:pt x="1197" y="6622"/>
                  </a:cubicBezTo>
                  <a:cubicBezTo>
                    <a:pt x="1197" y="4038"/>
                    <a:pt x="2805" y="1722"/>
                    <a:pt x="5226" y="813"/>
                  </a:cubicBezTo>
                  <a:cubicBezTo>
                    <a:pt x="5937" y="546"/>
                    <a:pt x="6674" y="417"/>
                    <a:pt x="7405" y="417"/>
                  </a:cubicBezTo>
                  <a:cubicBezTo>
                    <a:pt x="9165" y="417"/>
                    <a:pt x="10884" y="1166"/>
                    <a:pt x="12088" y="2545"/>
                  </a:cubicBezTo>
                  <a:lnTo>
                    <a:pt x="11370" y="2306"/>
                  </a:lnTo>
                  <a:cubicBezTo>
                    <a:pt x="11343" y="2297"/>
                    <a:pt x="11318" y="2294"/>
                    <a:pt x="11294" y="2294"/>
                  </a:cubicBezTo>
                  <a:cubicBezTo>
                    <a:pt x="11081" y="2294"/>
                    <a:pt x="11004" y="2612"/>
                    <a:pt x="11236" y="2698"/>
                  </a:cubicBezTo>
                  <a:lnTo>
                    <a:pt x="12614" y="3148"/>
                  </a:lnTo>
                  <a:cubicBezTo>
                    <a:pt x="12634" y="3158"/>
                    <a:pt x="12653" y="3167"/>
                    <a:pt x="12672" y="3167"/>
                  </a:cubicBezTo>
                  <a:cubicBezTo>
                    <a:pt x="12806" y="3167"/>
                    <a:pt x="12901" y="3053"/>
                    <a:pt x="12882" y="2928"/>
                  </a:cubicBezTo>
                  <a:lnTo>
                    <a:pt x="12653" y="1320"/>
                  </a:lnTo>
                  <a:cubicBezTo>
                    <a:pt x="12635" y="1196"/>
                    <a:pt x="12543" y="1139"/>
                    <a:pt x="12450" y="1139"/>
                  </a:cubicBezTo>
                  <a:cubicBezTo>
                    <a:pt x="12336" y="1139"/>
                    <a:pt x="12220" y="1225"/>
                    <a:pt x="12241" y="1378"/>
                  </a:cubicBezTo>
                  <a:lnTo>
                    <a:pt x="12366" y="2229"/>
                  </a:lnTo>
                  <a:cubicBezTo>
                    <a:pt x="11066" y="765"/>
                    <a:pt x="9244" y="1"/>
                    <a:pt x="74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2" name="Google Shape;1642;p42"/>
          <p:cNvGrpSpPr/>
          <p:nvPr/>
        </p:nvGrpSpPr>
        <p:grpSpPr>
          <a:xfrm>
            <a:off x="7029780" y="1665918"/>
            <a:ext cx="452041" cy="566486"/>
            <a:chOff x="7029776" y="1665918"/>
            <a:chExt cx="452041" cy="566486"/>
          </a:xfrm>
        </p:grpSpPr>
        <p:sp>
          <p:nvSpPr>
            <p:cNvPr id="1643" name="Google Shape;1643;p42"/>
            <p:cNvSpPr/>
            <p:nvPr/>
          </p:nvSpPr>
          <p:spPr>
            <a:xfrm>
              <a:off x="7029776" y="1665918"/>
              <a:ext cx="452041" cy="475074"/>
            </a:xfrm>
            <a:custGeom>
              <a:avLst/>
              <a:gdLst/>
              <a:ahLst/>
              <a:cxnLst/>
              <a:rect l="l" t="t" r="r" b="b"/>
              <a:pathLst>
                <a:path w="11265" h="11839" extrusionOk="0">
                  <a:moveTo>
                    <a:pt x="5628" y="0"/>
                  </a:moveTo>
                  <a:cubicBezTo>
                    <a:pt x="2518" y="0"/>
                    <a:pt x="1" y="2651"/>
                    <a:pt x="1" y="5914"/>
                  </a:cubicBezTo>
                  <a:cubicBezTo>
                    <a:pt x="1" y="9188"/>
                    <a:pt x="2518" y="11838"/>
                    <a:pt x="5628" y="11838"/>
                  </a:cubicBezTo>
                  <a:cubicBezTo>
                    <a:pt x="8738" y="11838"/>
                    <a:pt x="11265" y="9188"/>
                    <a:pt x="11265" y="5914"/>
                  </a:cubicBezTo>
                  <a:cubicBezTo>
                    <a:pt x="11265" y="2651"/>
                    <a:pt x="8738" y="0"/>
                    <a:pt x="56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2"/>
            <p:cNvSpPr/>
            <p:nvPr/>
          </p:nvSpPr>
          <p:spPr>
            <a:xfrm>
              <a:off x="7029776" y="1670894"/>
              <a:ext cx="385228" cy="470098"/>
            </a:xfrm>
            <a:custGeom>
              <a:avLst/>
              <a:gdLst/>
              <a:ahLst/>
              <a:cxnLst/>
              <a:rect l="l" t="t" r="r" b="b"/>
              <a:pathLst>
                <a:path w="9600" h="11715" extrusionOk="0">
                  <a:moveTo>
                    <a:pt x="4479" y="0"/>
                  </a:moveTo>
                  <a:cubicBezTo>
                    <a:pt x="1924" y="556"/>
                    <a:pt x="1" y="2939"/>
                    <a:pt x="1" y="5790"/>
                  </a:cubicBezTo>
                  <a:cubicBezTo>
                    <a:pt x="1" y="9064"/>
                    <a:pt x="2518" y="11714"/>
                    <a:pt x="5628" y="11714"/>
                  </a:cubicBezTo>
                  <a:cubicBezTo>
                    <a:pt x="7130" y="11705"/>
                    <a:pt x="8566" y="11083"/>
                    <a:pt x="9600" y="9992"/>
                  </a:cubicBezTo>
                  <a:lnTo>
                    <a:pt x="9600" y="9992"/>
                  </a:lnTo>
                  <a:cubicBezTo>
                    <a:pt x="9217" y="10078"/>
                    <a:pt x="8834" y="10116"/>
                    <a:pt x="8451" y="10116"/>
                  </a:cubicBezTo>
                  <a:cubicBezTo>
                    <a:pt x="5341" y="10116"/>
                    <a:pt x="2814" y="7465"/>
                    <a:pt x="2814" y="4202"/>
                  </a:cubicBezTo>
                  <a:cubicBezTo>
                    <a:pt x="2805" y="2642"/>
                    <a:pt x="3408" y="1130"/>
                    <a:pt x="4479" y="0"/>
                  </a:cubicBezTo>
                  <a:close/>
                </a:path>
              </a:pathLst>
            </a:custGeom>
            <a:solidFill>
              <a:srgbClr val="375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2"/>
            <p:cNvSpPr/>
            <p:nvPr/>
          </p:nvSpPr>
          <p:spPr>
            <a:xfrm>
              <a:off x="7030177" y="1666279"/>
              <a:ext cx="451278" cy="474312"/>
            </a:xfrm>
            <a:custGeom>
              <a:avLst/>
              <a:gdLst/>
              <a:ahLst/>
              <a:cxnLst/>
              <a:rect l="l" t="t" r="r" b="b"/>
              <a:pathLst>
                <a:path w="11246" h="11820" extrusionOk="0">
                  <a:moveTo>
                    <a:pt x="5838" y="1"/>
                  </a:moveTo>
                  <a:lnTo>
                    <a:pt x="5838" y="1"/>
                  </a:lnTo>
                  <a:lnTo>
                    <a:pt x="5838" y="1"/>
                  </a:lnTo>
                  <a:cubicBezTo>
                    <a:pt x="5840" y="1"/>
                    <a:pt x="5841" y="1"/>
                    <a:pt x="5843" y="1"/>
                  </a:cubicBezTo>
                  <a:lnTo>
                    <a:pt x="5843" y="1"/>
                  </a:lnTo>
                  <a:cubicBezTo>
                    <a:pt x="5841" y="1"/>
                    <a:pt x="5840" y="1"/>
                    <a:pt x="5838" y="1"/>
                  </a:cubicBezTo>
                  <a:close/>
                  <a:moveTo>
                    <a:pt x="5407" y="2958"/>
                  </a:moveTo>
                  <a:lnTo>
                    <a:pt x="5407" y="5685"/>
                  </a:lnTo>
                  <a:lnTo>
                    <a:pt x="2163" y="5685"/>
                  </a:lnTo>
                  <a:cubicBezTo>
                    <a:pt x="2173" y="4757"/>
                    <a:pt x="2335" y="3838"/>
                    <a:pt x="2622" y="2958"/>
                  </a:cubicBezTo>
                  <a:close/>
                  <a:moveTo>
                    <a:pt x="8623" y="2958"/>
                  </a:moveTo>
                  <a:cubicBezTo>
                    <a:pt x="8910" y="3838"/>
                    <a:pt x="9073" y="4757"/>
                    <a:pt x="9082" y="5685"/>
                  </a:cubicBezTo>
                  <a:lnTo>
                    <a:pt x="5838" y="5685"/>
                  </a:lnTo>
                  <a:lnTo>
                    <a:pt x="5838" y="2958"/>
                  </a:lnTo>
                  <a:close/>
                  <a:moveTo>
                    <a:pt x="5407" y="6145"/>
                  </a:moveTo>
                  <a:lnTo>
                    <a:pt x="5407" y="8872"/>
                  </a:lnTo>
                  <a:lnTo>
                    <a:pt x="2622" y="8872"/>
                  </a:lnTo>
                  <a:cubicBezTo>
                    <a:pt x="2336" y="7995"/>
                    <a:pt x="2174" y="7070"/>
                    <a:pt x="2163" y="6145"/>
                  </a:cubicBezTo>
                  <a:close/>
                  <a:moveTo>
                    <a:pt x="9082" y="6135"/>
                  </a:moveTo>
                  <a:cubicBezTo>
                    <a:pt x="9063" y="7063"/>
                    <a:pt x="8910" y="7982"/>
                    <a:pt x="8623" y="8872"/>
                  </a:cubicBezTo>
                  <a:lnTo>
                    <a:pt x="5838" y="8872"/>
                  </a:lnTo>
                  <a:lnTo>
                    <a:pt x="5838" y="6135"/>
                  </a:lnTo>
                  <a:close/>
                  <a:moveTo>
                    <a:pt x="5398" y="1"/>
                  </a:moveTo>
                  <a:cubicBezTo>
                    <a:pt x="4833" y="20"/>
                    <a:pt x="4269" y="135"/>
                    <a:pt x="3733" y="336"/>
                  </a:cubicBezTo>
                  <a:cubicBezTo>
                    <a:pt x="3158" y="852"/>
                    <a:pt x="2680" y="1599"/>
                    <a:pt x="2326" y="2498"/>
                  </a:cubicBezTo>
                  <a:lnTo>
                    <a:pt x="1015" y="2498"/>
                  </a:lnTo>
                  <a:cubicBezTo>
                    <a:pt x="919" y="2642"/>
                    <a:pt x="833" y="2795"/>
                    <a:pt x="747" y="2958"/>
                  </a:cubicBezTo>
                  <a:lnTo>
                    <a:pt x="2173" y="2958"/>
                  </a:lnTo>
                  <a:cubicBezTo>
                    <a:pt x="1895" y="3838"/>
                    <a:pt x="1742" y="4757"/>
                    <a:pt x="1732" y="5685"/>
                  </a:cubicBezTo>
                  <a:lnTo>
                    <a:pt x="0" y="5685"/>
                  </a:lnTo>
                  <a:lnTo>
                    <a:pt x="0" y="5915"/>
                  </a:lnTo>
                  <a:lnTo>
                    <a:pt x="0" y="6135"/>
                  </a:lnTo>
                  <a:lnTo>
                    <a:pt x="1732" y="6135"/>
                  </a:lnTo>
                  <a:cubicBezTo>
                    <a:pt x="1742" y="7063"/>
                    <a:pt x="1895" y="7982"/>
                    <a:pt x="2173" y="8872"/>
                  </a:cubicBezTo>
                  <a:lnTo>
                    <a:pt x="747" y="8872"/>
                  </a:lnTo>
                  <a:cubicBezTo>
                    <a:pt x="833" y="9025"/>
                    <a:pt x="928" y="9179"/>
                    <a:pt x="1024" y="9322"/>
                  </a:cubicBezTo>
                  <a:lnTo>
                    <a:pt x="2345" y="9322"/>
                  </a:lnTo>
                  <a:cubicBezTo>
                    <a:pt x="2689" y="10222"/>
                    <a:pt x="3177" y="10968"/>
                    <a:pt x="3742" y="11485"/>
                  </a:cubicBezTo>
                  <a:cubicBezTo>
                    <a:pt x="4278" y="11686"/>
                    <a:pt x="4843" y="11801"/>
                    <a:pt x="5407" y="11820"/>
                  </a:cubicBezTo>
                  <a:cubicBezTo>
                    <a:pt x="4328" y="11705"/>
                    <a:pt x="3392" y="10743"/>
                    <a:pt x="2799" y="9332"/>
                  </a:cubicBezTo>
                  <a:lnTo>
                    <a:pt x="5407" y="9332"/>
                  </a:lnTo>
                  <a:lnTo>
                    <a:pt x="5407" y="11820"/>
                  </a:lnTo>
                  <a:lnTo>
                    <a:pt x="5838" y="11820"/>
                  </a:lnTo>
                  <a:lnTo>
                    <a:pt x="5838" y="9322"/>
                  </a:lnTo>
                  <a:lnTo>
                    <a:pt x="8451" y="9322"/>
                  </a:lnTo>
                  <a:cubicBezTo>
                    <a:pt x="7857" y="10738"/>
                    <a:pt x="6919" y="11705"/>
                    <a:pt x="5838" y="11820"/>
                  </a:cubicBezTo>
                  <a:lnTo>
                    <a:pt x="5848" y="11820"/>
                  </a:lnTo>
                  <a:cubicBezTo>
                    <a:pt x="6412" y="11801"/>
                    <a:pt x="6977" y="11686"/>
                    <a:pt x="7513" y="11485"/>
                  </a:cubicBezTo>
                  <a:cubicBezTo>
                    <a:pt x="8087" y="10968"/>
                    <a:pt x="8566" y="10222"/>
                    <a:pt x="8920" y="9322"/>
                  </a:cubicBezTo>
                  <a:lnTo>
                    <a:pt x="10231" y="9322"/>
                  </a:lnTo>
                  <a:cubicBezTo>
                    <a:pt x="10327" y="9179"/>
                    <a:pt x="10422" y="9025"/>
                    <a:pt x="10508" y="8872"/>
                  </a:cubicBezTo>
                  <a:lnTo>
                    <a:pt x="9082" y="8872"/>
                  </a:lnTo>
                  <a:cubicBezTo>
                    <a:pt x="9360" y="7982"/>
                    <a:pt x="9513" y="7063"/>
                    <a:pt x="9523" y="6135"/>
                  </a:cubicBezTo>
                  <a:lnTo>
                    <a:pt x="11245" y="6135"/>
                  </a:lnTo>
                  <a:lnTo>
                    <a:pt x="11245" y="5915"/>
                  </a:lnTo>
                  <a:lnTo>
                    <a:pt x="11245" y="5685"/>
                  </a:lnTo>
                  <a:lnTo>
                    <a:pt x="9513" y="5685"/>
                  </a:lnTo>
                  <a:cubicBezTo>
                    <a:pt x="9503" y="4757"/>
                    <a:pt x="9350" y="3838"/>
                    <a:pt x="9073" y="2948"/>
                  </a:cubicBezTo>
                  <a:lnTo>
                    <a:pt x="10499" y="2948"/>
                  </a:lnTo>
                  <a:cubicBezTo>
                    <a:pt x="10413" y="2795"/>
                    <a:pt x="10317" y="2642"/>
                    <a:pt x="10221" y="2498"/>
                  </a:cubicBezTo>
                  <a:lnTo>
                    <a:pt x="8901" y="2498"/>
                  </a:lnTo>
                  <a:cubicBezTo>
                    <a:pt x="8556" y="1599"/>
                    <a:pt x="8068" y="852"/>
                    <a:pt x="7503" y="336"/>
                  </a:cubicBezTo>
                  <a:cubicBezTo>
                    <a:pt x="6972" y="136"/>
                    <a:pt x="6412" y="22"/>
                    <a:pt x="5843" y="1"/>
                  </a:cubicBezTo>
                  <a:lnTo>
                    <a:pt x="5843" y="1"/>
                  </a:lnTo>
                  <a:cubicBezTo>
                    <a:pt x="6922" y="118"/>
                    <a:pt x="7858" y="1084"/>
                    <a:pt x="8451" y="2498"/>
                  </a:cubicBezTo>
                  <a:lnTo>
                    <a:pt x="5838" y="2498"/>
                  </a:lnTo>
                  <a:lnTo>
                    <a:pt x="5838" y="1"/>
                  </a:lnTo>
                  <a:lnTo>
                    <a:pt x="5838" y="1"/>
                  </a:lnTo>
                  <a:cubicBezTo>
                    <a:pt x="5835" y="1"/>
                    <a:pt x="5832" y="1"/>
                    <a:pt x="5828" y="1"/>
                  </a:cubicBezTo>
                  <a:lnTo>
                    <a:pt x="5407" y="1"/>
                  </a:lnTo>
                  <a:lnTo>
                    <a:pt x="5407" y="2498"/>
                  </a:lnTo>
                  <a:lnTo>
                    <a:pt x="2795" y="2498"/>
                  </a:lnTo>
                  <a:cubicBezTo>
                    <a:pt x="3388" y="1082"/>
                    <a:pt x="4326" y="115"/>
                    <a:pt x="5407"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2"/>
            <p:cNvSpPr/>
            <p:nvPr/>
          </p:nvSpPr>
          <p:spPr>
            <a:xfrm>
              <a:off x="7030177" y="1671295"/>
              <a:ext cx="340646" cy="469296"/>
            </a:xfrm>
            <a:custGeom>
              <a:avLst/>
              <a:gdLst/>
              <a:ahLst/>
              <a:cxnLst/>
              <a:rect l="l" t="t" r="r" b="b"/>
              <a:pathLst>
                <a:path w="8489" h="11695" extrusionOk="0">
                  <a:moveTo>
                    <a:pt x="5407" y="9197"/>
                  </a:moveTo>
                  <a:lnTo>
                    <a:pt x="5407" y="11685"/>
                  </a:lnTo>
                  <a:cubicBezTo>
                    <a:pt x="4326" y="11570"/>
                    <a:pt x="3388" y="10613"/>
                    <a:pt x="2795" y="9197"/>
                  </a:cubicBezTo>
                  <a:close/>
                  <a:moveTo>
                    <a:pt x="4460" y="0"/>
                  </a:moveTo>
                  <a:cubicBezTo>
                    <a:pt x="4211" y="48"/>
                    <a:pt x="3972" y="115"/>
                    <a:pt x="3733" y="201"/>
                  </a:cubicBezTo>
                  <a:cubicBezTo>
                    <a:pt x="3158" y="727"/>
                    <a:pt x="2680" y="1474"/>
                    <a:pt x="2326" y="2364"/>
                  </a:cubicBezTo>
                  <a:lnTo>
                    <a:pt x="1015" y="2364"/>
                  </a:lnTo>
                  <a:cubicBezTo>
                    <a:pt x="919" y="2517"/>
                    <a:pt x="833" y="2670"/>
                    <a:pt x="747" y="2833"/>
                  </a:cubicBezTo>
                  <a:lnTo>
                    <a:pt x="2173" y="2833"/>
                  </a:lnTo>
                  <a:cubicBezTo>
                    <a:pt x="1895" y="3713"/>
                    <a:pt x="1742" y="4632"/>
                    <a:pt x="1732" y="5560"/>
                  </a:cubicBezTo>
                  <a:lnTo>
                    <a:pt x="0" y="5560"/>
                  </a:lnTo>
                  <a:lnTo>
                    <a:pt x="0" y="5790"/>
                  </a:lnTo>
                  <a:lnTo>
                    <a:pt x="0" y="6010"/>
                  </a:lnTo>
                  <a:lnTo>
                    <a:pt x="1732" y="6010"/>
                  </a:lnTo>
                  <a:cubicBezTo>
                    <a:pt x="1742" y="6938"/>
                    <a:pt x="1895" y="7857"/>
                    <a:pt x="2173" y="8747"/>
                  </a:cubicBezTo>
                  <a:lnTo>
                    <a:pt x="747" y="8747"/>
                  </a:lnTo>
                  <a:cubicBezTo>
                    <a:pt x="833" y="8900"/>
                    <a:pt x="928" y="9054"/>
                    <a:pt x="1024" y="9197"/>
                  </a:cubicBezTo>
                  <a:lnTo>
                    <a:pt x="2345" y="9197"/>
                  </a:lnTo>
                  <a:cubicBezTo>
                    <a:pt x="2689" y="10097"/>
                    <a:pt x="3177" y="10843"/>
                    <a:pt x="3742" y="11360"/>
                  </a:cubicBezTo>
                  <a:cubicBezTo>
                    <a:pt x="4278" y="11561"/>
                    <a:pt x="4843" y="11676"/>
                    <a:pt x="5407" y="11695"/>
                  </a:cubicBezTo>
                  <a:lnTo>
                    <a:pt x="5848" y="11695"/>
                  </a:lnTo>
                  <a:cubicBezTo>
                    <a:pt x="6412" y="11676"/>
                    <a:pt x="6977" y="11561"/>
                    <a:pt x="7513" y="11360"/>
                  </a:cubicBezTo>
                  <a:cubicBezTo>
                    <a:pt x="7896" y="10996"/>
                    <a:pt x="8231" y="10575"/>
                    <a:pt x="8489" y="10106"/>
                  </a:cubicBezTo>
                  <a:lnTo>
                    <a:pt x="8441" y="10106"/>
                  </a:lnTo>
                  <a:cubicBezTo>
                    <a:pt x="8288" y="10106"/>
                    <a:pt x="8144" y="10097"/>
                    <a:pt x="7991" y="10087"/>
                  </a:cubicBezTo>
                  <a:cubicBezTo>
                    <a:pt x="7427" y="11006"/>
                    <a:pt x="6671" y="11599"/>
                    <a:pt x="5838" y="11685"/>
                  </a:cubicBezTo>
                  <a:lnTo>
                    <a:pt x="5838" y="9436"/>
                  </a:lnTo>
                  <a:cubicBezTo>
                    <a:pt x="5484" y="9245"/>
                    <a:pt x="5149" y="9015"/>
                    <a:pt x="4843" y="8747"/>
                  </a:cubicBezTo>
                  <a:lnTo>
                    <a:pt x="2622" y="8747"/>
                  </a:lnTo>
                  <a:cubicBezTo>
                    <a:pt x="2335" y="7857"/>
                    <a:pt x="2173" y="6938"/>
                    <a:pt x="2163" y="6010"/>
                  </a:cubicBezTo>
                  <a:lnTo>
                    <a:pt x="3082" y="6010"/>
                  </a:lnTo>
                  <a:cubicBezTo>
                    <a:pt x="3034" y="5867"/>
                    <a:pt x="2996" y="5714"/>
                    <a:pt x="2957" y="5560"/>
                  </a:cubicBezTo>
                  <a:lnTo>
                    <a:pt x="2163" y="5560"/>
                  </a:lnTo>
                  <a:cubicBezTo>
                    <a:pt x="2173" y="4632"/>
                    <a:pt x="2335" y="3713"/>
                    <a:pt x="2622" y="2833"/>
                  </a:cubicBezTo>
                  <a:lnTo>
                    <a:pt x="2957" y="2833"/>
                  </a:lnTo>
                  <a:cubicBezTo>
                    <a:pt x="2996" y="2670"/>
                    <a:pt x="3034" y="2527"/>
                    <a:pt x="3082" y="2373"/>
                  </a:cubicBezTo>
                  <a:lnTo>
                    <a:pt x="2795" y="2373"/>
                  </a:lnTo>
                  <a:cubicBezTo>
                    <a:pt x="3053" y="1694"/>
                    <a:pt x="3455" y="1081"/>
                    <a:pt x="3972" y="574"/>
                  </a:cubicBezTo>
                  <a:cubicBezTo>
                    <a:pt x="4125" y="373"/>
                    <a:pt x="4288" y="182"/>
                    <a:pt x="4460"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2"/>
            <p:cNvSpPr/>
            <p:nvPr/>
          </p:nvSpPr>
          <p:spPr>
            <a:xfrm>
              <a:off x="7099277" y="2031122"/>
              <a:ext cx="34992" cy="36516"/>
            </a:xfrm>
            <a:custGeom>
              <a:avLst/>
              <a:gdLst/>
              <a:ahLst/>
              <a:cxnLst/>
              <a:rect l="l" t="t" r="r" b="b"/>
              <a:pathLst>
                <a:path w="872" h="910" extrusionOk="0">
                  <a:moveTo>
                    <a:pt x="1" y="0"/>
                  </a:moveTo>
                  <a:lnTo>
                    <a:pt x="1" y="910"/>
                  </a:lnTo>
                  <a:lnTo>
                    <a:pt x="872" y="910"/>
                  </a:lnTo>
                  <a:lnTo>
                    <a:pt x="8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2"/>
            <p:cNvSpPr/>
            <p:nvPr/>
          </p:nvSpPr>
          <p:spPr>
            <a:xfrm>
              <a:off x="7097753" y="2031122"/>
              <a:ext cx="38041" cy="27608"/>
            </a:xfrm>
            <a:custGeom>
              <a:avLst/>
              <a:gdLst/>
              <a:ahLst/>
              <a:cxnLst/>
              <a:rect l="l" t="t" r="r" b="b"/>
              <a:pathLst>
                <a:path w="948" h="688" extrusionOk="0">
                  <a:moveTo>
                    <a:pt x="39" y="0"/>
                  </a:moveTo>
                  <a:lnTo>
                    <a:pt x="39" y="460"/>
                  </a:lnTo>
                  <a:cubicBezTo>
                    <a:pt x="39" y="508"/>
                    <a:pt x="29" y="555"/>
                    <a:pt x="1" y="594"/>
                  </a:cubicBezTo>
                  <a:cubicBezTo>
                    <a:pt x="149" y="656"/>
                    <a:pt x="309" y="687"/>
                    <a:pt x="471" y="687"/>
                  </a:cubicBezTo>
                  <a:cubicBezTo>
                    <a:pt x="632" y="687"/>
                    <a:pt x="795" y="656"/>
                    <a:pt x="948" y="594"/>
                  </a:cubicBezTo>
                  <a:cubicBezTo>
                    <a:pt x="919" y="555"/>
                    <a:pt x="910" y="508"/>
                    <a:pt x="910" y="460"/>
                  </a:cubicBezTo>
                  <a:lnTo>
                    <a:pt x="910" y="0"/>
                  </a:lnTo>
                  <a:close/>
                </a:path>
              </a:pathLst>
            </a:custGeom>
            <a:solidFill>
              <a:srgbClr val="FFC600">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2"/>
            <p:cNvSpPr/>
            <p:nvPr/>
          </p:nvSpPr>
          <p:spPr>
            <a:xfrm>
              <a:off x="7064326" y="2059934"/>
              <a:ext cx="104532" cy="135992"/>
            </a:xfrm>
            <a:custGeom>
              <a:avLst/>
              <a:gdLst/>
              <a:ahLst/>
              <a:cxnLst/>
              <a:rect l="l" t="t" r="r" b="b"/>
              <a:pathLst>
                <a:path w="2605" h="3389" extrusionOk="0">
                  <a:moveTo>
                    <a:pt x="642" y="0"/>
                  </a:moveTo>
                  <a:lnTo>
                    <a:pt x="250" y="211"/>
                  </a:lnTo>
                  <a:cubicBezTo>
                    <a:pt x="97" y="297"/>
                    <a:pt x="1" y="450"/>
                    <a:pt x="10" y="622"/>
                  </a:cubicBezTo>
                  <a:lnTo>
                    <a:pt x="10" y="1943"/>
                  </a:lnTo>
                  <a:cubicBezTo>
                    <a:pt x="10" y="2431"/>
                    <a:pt x="144" y="2919"/>
                    <a:pt x="403" y="3331"/>
                  </a:cubicBezTo>
                  <a:lnTo>
                    <a:pt x="441" y="3388"/>
                  </a:lnTo>
                  <a:lnTo>
                    <a:pt x="2173" y="3388"/>
                  </a:lnTo>
                  <a:lnTo>
                    <a:pt x="2202" y="3331"/>
                  </a:lnTo>
                  <a:cubicBezTo>
                    <a:pt x="2470" y="2919"/>
                    <a:pt x="2604" y="2431"/>
                    <a:pt x="2604" y="1943"/>
                  </a:cubicBezTo>
                  <a:lnTo>
                    <a:pt x="2604" y="622"/>
                  </a:lnTo>
                  <a:cubicBezTo>
                    <a:pt x="2604" y="450"/>
                    <a:pt x="2518" y="297"/>
                    <a:pt x="2365" y="211"/>
                  </a:cubicBezTo>
                  <a:lnTo>
                    <a:pt x="1972" y="0"/>
                  </a:lnTo>
                  <a:cubicBezTo>
                    <a:pt x="1823" y="193"/>
                    <a:pt x="1385" y="201"/>
                    <a:pt x="1313" y="201"/>
                  </a:cubicBezTo>
                  <a:cubicBezTo>
                    <a:pt x="1306" y="201"/>
                    <a:pt x="1302" y="201"/>
                    <a:pt x="1302" y="201"/>
                  </a:cubicBezTo>
                  <a:cubicBezTo>
                    <a:pt x="1302" y="201"/>
                    <a:pt x="1299" y="201"/>
                    <a:pt x="1293" y="201"/>
                  </a:cubicBezTo>
                  <a:cubicBezTo>
                    <a:pt x="1222" y="201"/>
                    <a:pt x="791" y="193"/>
                    <a:pt x="6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2"/>
            <p:cNvSpPr/>
            <p:nvPr/>
          </p:nvSpPr>
          <p:spPr>
            <a:xfrm>
              <a:off x="7082022" y="2195887"/>
              <a:ext cx="69542" cy="36516"/>
            </a:xfrm>
            <a:custGeom>
              <a:avLst/>
              <a:gdLst/>
              <a:ahLst/>
              <a:cxnLst/>
              <a:rect l="l" t="t" r="r" b="b"/>
              <a:pathLst>
                <a:path w="1733" h="910" extrusionOk="0">
                  <a:moveTo>
                    <a:pt x="0" y="0"/>
                  </a:moveTo>
                  <a:lnTo>
                    <a:pt x="0" y="680"/>
                  </a:lnTo>
                  <a:cubicBezTo>
                    <a:pt x="0" y="804"/>
                    <a:pt x="96" y="900"/>
                    <a:pt x="220" y="909"/>
                  </a:cubicBezTo>
                  <a:lnTo>
                    <a:pt x="1512" y="909"/>
                  </a:lnTo>
                  <a:cubicBezTo>
                    <a:pt x="1637" y="900"/>
                    <a:pt x="1732" y="804"/>
                    <a:pt x="1732" y="680"/>
                  </a:cubicBezTo>
                  <a:lnTo>
                    <a:pt x="17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2"/>
            <p:cNvSpPr/>
            <p:nvPr/>
          </p:nvSpPr>
          <p:spPr>
            <a:xfrm>
              <a:off x="7064727" y="2075263"/>
              <a:ext cx="17335" cy="120665"/>
            </a:xfrm>
            <a:custGeom>
              <a:avLst/>
              <a:gdLst/>
              <a:ahLst/>
              <a:cxnLst/>
              <a:rect l="l" t="t" r="r" b="b"/>
              <a:pathLst>
                <a:path w="432" h="3007" extrusionOk="0">
                  <a:moveTo>
                    <a:pt x="67" y="1"/>
                  </a:moveTo>
                  <a:cubicBezTo>
                    <a:pt x="20" y="78"/>
                    <a:pt x="0" y="154"/>
                    <a:pt x="0" y="240"/>
                  </a:cubicBezTo>
                  <a:lnTo>
                    <a:pt x="0" y="1561"/>
                  </a:lnTo>
                  <a:cubicBezTo>
                    <a:pt x="0" y="2059"/>
                    <a:pt x="134" y="2537"/>
                    <a:pt x="393" y="2949"/>
                  </a:cubicBezTo>
                  <a:lnTo>
                    <a:pt x="431" y="3006"/>
                  </a:lnTo>
                  <a:lnTo>
                    <a:pt x="431" y="518"/>
                  </a:lnTo>
                  <a:cubicBezTo>
                    <a:pt x="431" y="374"/>
                    <a:pt x="364" y="240"/>
                    <a:pt x="259" y="154"/>
                  </a:cubicBez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2"/>
            <p:cNvSpPr/>
            <p:nvPr/>
          </p:nvSpPr>
          <p:spPr>
            <a:xfrm>
              <a:off x="7151524" y="2075263"/>
              <a:ext cx="17335" cy="120665"/>
            </a:xfrm>
            <a:custGeom>
              <a:avLst/>
              <a:gdLst/>
              <a:ahLst/>
              <a:cxnLst/>
              <a:rect l="l" t="t" r="r" b="b"/>
              <a:pathLst>
                <a:path w="432" h="3007" extrusionOk="0">
                  <a:moveTo>
                    <a:pt x="364" y="1"/>
                  </a:moveTo>
                  <a:lnTo>
                    <a:pt x="173" y="154"/>
                  </a:lnTo>
                  <a:cubicBezTo>
                    <a:pt x="67" y="240"/>
                    <a:pt x="0" y="374"/>
                    <a:pt x="0" y="518"/>
                  </a:cubicBezTo>
                  <a:lnTo>
                    <a:pt x="0" y="3006"/>
                  </a:lnTo>
                  <a:lnTo>
                    <a:pt x="29" y="2949"/>
                  </a:lnTo>
                  <a:cubicBezTo>
                    <a:pt x="297" y="2537"/>
                    <a:pt x="431" y="2059"/>
                    <a:pt x="431" y="1561"/>
                  </a:cubicBezTo>
                  <a:lnTo>
                    <a:pt x="431" y="240"/>
                  </a:lnTo>
                  <a:cubicBezTo>
                    <a:pt x="431" y="154"/>
                    <a:pt x="412" y="78"/>
                    <a:pt x="3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2"/>
            <p:cNvSpPr/>
            <p:nvPr/>
          </p:nvSpPr>
          <p:spPr>
            <a:xfrm>
              <a:off x="7090088" y="2049741"/>
              <a:ext cx="53410" cy="146184"/>
            </a:xfrm>
            <a:custGeom>
              <a:avLst/>
              <a:gdLst/>
              <a:ahLst/>
              <a:cxnLst/>
              <a:rect l="l" t="t" r="r" b="b"/>
              <a:pathLst>
                <a:path w="1331" h="3643" extrusionOk="0">
                  <a:moveTo>
                    <a:pt x="214" y="1"/>
                  </a:moveTo>
                  <a:cubicBezTo>
                    <a:pt x="203" y="1"/>
                    <a:pt x="192" y="5"/>
                    <a:pt x="182" y="15"/>
                  </a:cubicBezTo>
                  <a:lnTo>
                    <a:pt x="0" y="254"/>
                  </a:lnTo>
                  <a:lnTo>
                    <a:pt x="297" y="637"/>
                  </a:lnTo>
                  <a:cubicBezTo>
                    <a:pt x="313" y="664"/>
                    <a:pt x="341" y="676"/>
                    <a:pt x="370" y="676"/>
                  </a:cubicBezTo>
                  <a:cubicBezTo>
                    <a:pt x="392" y="676"/>
                    <a:pt x="414" y="669"/>
                    <a:pt x="431" y="656"/>
                  </a:cubicBezTo>
                  <a:lnTo>
                    <a:pt x="555" y="541"/>
                  </a:lnTo>
                  <a:lnTo>
                    <a:pt x="555" y="3642"/>
                  </a:lnTo>
                  <a:lnTo>
                    <a:pt x="775" y="3642"/>
                  </a:lnTo>
                  <a:lnTo>
                    <a:pt x="775" y="541"/>
                  </a:lnTo>
                  <a:lnTo>
                    <a:pt x="900" y="656"/>
                  </a:lnTo>
                  <a:cubicBezTo>
                    <a:pt x="917" y="673"/>
                    <a:pt x="939" y="680"/>
                    <a:pt x="961" y="680"/>
                  </a:cubicBezTo>
                  <a:cubicBezTo>
                    <a:pt x="989" y="680"/>
                    <a:pt x="1018" y="668"/>
                    <a:pt x="1034" y="647"/>
                  </a:cubicBezTo>
                  <a:lnTo>
                    <a:pt x="1330" y="254"/>
                  </a:lnTo>
                  <a:lnTo>
                    <a:pt x="1149" y="15"/>
                  </a:lnTo>
                  <a:cubicBezTo>
                    <a:pt x="1139" y="5"/>
                    <a:pt x="1127" y="1"/>
                    <a:pt x="1116" y="1"/>
                  </a:cubicBezTo>
                  <a:cubicBezTo>
                    <a:pt x="1105" y="1"/>
                    <a:pt x="1096" y="5"/>
                    <a:pt x="1091" y="15"/>
                  </a:cubicBezTo>
                  <a:lnTo>
                    <a:pt x="660" y="455"/>
                  </a:lnTo>
                  <a:lnTo>
                    <a:pt x="239" y="15"/>
                  </a:lnTo>
                  <a:cubicBezTo>
                    <a:pt x="235" y="5"/>
                    <a:pt x="225" y="1"/>
                    <a:pt x="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2"/>
            <p:cNvSpPr/>
            <p:nvPr/>
          </p:nvSpPr>
          <p:spPr>
            <a:xfrm>
              <a:off x="7111958" y="2213905"/>
              <a:ext cx="9270" cy="18499"/>
            </a:xfrm>
            <a:custGeom>
              <a:avLst/>
              <a:gdLst/>
              <a:ahLst/>
              <a:cxnLst/>
              <a:rect l="l" t="t" r="r" b="b"/>
              <a:pathLst>
                <a:path w="231" h="461" extrusionOk="0">
                  <a:moveTo>
                    <a:pt x="115" y="1"/>
                  </a:moveTo>
                  <a:cubicBezTo>
                    <a:pt x="58" y="1"/>
                    <a:pt x="1" y="58"/>
                    <a:pt x="10" y="125"/>
                  </a:cubicBezTo>
                  <a:lnTo>
                    <a:pt x="10" y="460"/>
                  </a:lnTo>
                  <a:lnTo>
                    <a:pt x="230" y="460"/>
                  </a:lnTo>
                  <a:lnTo>
                    <a:pt x="230" y="125"/>
                  </a:lnTo>
                  <a:cubicBezTo>
                    <a:pt x="230" y="58"/>
                    <a:pt x="182" y="1"/>
                    <a:pt x="1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2"/>
            <p:cNvSpPr/>
            <p:nvPr/>
          </p:nvSpPr>
          <p:spPr>
            <a:xfrm>
              <a:off x="7081621" y="1958169"/>
              <a:ext cx="70304" cy="82222"/>
            </a:xfrm>
            <a:custGeom>
              <a:avLst/>
              <a:gdLst/>
              <a:ahLst/>
              <a:cxnLst/>
              <a:rect l="l" t="t" r="r" b="b"/>
              <a:pathLst>
                <a:path w="1752" h="2049" extrusionOk="0">
                  <a:moveTo>
                    <a:pt x="661" y="0"/>
                  </a:moveTo>
                  <a:cubicBezTo>
                    <a:pt x="288" y="10"/>
                    <a:pt x="1" y="316"/>
                    <a:pt x="10" y="680"/>
                  </a:cubicBezTo>
                  <a:lnTo>
                    <a:pt x="10" y="1139"/>
                  </a:lnTo>
                  <a:cubicBezTo>
                    <a:pt x="1" y="1627"/>
                    <a:pt x="383" y="2039"/>
                    <a:pt x="871" y="2048"/>
                  </a:cubicBezTo>
                  <a:cubicBezTo>
                    <a:pt x="1369" y="2039"/>
                    <a:pt x="1752" y="1627"/>
                    <a:pt x="1742" y="1139"/>
                  </a:cubicBezTo>
                  <a:lnTo>
                    <a:pt x="1742" y="680"/>
                  </a:lnTo>
                  <a:cubicBezTo>
                    <a:pt x="1752" y="316"/>
                    <a:pt x="1455" y="10"/>
                    <a:pt x="10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2"/>
            <p:cNvSpPr/>
            <p:nvPr/>
          </p:nvSpPr>
          <p:spPr>
            <a:xfrm>
              <a:off x="7081621" y="1958169"/>
              <a:ext cx="48033" cy="82222"/>
            </a:xfrm>
            <a:custGeom>
              <a:avLst/>
              <a:gdLst/>
              <a:ahLst/>
              <a:cxnLst/>
              <a:rect l="l" t="t" r="r" b="b"/>
              <a:pathLst>
                <a:path w="1197" h="2049" extrusionOk="0">
                  <a:moveTo>
                    <a:pt x="661" y="0"/>
                  </a:moveTo>
                  <a:cubicBezTo>
                    <a:pt x="288" y="10"/>
                    <a:pt x="1" y="316"/>
                    <a:pt x="10" y="680"/>
                  </a:cubicBezTo>
                  <a:lnTo>
                    <a:pt x="10" y="1139"/>
                  </a:lnTo>
                  <a:cubicBezTo>
                    <a:pt x="1" y="1627"/>
                    <a:pt x="383" y="2039"/>
                    <a:pt x="871" y="2048"/>
                  </a:cubicBezTo>
                  <a:cubicBezTo>
                    <a:pt x="986" y="2048"/>
                    <a:pt x="1101" y="2029"/>
                    <a:pt x="1197" y="1981"/>
                  </a:cubicBezTo>
                  <a:cubicBezTo>
                    <a:pt x="871" y="1838"/>
                    <a:pt x="651" y="1503"/>
                    <a:pt x="661" y="1139"/>
                  </a:cubicBezTo>
                  <a:lnTo>
                    <a:pt x="661" y="680"/>
                  </a:lnTo>
                  <a:cubicBezTo>
                    <a:pt x="651" y="354"/>
                    <a:pt x="881" y="77"/>
                    <a:pt x="1197" y="10"/>
                  </a:cubicBezTo>
                  <a:cubicBezTo>
                    <a:pt x="1168" y="0"/>
                    <a:pt x="1130" y="0"/>
                    <a:pt x="10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2"/>
            <p:cNvSpPr/>
            <p:nvPr/>
          </p:nvSpPr>
          <p:spPr>
            <a:xfrm>
              <a:off x="7081621" y="1958169"/>
              <a:ext cx="70304" cy="36516"/>
            </a:xfrm>
            <a:custGeom>
              <a:avLst/>
              <a:gdLst/>
              <a:ahLst/>
              <a:cxnLst/>
              <a:rect l="l" t="t" r="r" b="b"/>
              <a:pathLst>
                <a:path w="1752" h="910" extrusionOk="0">
                  <a:moveTo>
                    <a:pt x="661" y="0"/>
                  </a:moveTo>
                  <a:cubicBezTo>
                    <a:pt x="288" y="10"/>
                    <a:pt x="1" y="316"/>
                    <a:pt x="10" y="689"/>
                  </a:cubicBezTo>
                  <a:cubicBezTo>
                    <a:pt x="10" y="689"/>
                    <a:pt x="661" y="909"/>
                    <a:pt x="1742" y="909"/>
                  </a:cubicBezTo>
                  <a:lnTo>
                    <a:pt x="1742" y="689"/>
                  </a:lnTo>
                  <a:cubicBezTo>
                    <a:pt x="1752" y="316"/>
                    <a:pt x="1455" y="10"/>
                    <a:pt x="10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2"/>
            <p:cNvSpPr/>
            <p:nvPr/>
          </p:nvSpPr>
          <p:spPr>
            <a:xfrm>
              <a:off x="7081621" y="1958169"/>
              <a:ext cx="48033" cy="33427"/>
            </a:xfrm>
            <a:custGeom>
              <a:avLst/>
              <a:gdLst/>
              <a:ahLst/>
              <a:cxnLst/>
              <a:rect l="l" t="t" r="r" b="b"/>
              <a:pathLst>
                <a:path w="1197" h="833" extrusionOk="0">
                  <a:moveTo>
                    <a:pt x="661" y="0"/>
                  </a:moveTo>
                  <a:cubicBezTo>
                    <a:pt x="288" y="10"/>
                    <a:pt x="1" y="316"/>
                    <a:pt x="10" y="689"/>
                  </a:cubicBezTo>
                  <a:cubicBezTo>
                    <a:pt x="221" y="747"/>
                    <a:pt x="441" y="804"/>
                    <a:pt x="661" y="833"/>
                  </a:cubicBezTo>
                  <a:lnTo>
                    <a:pt x="661" y="689"/>
                  </a:lnTo>
                  <a:cubicBezTo>
                    <a:pt x="651" y="364"/>
                    <a:pt x="881" y="77"/>
                    <a:pt x="1197" y="10"/>
                  </a:cubicBezTo>
                  <a:cubicBezTo>
                    <a:pt x="1168" y="10"/>
                    <a:pt x="1130" y="0"/>
                    <a:pt x="10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2"/>
            <p:cNvSpPr/>
            <p:nvPr/>
          </p:nvSpPr>
          <p:spPr>
            <a:xfrm>
              <a:off x="7238321" y="2031122"/>
              <a:ext cx="34992" cy="36516"/>
            </a:xfrm>
            <a:custGeom>
              <a:avLst/>
              <a:gdLst/>
              <a:ahLst/>
              <a:cxnLst/>
              <a:rect l="l" t="t" r="r" b="b"/>
              <a:pathLst>
                <a:path w="872" h="910" extrusionOk="0">
                  <a:moveTo>
                    <a:pt x="0" y="0"/>
                  </a:moveTo>
                  <a:lnTo>
                    <a:pt x="0" y="910"/>
                  </a:lnTo>
                  <a:lnTo>
                    <a:pt x="871" y="910"/>
                  </a:lnTo>
                  <a:lnTo>
                    <a:pt x="8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2"/>
            <p:cNvSpPr/>
            <p:nvPr/>
          </p:nvSpPr>
          <p:spPr>
            <a:xfrm>
              <a:off x="7236395" y="2031122"/>
              <a:ext cx="38041" cy="27608"/>
            </a:xfrm>
            <a:custGeom>
              <a:avLst/>
              <a:gdLst/>
              <a:ahLst/>
              <a:cxnLst/>
              <a:rect l="l" t="t" r="r" b="b"/>
              <a:pathLst>
                <a:path w="948" h="688" extrusionOk="0">
                  <a:moveTo>
                    <a:pt x="48" y="0"/>
                  </a:moveTo>
                  <a:lnTo>
                    <a:pt x="48" y="460"/>
                  </a:lnTo>
                  <a:cubicBezTo>
                    <a:pt x="39" y="508"/>
                    <a:pt x="29" y="555"/>
                    <a:pt x="0" y="594"/>
                  </a:cubicBezTo>
                  <a:cubicBezTo>
                    <a:pt x="154" y="656"/>
                    <a:pt x="316" y="687"/>
                    <a:pt x="478" y="687"/>
                  </a:cubicBezTo>
                  <a:cubicBezTo>
                    <a:pt x="639" y="687"/>
                    <a:pt x="800" y="656"/>
                    <a:pt x="948" y="594"/>
                  </a:cubicBezTo>
                  <a:cubicBezTo>
                    <a:pt x="929" y="555"/>
                    <a:pt x="910" y="508"/>
                    <a:pt x="910" y="460"/>
                  </a:cubicBezTo>
                  <a:lnTo>
                    <a:pt x="910" y="0"/>
                  </a:lnTo>
                  <a:close/>
                </a:path>
              </a:pathLst>
            </a:custGeom>
            <a:solidFill>
              <a:srgbClr val="FFC600">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2"/>
            <p:cNvSpPr/>
            <p:nvPr/>
          </p:nvSpPr>
          <p:spPr>
            <a:xfrm>
              <a:off x="7203369" y="2059934"/>
              <a:ext cx="104492" cy="135992"/>
            </a:xfrm>
            <a:custGeom>
              <a:avLst/>
              <a:gdLst/>
              <a:ahLst/>
              <a:cxnLst/>
              <a:rect l="l" t="t" r="r" b="b"/>
              <a:pathLst>
                <a:path w="2604" h="3389" extrusionOk="0">
                  <a:moveTo>
                    <a:pt x="642" y="0"/>
                  </a:moveTo>
                  <a:lnTo>
                    <a:pt x="249" y="211"/>
                  </a:lnTo>
                  <a:cubicBezTo>
                    <a:pt x="96" y="297"/>
                    <a:pt x="0" y="450"/>
                    <a:pt x="10" y="622"/>
                  </a:cubicBezTo>
                  <a:lnTo>
                    <a:pt x="10" y="1943"/>
                  </a:lnTo>
                  <a:cubicBezTo>
                    <a:pt x="10" y="2431"/>
                    <a:pt x="144" y="2919"/>
                    <a:pt x="402" y="3331"/>
                  </a:cubicBezTo>
                  <a:lnTo>
                    <a:pt x="441" y="3388"/>
                  </a:lnTo>
                  <a:lnTo>
                    <a:pt x="2173" y="3388"/>
                  </a:lnTo>
                  <a:lnTo>
                    <a:pt x="2202" y="3331"/>
                  </a:lnTo>
                  <a:cubicBezTo>
                    <a:pt x="2470" y="2919"/>
                    <a:pt x="2603" y="2431"/>
                    <a:pt x="2603" y="1943"/>
                  </a:cubicBezTo>
                  <a:lnTo>
                    <a:pt x="2603" y="622"/>
                  </a:lnTo>
                  <a:cubicBezTo>
                    <a:pt x="2603" y="450"/>
                    <a:pt x="2517" y="297"/>
                    <a:pt x="2364" y="211"/>
                  </a:cubicBezTo>
                  <a:lnTo>
                    <a:pt x="1972" y="0"/>
                  </a:lnTo>
                  <a:cubicBezTo>
                    <a:pt x="1823" y="193"/>
                    <a:pt x="1384" y="201"/>
                    <a:pt x="1312" y="201"/>
                  </a:cubicBezTo>
                  <a:cubicBezTo>
                    <a:pt x="1305" y="201"/>
                    <a:pt x="1302" y="201"/>
                    <a:pt x="1302" y="201"/>
                  </a:cubicBezTo>
                  <a:cubicBezTo>
                    <a:pt x="1302" y="201"/>
                    <a:pt x="1298" y="201"/>
                    <a:pt x="1292" y="201"/>
                  </a:cubicBezTo>
                  <a:cubicBezTo>
                    <a:pt x="1221" y="201"/>
                    <a:pt x="791" y="193"/>
                    <a:pt x="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2"/>
            <p:cNvSpPr/>
            <p:nvPr/>
          </p:nvSpPr>
          <p:spPr>
            <a:xfrm>
              <a:off x="7221026" y="2195887"/>
              <a:ext cx="69542" cy="36516"/>
            </a:xfrm>
            <a:custGeom>
              <a:avLst/>
              <a:gdLst/>
              <a:ahLst/>
              <a:cxnLst/>
              <a:rect l="l" t="t" r="r" b="b"/>
              <a:pathLst>
                <a:path w="1733" h="910" extrusionOk="0">
                  <a:moveTo>
                    <a:pt x="1" y="0"/>
                  </a:moveTo>
                  <a:lnTo>
                    <a:pt x="1" y="680"/>
                  </a:lnTo>
                  <a:cubicBezTo>
                    <a:pt x="1" y="804"/>
                    <a:pt x="96" y="900"/>
                    <a:pt x="221" y="909"/>
                  </a:cubicBezTo>
                  <a:lnTo>
                    <a:pt x="1513" y="909"/>
                  </a:lnTo>
                  <a:cubicBezTo>
                    <a:pt x="1637" y="900"/>
                    <a:pt x="1733" y="804"/>
                    <a:pt x="1733" y="680"/>
                  </a:cubicBezTo>
                  <a:lnTo>
                    <a:pt x="17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2"/>
            <p:cNvSpPr/>
            <p:nvPr/>
          </p:nvSpPr>
          <p:spPr>
            <a:xfrm>
              <a:off x="7203730" y="2075263"/>
              <a:ext cx="17335" cy="120665"/>
            </a:xfrm>
            <a:custGeom>
              <a:avLst/>
              <a:gdLst/>
              <a:ahLst/>
              <a:cxnLst/>
              <a:rect l="l" t="t" r="r" b="b"/>
              <a:pathLst>
                <a:path w="432" h="3007" extrusionOk="0">
                  <a:moveTo>
                    <a:pt x="68" y="1"/>
                  </a:moveTo>
                  <a:cubicBezTo>
                    <a:pt x="20" y="78"/>
                    <a:pt x="1" y="154"/>
                    <a:pt x="1" y="240"/>
                  </a:cubicBezTo>
                  <a:lnTo>
                    <a:pt x="1" y="1561"/>
                  </a:lnTo>
                  <a:cubicBezTo>
                    <a:pt x="1" y="2059"/>
                    <a:pt x="135" y="2537"/>
                    <a:pt x="393" y="2949"/>
                  </a:cubicBezTo>
                  <a:lnTo>
                    <a:pt x="432" y="3006"/>
                  </a:lnTo>
                  <a:lnTo>
                    <a:pt x="432" y="518"/>
                  </a:lnTo>
                  <a:cubicBezTo>
                    <a:pt x="432" y="374"/>
                    <a:pt x="365" y="240"/>
                    <a:pt x="259" y="154"/>
                  </a:cubicBezTo>
                  <a:lnTo>
                    <a:pt x="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2"/>
            <p:cNvSpPr/>
            <p:nvPr/>
          </p:nvSpPr>
          <p:spPr>
            <a:xfrm>
              <a:off x="7290527" y="2075263"/>
              <a:ext cx="17335" cy="120665"/>
            </a:xfrm>
            <a:custGeom>
              <a:avLst/>
              <a:gdLst/>
              <a:ahLst/>
              <a:cxnLst/>
              <a:rect l="l" t="t" r="r" b="b"/>
              <a:pathLst>
                <a:path w="432" h="3007" extrusionOk="0">
                  <a:moveTo>
                    <a:pt x="364" y="1"/>
                  </a:moveTo>
                  <a:lnTo>
                    <a:pt x="173" y="154"/>
                  </a:lnTo>
                  <a:cubicBezTo>
                    <a:pt x="68" y="240"/>
                    <a:pt x="1" y="374"/>
                    <a:pt x="1" y="518"/>
                  </a:cubicBezTo>
                  <a:lnTo>
                    <a:pt x="1" y="3006"/>
                  </a:lnTo>
                  <a:lnTo>
                    <a:pt x="30" y="2949"/>
                  </a:lnTo>
                  <a:cubicBezTo>
                    <a:pt x="298" y="2537"/>
                    <a:pt x="431" y="2059"/>
                    <a:pt x="431" y="1561"/>
                  </a:cubicBezTo>
                  <a:lnTo>
                    <a:pt x="431" y="240"/>
                  </a:lnTo>
                  <a:cubicBezTo>
                    <a:pt x="431" y="154"/>
                    <a:pt x="412" y="78"/>
                    <a:pt x="3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2"/>
            <p:cNvSpPr/>
            <p:nvPr/>
          </p:nvSpPr>
          <p:spPr>
            <a:xfrm>
              <a:off x="7229091" y="2049741"/>
              <a:ext cx="53410" cy="146184"/>
            </a:xfrm>
            <a:custGeom>
              <a:avLst/>
              <a:gdLst/>
              <a:ahLst/>
              <a:cxnLst/>
              <a:rect l="l" t="t" r="r" b="b"/>
              <a:pathLst>
                <a:path w="1331" h="3643" extrusionOk="0">
                  <a:moveTo>
                    <a:pt x="215" y="1"/>
                  </a:moveTo>
                  <a:cubicBezTo>
                    <a:pt x="204" y="1"/>
                    <a:pt x="192" y="5"/>
                    <a:pt x="182" y="15"/>
                  </a:cubicBezTo>
                  <a:lnTo>
                    <a:pt x="1" y="254"/>
                  </a:lnTo>
                  <a:lnTo>
                    <a:pt x="297" y="637"/>
                  </a:lnTo>
                  <a:cubicBezTo>
                    <a:pt x="313" y="664"/>
                    <a:pt x="342" y="676"/>
                    <a:pt x="370" y="676"/>
                  </a:cubicBezTo>
                  <a:cubicBezTo>
                    <a:pt x="392" y="676"/>
                    <a:pt x="415" y="669"/>
                    <a:pt x="431" y="656"/>
                  </a:cubicBezTo>
                  <a:lnTo>
                    <a:pt x="556" y="541"/>
                  </a:lnTo>
                  <a:lnTo>
                    <a:pt x="556" y="3642"/>
                  </a:lnTo>
                  <a:lnTo>
                    <a:pt x="776" y="3642"/>
                  </a:lnTo>
                  <a:lnTo>
                    <a:pt x="776" y="541"/>
                  </a:lnTo>
                  <a:lnTo>
                    <a:pt x="900" y="656"/>
                  </a:lnTo>
                  <a:cubicBezTo>
                    <a:pt x="917" y="673"/>
                    <a:pt x="939" y="680"/>
                    <a:pt x="961" y="680"/>
                  </a:cubicBezTo>
                  <a:cubicBezTo>
                    <a:pt x="990" y="680"/>
                    <a:pt x="1018" y="668"/>
                    <a:pt x="1034" y="647"/>
                  </a:cubicBezTo>
                  <a:lnTo>
                    <a:pt x="1331" y="254"/>
                  </a:lnTo>
                  <a:lnTo>
                    <a:pt x="1149" y="15"/>
                  </a:lnTo>
                  <a:cubicBezTo>
                    <a:pt x="1139" y="5"/>
                    <a:pt x="1127" y="1"/>
                    <a:pt x="1117" y="1"/>
                  </a:cubicBezTo>
                  <a:cubicBezTo>
                    <a:pt x="1106" y="1"/>
                    <a:pt x="1096" y="5"/>
                    <a:pt x="1092" y="15"/>
                  </a:cubicBezTo>
                  <a:lnTo>
                    <a:pt x="670" y="455"/>
                  </a:lnTo>
                  <a:lnTo>
                    <a:pt x="240" y="15"/>
                  </a:lnTo>
                  <a:cubicBezTo>
                    <a:pt x="235" y="5"/>
                    <a:pt x="225" y="1"/>
                    <a:pt x="2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2"/>
            <p:cNvSpPr/>
            <p:nvPr/>
          </p:nvSpPr>
          <p:spPr>
            <a:xfrm>
              <a:off x="7251001" y="2213905"/>
              <a:ext cx="9229" cy="18499"/>
            </a:xfrm>
            <a:custGeom>
              <a:avLst/>
              <a:gdLst/>
              <a:ahLst/>
              <a:cxnLst/>
              <a:rect l="l" t="t" r="r" b="b"/>
              <a:pathLst>
                <a:path w="230" h="461" extrusionOk="0">
                  <a:moveTo>
                    <a:pt x="115" y="1"/>
                  </a:moveTo>
                  <a:cubicBezTo>
                    <a:pt x="58" y="1"/>
                    <a:pt x="0" y="58"/>
                    <a:pt x="10" y="125"/>
                  </a:cubicBezTo>
                  <a:lnTo>
                    <a:pt x="10" y="460"/>
                  </a:lnTo>
                  <a:lnTo>
                    <a:pt x="230" y="460"/>
                  </a:lnTo>
                  <a:lnTo>
                    <a:pt x="230" y="125"/>
                  </a:lnTo>
                  <a:cubicBezTo>
                    <a:pt x="230" y="58"/>
                    <a:pt x="182"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2"/>
            <p:cNvSpPr/>
            <p:nvPr/>
          </p:nvSpPr>
          <p:spPr>
            <a:xfrm>
              <a:off x="7220664" y="1958169"/>
              <a:ext cx="70304" cy="82222"/>
            </a:xfrm>
            <a:custGeom>
              <a:avLst/>
              <a:gdLst/>
              <a:ahLst/>
              <a:cxnLst/>
              <a:rect l="l" t="t" r="r" b="b"/>
              <a:pathLst>
                <a:path w="1752" h="2049" extrusionOk="0">
                  <a:moveTo>
                    <a:pt x="660" y="0"/>
                  </a:moveTo>
                  <a:cubicBezTo>
                    <a:pt x="287" y="10"/>
                    <a:pt x="0" y="316"/>
                    <a:pt x="10" y="680"/>
                  </a:cubicBezTo>
                  <a:lnTo>
                    <a:pt x="10" y="1139"/>
                  </a:lnTo>
                  <a:cubicBezTo>
                    <a:pt x="0" y="1627"/>
                    <a:pt x="383" y="2039"/>
                    <a:pt x="871" y="2048"/>
                  </a:cubicBezTo>
                  <a:cubicBezTo>
                    <a:pt x="1369" y="2039"/>
                    <a:pt x="1751" y="1627"/>
                    <a:pt x="1742" y="1139"/>
                  </a:cubicBezTo>
                  <a:lnTo>
                    <a:pt x="1742" y="680"/>
                  </a:lnTo>
                  <a:cubicBezTo>
                    <a:pt x="1751" y="316"/>
                    <a:pt x="1455" y="10"/>
                    <a:pt x="10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2"/>
            <p:cNvSpPr/>
            <p:nvPr/>
          </p:nvSpPr>
          <p:spPr>
            <a:xfrm>
              <a:off x="7220664" y="1958169"/>
              <a:ext cx="48033" cy="82221"/>
            </a:xfrm>
            <a:custGeom>
              <a:avLst/>
              <a:gdLst/>
              <a:ahLst/>
              <a:cxnLst/>
              <a:rect l="l" t="t" r="r" b="b"/>
              <a:pathLst>
                <a:path w="1197" h="2049" extrusionOk="0">
                  <a:moveTo>
                    <a:pt x="660" y="0"/>
                  </a:moveTo>
                  <a:cubicBezTo>
                    <a:pt x="287" y="10"/>
                    <a:pt x="0" y="316"/>
                    <a:pt x="10" y="680"/>
                  </a:cubicBezTo>
                  <a:lnTo>
                    <a:pt x="10" y="1139"/>
                  </a:lnTo>
                  <a:cubicBezTo>
                    <a:pt x="0" y="1627"/>
                    <a:pt x="383" y="2039"/>
                    <a:pt x="871" y="2048"/>
                  </a:cubicBezTo>
                  <a:cubicBezTo>
                    <a:pt x="986" y="2048"/>
                    <a:pt x="1101" y="2029"/>
                    <a:pt x="1196" y="1981"/>
                  </a:cubicBezTo>
                  <a:cubicBezTo>
                    <a:pt x="871" y="1838"/>
                    <a:pt x="651" y="1503"/>
                    <a:pt x="660" y="1139"/>
                  </a:cubicBezTo>
                  <a:lnTo>
                    <a:pt x="660" y="680"/>
                  </a:lnTo>
                  <a:cubicBezTo>
                    <a:pt x="651" y="354"/>
                    <a:pt x="880" y="77"/>
                    <a:pt x="1196" y="10"/>
                  </a:cubicBezTo>
                  <a:cubicBezTo>
                    <a:pt x="1168" y="0"/>
                    <a:pt x="1129" y="0"/>
                    <a:pt x="10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2"/>
            <p:cNvSpPr/>
            <p:nvPr/>
          </p:nvSpPr>
          <p:spPr>
            <a:xfrm>
              <a:off x="7220664" y="1958169"/>
              <a:ext cx="70304" cy="36516"/>
            </a:xfrm>
            <a:custGeom>
              <a:avLst/>
              <a:gdLst/>
              <a:ahLst/>
              <a:cxnLst/>
              <a:rect l="l" t="t" r="r" b="b"/>
              <a:pathLst>
                <a:path w="1752" h="910" extrusionOk="0">
                  <a:moveTo>
                    <a:pt x="660" y="0"/>
                  </a:moveTo>
                  <a:cubicBezTo>
                    <a:pt x="287" y="10"/>
                    <a:pt x="0" y="316"/>
                    <a:pt x="10" y="689"/>
                  </a:cubicBezTo>
                  <a:cubicBezTo>
                    <a:pt x="10" y="689"/>
                    <a:pt x="660" y="909"/>
                    <a:pt x="1742" y="909"/>
                  </a:cubicBezTo>
                  <a:lnTo>
                    <a:pt x="1742" y="689"/>
                  </a:lnTo>
                  <a:cubicBezTo>
                    <a:pt x="1751" y="316"/>
                    <a:pt x="1455" y="10"/>
                    <a:pt x="10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2"/>
            <p:cNvSpPr/>
            <p:nvPr/>
          </p:nvSpPr>
          <p:spPr>
            <a:xfrm>
              <a:off x="7220664" y="1958169"/>
              <a:ext cx="48033" cy="33427"/>
            </a:xfrm>
            <a:custGeom>
              <a:avLst/>
              <a:gdLst/>
              <a:ahLst/>
              <a:cxnLst/>
              <a:rect l="l" t="t" r="r" b="b"/>
              <a:pathLst>
                <a:path w="1197" h="833" extrusionOk="0">
                  <a:moveTo>
                    <a:pt x="660" y="0"/>
                  </a:moveTo>
                  <a:cubicBezTo>
                    <a:pt x="287" y="10"/>
                    <a:pt x="0" y="316"/>
                    <a:pt x="10" y="689"/>
                  </a:cubicBezTo>
                  <a:cubicBezTo>
                    <a:pt x="220" y="747"/>
                    <a:pt x="440" y="804"/>
                    <a:pt x="660" y="833"/>
                  </a:cubicBezTo>
                  <a:lnTo>
                    <a:pt x="660" y="689"/>
                  </a:lnTo>
                  <a:cubicBezTo>
                    <a:pt x="651" y="364"/>
                    <a:pt x="880" y="77"/>
                    <a:pt x="1196" y="10"/>
                  </a:cubicBezTo>
                  <a:cubicBezTo>
                    <a:pt x="1168" y="10"/>
                    <a:pt x="1129" y="0"/>
                    <a:pt x="10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2"/>
            <p:cNvSpPr/>
            <p:nvPr/>
          </p:nvSpPr>
          <p:spPr>
            <a:xfrm>
              <a:off x="7377324" y="2031122"/>
              <a:ext cx="34992" cy="36516"/>
            </a:xfrm>
            <a:custGeom>
              <a:avLst/>
              <a:gdLst/>
              <a:ahLst/>
              <a:cxnLst/>
              <a:rect l="l" t="t" r="r" b="b"/>
              <a:pathLst>
                <a:path w="872" h="910" extrusionOk="0">
                  <a:moveTo>
                    <a:pt x="1" y="0"/>
                  </a:moveTo>
                  <a:lnTo>
                    <a:pt x="1" y="910"/>
                  </a:lnTo>
                  <a:lnTo>
                    <a:pt x="872" y="910"/>
                  </a:lnTo>
                  <a:lnTo>
                    <a:pt x="8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2"/>
            <p:cNvSpPr/>
            <p:nvPr/>
          </p:nvSpPr>
          <p:spPr>
            <a:xfrm>
              <a:off x="7375849" y="2031122"/>
              <a:ext cx="38041" cy="27608"/>
            </a:xfrm>
            <a:custGeom>
              <a:avLst/>
              <a:gdLst/>
              <a:ahLst/>
              <a:cxnLst/>
              <a:rect l="l" t="t" r="r" b="b"/>
              <a:pathLst>
                <a:path w="948" h="688" extrusionOk="0">
                  <a:moveTo>
                    <a:pt x="39" y="0"/>
                  </a:moveTo>
                  <a:lnTo>
                    <a:pt x="39" y="460"/>
                  </a:lnTo>
                  <a:cubicBezTo>
                    <a:pt x="39" y="508"/>
                    <a:pt x="20" y="555"/>
                    <a:pt x="0" y="594"/>
                  </a:cubicBezTo>
                  <a:cubicBezTo>
                    <a:pt x="149" y="656"/>
                    <a:pt x="309" y="687"/>
                    <a:pt x="471" y="687"/>
                  </a:cubicBezTo>
                  <a:cubicBezTo>
                    <a:pt x="632" y="687"/>
                    <a:pt x="795" y="656"/>
                    <a:pt x="948" y="594"/>
                  </a:cubicBezTo>
                  <a:cubicBezTo>
                    <a:pt x="919" y="555"/>
                    <a:pt x="910" y="508"/>
                    <a:pt x="910" y="460"/>
                  </a:cubicBezTo>
                  <a:lnTo>
                    <a:pt x="910" y="0"/>
                  </a:lnTo>
                  <a:close/>
                </a:path>
              </a:pathLst>
            </a:custGeom>
            <a:solidFill>
              <a:srgbClr val="FFC600">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2"/>
            <p:cNvSpPr/>
            <p:nvPr/>
          </p:nvSpPr>
          <p:spPr>
            <a:xfrm>
              <a:off x="7342372" y="2059934"/>
              <a:ext cx="104492" cy="135992"/>
            </a:xfrm>
            <a:custGeom>
              <a:avLst/>
              <a:gdLst/>
              <a:ahLst/>
              <a:cxnLst/>
              <a:rect l="l" t="t" r="r" b="b"/>
              <a:pathLst>
                <a:path w="2604" h="3389" extrusionOk="0">
                  <a:moveTo>
                    <a:pt x="642" y="0"/>
                  </a:moveTo>
                  <a:lnTo>
                    <a:pt x="250" y="211"/>
                  </a:lnTo>
                  <a:cubicBezTo>
                    <a:pt x="97" y="297"/>
                    <a:pt x="1" y="450"/>
                    <a:pt x="10" y="622"/>
                  </a:cubicBezTo>
                  <a:lnTo>
                    <a:pt x="10" y="1943"/>
                  </a:lnTo>
                  <a:cubicBezTo>
                    <a:pt x="10" y="2431"/>
                    <a:pt x="144" y="2919"/>
                    <a:pt x="403" y="3331"/>
                  </a:cubicBezTo>
                  <a:lnTo>
                    <a:pt x="441" y="3388"/>
                  </a:lnTo>
                  <a:lnTo>
                    <a:pt x="2173" y="3388"/>
                  </a:lnTo>
                  <a:lnTo>
                    <a:pt x="2202" y="3331"/>
                  </a:lnTo>
                  <a:cubicBezTo>
                    <a:pt x="2470" y="2919"/>
                    <a:pt x="2604" y="2431"/>
                    <a:pt x="2604" y="1943"/>
                  </a:cubicBezTo>
                  <a:lnTo>
                    <a:pt x="2604" y="622"/>
                  </a:lnTo>
                  <a:cubicBezTo>
                    <a:pt x="2604" y="450"/>
                    <a:pt x="2518" y="297"/>
                    <a:pt x="2365" y="211"/>
                  </a:cubicBezTo>
                  <a:lnTo>
                    <a:pt x="1972" y="0"/>
                  </a:lnTo>
                  <a:cubicBezTo>
                    <a:pt x="1823" y="193"/>
                    <a:pt x="1385" y="201"/>
                    <a:pt x="1312" y="201"/>
                  </a:cubicBezTo>
                  <a:cubicBezTo>
                    <a:pt x="1306" y="201"/>
                    <a:pt x="1302" y="201"/>
                    <a:pt x="1302" y="201"/>
                  </a:cubicBezTo>
                  <a:cubicBezTo>
                    <a:pt x="1302" y="201"/>
                    <a:pt x="1299" y="201"/>
                    <a:pt x="1292" y="201"/>
                  </a:cubicBezTo>
                  <a:cubicBezTo>
                    <a:pt x="1222" y="201"/>
                    <a:pt x="791" y="193"/>
                    <a:pt x="6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2"/>
            <p:cNvSpPr/>
            <p:nvPr/>
          </p:nvSpPr>
          <p:spPr>
            <a:xfrm>
              <a:off x="7360069" y="2195887"/>
              <a:ext cx="69542" cy="36516"/>
            </a:xfrm>
            <a:custGeom>
              <a:avLst/>
              <a:gdLst/>
              <a:ahLst/>
              <a:cxnLst/>
              <a:rect l="l" t="t" r="r" b="b"/>
              <a:pathLst>
                <a:path w="1733" h="910" extrusionOk="0">
                  <a:moveTo>
                    <a:pt x="0" y="0"/>
                  </a:moveTo>
                  <a:lnTo>
                    <a:pt x="0" y="680"/>
                  </a:lnTo>
                  <a:cubicBezTo>
                    <a:pt x="0" y="804"/>
                    <a:pt x="96" y="900"/>
                    <a:pt x="211" y="909"/>
                  </a:cubicBezTo>
                  <a:lnTo>
                    <a:pt x="1512" y="909"/>
                  </a:lnTo>
                  <a:cubicBezTo>
                    <a:pt x="1637" y="900"/>
                    <a:pt x="1732" y="804"/>
                    <a:pt x="1732" y="680"/>
                  </a:cubicBezTo>
                  <a:lnTo>
                    <a:pt x="17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2"/>
            <p:cNvSpPr/>
            <p:nvPr/>
          </p:nvSpPr>
          <p:spPr>
            <a:xfrm>
              <a:off x="7342774" y="2075263"/>
              <a:ext cx="17335" cy="120665"/>
            </a:xfrm>
            <a:custGeom>
              <a:avLst/>
              <a:gdLst/>
              <a:ahLst/>
              <a:cxnLst/>
              <a:rect l="l" t="t" r="r" b="b"/>
              <a:pathLst>
                <a:path w="432" h="3007" extrusionOk="0">
                  <a:moveTo>
                    <a:pt x="67" y="1"/>
                  </a:moveTo>
                  <a:cubicBezTo>
                    <a:pt x="20" y="78"/>
                    <a:pt x="0" y="154"/>
                    <a:pt x="0" y="240"/>
                  </a:cubicBezTo>
                  <a:lnTo>
                    <a:pt x="0" y="1561"/>
                  </a:lnTo>
                  <a:cubicBezTo>
                    <a:pt x="0" y="2059"/>
                    <a:pt x="134" y="2537"/>
                    <a:pt x="393" y="2949"/>
                  </a:cubicBezTo>
                  <a:lnTo>
                    <a:pt x="431" y="3006"/>
                  </a:lnTo>
                  <a:lnTo>
                    <a:pt x="431" y="518"/>
                  </a:lnTo>
                  <a:cubicBezTo>
                    <a:pt x="431" y="374"/>
                    <a:pt x="364" y="240"/>
                    <a:pt x="259" y="154"/>
                  </a:cubicBezTo>
                  <a:lnTo>
                    <a:pt x="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2"/>
            <p:cNvSpPr/>
            <p:nvPr/>
          </p:nvSpPr>
          <p:spPr>
            <a:xfrm>
              <a:off x="7429570" y="2075263"/>
              <a:ext cx="17295" cy="120665"/>
            </a:xfrm>
            <a:custGeom>
              <a:avLst/>
              <a:gdLst/>
              <a:ahLst/>
              <a:cxnLst/>
              <a:rect l="l" t="t" r="r" b="b"/>
              <a:pathLst>
                <a:path w="431" h="3007" extrusionOk="0">
                  <a:moveTo>
                    <a:pt x="364" y="1"/>
                  </a:moveTo>
                  <a:lnTo>
                    <a:pt x="173" y="154"/>
                  </a:lnTo>
                  <a:cubicBezTo>
                    <a:pt x="67" y="240"/>
                    <a:pt x="0" y="374"/>
                    <a:pt x="0" y="518"/>
                  </a:cubicBezTo>
                  <a:lnTo>
                    <a:pt x="0" y="3006"/>
                  </a:lnTo>
                  <a:lnTo>
                    <a:pt x="29" y="2949"/>
                  </a:lnTo>
                  <a:cubicBezTo>
                    <a:pt x="297" y="2537"/>
                    <a:pt x="431" y="2059"/>
                    <a:pt x="431" y="1561"/>
                  </a:cubicBezTo>
                  <a:lnTo>
                    <a:pt x="431" y="240"/>
                  </a:lnTo>
                  <a:cubicBezTo>
                    <a:pt x="431" y="154"/>
                    <a:pt x="412" y="78"/>
                    <a:pt x="3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2"/>
            <p:cNvSpPr/>
            <p:nvPr/>
          </p:nvSpPr>
          <p:spPr>
            <a:xfrm>
              <a:off x="7368134" y="2049741"/>
              <a:ext cx="53410" cy="146184"/>
            </a:xfrm>
            <a:custGeom>
              <a:avLst/>
              <a:gdLst/>
              <a:ahLst/>
              <a:cxnLst/>
              <a:rect l="l" t="t" r="r" b="b"/>
              <a:pathLst>
                <a:path w="1331" h="3643" extrusionOk="0">
                  <a:moveTo>
                    <a:pt x="214" y="1"/>
                  </a:moveTo>
                  <a:cubicBezTo>
                    <a:pt x="203" y="1"/>
                    <a:pt x="191" y="5"/>
                    <a:pt x="182" y="15"/>
                  </a:cubicBezTo>
                  <a:lnTo>
                    <a:pt x="0" y="254"/>
                  </a:lnTo>
                  <a:lnTo>
                    <a:pt x="297" y="637"/>
                  </a:lnTo>
                  <a:cubicBezTo>
                    <a:pt x="313" y="664"/>
                    <a:pt x="341" y="676"/>
                    <a:pt x="370" y="676"/>
                  </a:cubicBezTo>
                  <a:cubicBezTo>
                    <a:pt x="392" y="676"/>
                    <a:pt x="414" y="669"/>
                    <a:pt x="431" y="656"/>
                  </a:cubicBezTo>
                  <a:lnTo>
                    <a:pt x="555" y="541"/>
                  </a:lnTo>
                  <a:lnTo>
                    <a:pt x="555" y="3642"/>
                  </a:lnTo>
                  <a:lnTo>
                    <a:pt x="775" y="3642"/>
                  </a:lnTo>
                  <a:lnTo>
                    <a:pt x="775" y="541"/>
                  </a:lnTo>
                  <a:lnTo>
                    <a:pt x="900" y="656"/>
                  </a:lnTo>
                  <a:cubicBezTo>
                    <a:pt x="916" y="673"/>
                    <a:pt x="939" y="680"/>
                    <a:pt x="961" y="680"/>
                  </a:cubicBezTo>
                  <a:cubicBezTo>
                    <a:pt x="989" y="680"/>
                    <a:pt x="1017" y="668"/>
                    <a:pt x="1034" y="647"/>
                  </a:cubicBezTo>
                  <a:lnTo>
                    <a:pt x="1330" y="254"/>
                  </a:lnTo>
                  <a:lnTo>
                    <a:pt x="1148" y="15"/>
                  </a:lnTo>
                  <a:cubicBezTo>
                    <a:pt x="1139" y="5"/>
                    <a:pt x="1127" y="1"/>
                    <a:pt x="1116" y="1"/>
                  </a:cubicBezTo>
                  <a:cubicBezTo>
                    <a:pt x="1105" y="1"/>
                    <a:pt x="1096" y="5"/>
                    <a:pt x="1091" y="15"/>
                  </a:cubicBezTo>
                  <a:lnTo>
                    <a:pt x="670" y="455"/>
                  </a:lnTo>
                  <a:lnTo>
                    <a:pt x="239" y="15"/>
                  </a:lnTo>
                  <a:cubicBezTo>
                    <a:pt x="234" y="5"/>
                    <a:pt x="225" y="1"/>
                    <a:pt x="2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2"/>
            <p:cNvSpPr/>
            <p:nvPr/>
          </p:nvSpPr>
          <p:spPr>
            <a:xfrm>
              <a:off x="7390004" y="2213905"/>
              <a:ext cx="9270" cy="18499"/>
            </a:xfrm>
            <a:custGeom>
              <a:avLst/>
              <a:gdLst/>
              <a:ahLst/>
              <a:cxnLst/>
              <a:rect l="l" t="t" r="r" b="b"/>
              <a:pathLst>
                <a:path w="231" h="461" extrusionOk="0">
                  <a:moveTo>
                    <a:pt x="115" y="1"/>
                  </a:moveTo>
                  <a:cubicBezTo>
                    <a:pt x="58" y="1"/>
                    <a:pt x="1" y="58"/>
                    <a:pt x="10" y="125"/>
                  </a:cubicBezTo>
                  <a:lnTo>
                    <a:pt x="10" y="460"/>
                  </a:lnTo>
                  <a:lnTo>
                    <a:pt x="230" y="460"/>
                  </a:lnTo>
                  <a:lnTo>
                    <a:pt x="230" y="125"/>
                  </a:lnTo>
                  <a:cubicBezTo>
                    <a:pt x="230" y="58"/>
                    <a:pt x="182" y="1"/>
                    <a:pt x="1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2"/>
            <p:cNvSpPr/>
            <p:nvPr/>
          </p:nvSpPr>
          <p:spPr>
            <a:xfrm>
              <a:off x="7359667" y="1958169"/>
              <a:ext cx="70304" cy="82222"/>
            </a:xfrm>
            <a:custGeom>
              <a:avLst/>
              <a:gdLst/>
              <a:ahLst/>
              <a:cxnLst/>
              <a:rect l="l" t="t" r="r" b="b"/>
              <a:pathLst>
                <a:path w="1752" h="2049" extrusionOk="0">
                  <a:moveTo>
                    <a:pt x="661" y="0"/>
                  </a:moveTo>
                  <a:cubicBezTo>
                    <a:pt x="288" y="10"/>
                    <a:pt x="0" y="316"/>
                    <a:pt x="10" y="680"/>
                  </a:cubicBezTo>
                  <a:lnTo>
                    <a:pt x="10" y="1139"/>
                  </a:lnTo>
                  <a:cubicBezTo>
                    <a:pt x="0" y="1627"/>
                    <a:pt x="383" y="2039"/>
                    <a:pt x="871" y="2048"/>
                  </a:cubicBezTo>
                  <a:cubicBezTo>
                    <a:pt x="1369" y="2039"/>
                    <a:pt x="1752" y="1627"/>
                    <a:pt x="1742" y="1139"/>
                  </a:cubicBezTo>
                  <a:lnTo>
                    <a:pt x="1742" y="680"/>
                  </a:lnTo>
                  <a:cubicBezTo>
                    <a:pt x="1752" y="316"/>
                    <a:pt x="1455" y="10"/>
                    <a:pt x="10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2"/>
            <p:cNvSpPr/>
            <p:nvPr/>
          </p:nvSpPr>
          <p:spPr>
            <a:xfrm>
              <a:off x="7359667" y="1958169"/>
              <a:ext cx="48033" cy="82222"/>
            </a:xfrm>
            <a:custGeom>
              <a:avLst/>
              <a:gdLst/>
              <a:ahLst/>
              <a:cxnLst/>
              <a:rect l="l" t="t" r="r" b="b"/>
              <a:pathLst>
                <a:path w="1197" h="2049" extrusionOk="0">
                  <a:moveTo>
                    <a:pt x="661" y="0"/>
                  </a:moveTo>
                  <a:cubicBezTo>
                    <a:pt x="288" y="10"/>
                    <a:pt x="0" y="316"/>
                    <a:pt x="10" y="680"/>
                  </a:cubicBezTo>
                  <a:lnTo>
                    <a:pt x="10" y="1139"/>
                  </a:lnTo>
                  <a:cubicBezTo>
                    <a:pt x="0" y="1627"/>
                    <a:pt x="383" y="2039"/>
                    <a:pt x="871" y="2048"/>
                  </a:cubicBezTo>
                  <a:cubicBezTo>
                    <a:pt x="986" y="2048"/>
                    <a:pt x="1101" y="2029"/>
                    <a:pt x="1197" y="1981"/>
                  </a:cubicBezTo>
                  <a:cubicBezTo>
                    <a:pt x="871" y="1838"/>
                    <a:pt x="651" y="1503"/>
                    <a:pt x="661" y="1139"/>
                  </a:cubicBezTo>
                  <a:lnTo>
                    <a:pt x="661" y="680"/>
                  </a:lnTo>
                  <a:cubicBezTo>
                    <a:pt x="651" y="354"/>
                    <a:pt x="881" y="77"/>
                    <a:pt x="1197" y="10"/>
                  </a:cubicBezTo>
                  <a:cubicBezTo>
                    <a:pt x="1168" y="0"/>
                    <a:pt x="1130" y="0"/>
                    <a:pt x="10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2"/>
            <p:cNvSpPr/>
            <p:nvPr/>
          </p:nvSpPr>
          <p:spPr>
            <a:xfrm>
              <a:off x="7359667" y="1958169"/>
              <a:ext cx="70304" cy="36516"/>
            </a:xfrm>
            <a:custGeom>
              <a:avLst/>
              <a:gdLst/>
              <a:ahLst/>
              <a:cxnLst/>
              <a:rect l="l" t="t" r="r" b="b"/>
              <a:pathLst>
                <a:path w="1752" h="910" extrusionOk="0">
                  <a:moveTo>
                    <a:pt x="661" y="0"/>
                  </a:moveTo>
                  <a:cubicBezTo>
                    <a:pt x="288" y="10"/>
                    <a:pt x="0" y="316"/>
                    <a:pt x="10" y="689"/>
                  </a:cubicBezTo>
                  <a:cubicBezTo>
                    <a:pt x="10" y="689"/>
                    <a:pt x="661" y="909"/>
                    <a:pt x="1742" y="909"/>
                  </a:cubicBezTo>
                  <a:lnTo>
                    <a:pt x="1742" y="689"/>
                  </a:lnTo>
                  <a:cubicBezTo>
                    <a:pt x="1752" y="316"/>
                    <a:pt x="1455" y="10"/>
                    <a:pt x="10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2"/>
            <p:cNvSpPr/>
            <p:nvPr/>
          </p:nvSpPr>
          <p:spPr>
            <a:xfrm>
              <a:off x="7359667" y="1958169"/>
              <a:ext cx="48033" cy="33427"/>
            </a:xfrm>
            <a:custGeom>
              <a:avLst/>
              <a:gdLst/>
              <a:ahLst/>
              <a:cxnLst/>
              <a:rect l="l" t="t" r="r" b="b"/>
              <a:pathLst>
                <a:path w="1197" h="833" extrusionOk="0">
                  <a:moveTo>
                    <a:pt x="661" y="0"/>
                  </a:moveTo>
                  <a:cubicBezTo>
                    <a:pt x="288" y="10"/>
                    <a:pt x="0" y="316"/>
                    <a:pt x="10" y="689"/>
                  </a:cubicBezTo>
                  <a:cubicBezTo>
                    <a:pt x="221" y="747"/>
                    <a:pt x="441" y="804"/>
                    <a:pt x="661" y="833"/>
                  </a:cubicBezTo>
                  <a:lnTo>
                    <a:pt x="661" y="689"/>
                  </a:lnTo>
                  <a:cubicBezTo>
                    <a:pt x="651" y="364"/>
                    <a:pt x="881" y="77"/>
                    <a:pt x="1197" y="10"/>
                  </a:cubicBezTo>
                  <a:cubicBezTo>
                    <a:pt x="1168" y="10"/>
                    <a:pt x="1130" y="0"/>
                    <a:pt x="10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63"/>
        <p:cNvGrpSpPr/>
        <p:nvPr/>
      </p:nvGrpSpPr>
      <p:grpSpPr>
        <a:xfrm>
          <a:off x="0" y="0"/>
          <a:ext cx="0" cy="0"/>
          <a:chOff x="0" y="0"/>
          <a:chExt cx="0" cy="0"/>
        </a:xfrm>
      </p:grpSpPr>
      <p:sp>
        <p:nvSpPr>
          <p:cNvPr id="2864" name="Google Shape;2864;p59"/>
          <p:cNvSpPr txBox="1">
            <a:spLocks noGrp="1"/>
          </p:cNvSpPr>
          <p:nvPr>
            <p:ph type="subTitle" idx="1"/>
          </p:nvPr>
        </p:nvSpPr>
        <p:spPr>
          <a:xfrm>
            <a:off x="720000" y="1780518"/>
            <a:ext cx="6686695" cy="19637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solidFill>
                  <a:schemeClr val="dk1"/>
                </a:solidFill>
              </a:rPr>
              <a:t>General guidelines to adopt methodology:</a:t>
            </a:r>
          </a:p>
          <a:p>
            <a:pPr marL="0" lvl="0" indent="0" algn="l" rtl="0">
              <a:spcBef>
                <a:spcPts val="0"/>
              </a:spcBef>
              <a:spcAft>
                <a:spcPts val="0"/>
              </a:spcAft>
              <a:buNone/>
            </a:pPr>
            <a:endParaRPr lang="en-US" sz="1600" b="1" dirty="0">
              <a:solidFill>
                <a:schemeClr val="dk1"/>
              </a:solidFill>
            </a:endParaRPr>
          </a:p>
          <a:p>
            <a:pPr marL="0" lvl="0" indent="0" algn="l" rtl="0">
              <a:spcBef>
                <a:spcPts val="0"/>
              </a:spcBef>
              <a:spcAft>
                <a:spcPts val="0"/>
              </a:spcAft>
              <a:buNone/>
            </a:pPr>
            <a:r>
              <a:rPr lang="en-US" sz="1600" dirty="0">
                <a:solidFill>
                  <a:schemeClr val="dk1"/>
                </a:solidFill>
              </a:rPr>
              <a:t>This model serves as a valuable tool for predicting CO2 emissions by analyzing input features like engine size, cylinders, transmission, and fuel type. Its application in the development process enables car manufacturing companies to create eco-friendly vehicles with reduced CO2 emissions. By meeting the rising consumer demand for environmentally conscious products, businesses can enhance their market presence and competitiveness, aligning with the growing trend toward sustainable and eco-friendly transportation solutions.</a:t>
            </a:r>
          </a:p>
          <a:p>
            <a:pPr marL="0" lvl="0" indent="0" algn="l" rtl="0">
              <a:spcBef>
                <a:spcPts val="0"/>
              </a:spcBef>
              <a:spcAft>
                <a:spcPts val="0"/>
              </a:spcAft>
              <a:buNone/>
            </a:pPr>
            <a:endParaRPr lang="en-US" dirty="0">
              <a:solidFill>
                <a:schemeClr val="dk1"/>
              </a:solidFill>
            </a:endParaRPr>
          </a:p>
        </p:txBody>
      </p:sp>
      <p:sp>
        <p:nvSpPr>
          <p:cNvPr id="3108" name="Google Shape;3108;p5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DIN Alternate" panose="020B0500000000000000" pitchFamily="34" charset="77"/>
              </a:rPr>
              <a:t>Operationalize</a:t>
            </a:r>
            <a:endParaRPr dirty="0">
              <a:latin typeface="DIN Alternate" panose="020B0500000000000000" pitchFamily="34" charset="77"/>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p35"/>
          <p:cNvSpPr txBox="1">
            <a:spLocks noGrp="1"/>
          </p:cNvSpPr>
          <p:nvPr>
            <p:ph type="subTitle" idx="1"/>
          </p:nvPr>
        </p:nvSpPr>
        <p:spPr>
          <a:xfrm>
            <a:off x="4703419" y="429281"/>
            <a:ext cx="3852300" cy="442931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US" sz="1200" dirty="0"/>
              <a:t>The project aims to address high fuel consumption and CO2 emissions in various automobiles.</a:t>
            </a:r>
          </a:p>
          <a:p>
            <a:pPr marL="0" lvl="0" indent="0" algn="l" rtl="0">
              <a:spcBef>
                <a:spcPts val="0"/>
              </a:spcBef>
              <a:spcAft>
                <a:spcPts val="0"/>
              </a:spcAft>
            </a:pPr>
            <a:endParaRPr lang="en-US" sz="1200" dirty="0"/>
          </a:p>
          <a:p>
            <a:pPr marL="285750" lvl="0" indent="-285750" algn="l" rtl="0">
              <a:spcBef>
                <a:spcPts val="0"/>
              </a:spcBef>
              <a:spcAft>
                <a:spcPts val="0"/>
              </a:spcAft>
              <a:buFont typeface="Arial" panose="020B0604020202020204" pitchFamily="34" charset="0"/>
              <a:buChar char="•"/>
            </a:pPr>
            <a:r>
              <a:rPr lang="en-US" sz="1200" dirty="0"/>
              <a:t>The dataset includes attributes like engine size, cylinders, transmission, fuel type, various fuel consumption ratings.</a:t>
            </a:r>
          </a:p>
          <a:p>
            <a:pPr marL="0" lvl="0" indent="0" algn="l" rtl="0">
              <a:spcBef>
                <a:spcPts val="0"/>
              </a:spcBef>
              <a:spcAft>
                <a:spcPts val="0"/>
              </a:spcAft>
            </a:pPr>
            <a:endParaRPr lang="en-US" sz="1200" dirty="0"/>
          </a:p>
          <a:p>
            <a:pPr marL="285750" lvl="0" indent="-285750" algn="l" rtl="0">
              <a:spcBef>
                <a:spcPts val="0"/>
              </a:spcBef>
              <a:spcAft>
                <a:spcPts val="0"/>
              </a:spcAft>
              <a:buFont typeface="Arial" panose="020B0604020202020204" pitchFamily="34" charset="0"/>
              <a:buChar char="•"/>
            </a:pPr>
            <a:r>
              <a:rPr lang="en-US" sz="1200" dirty="0"/>
              <a:t>The goal is to estimate the relationship between CO2 Emissions (dependent) and multiple independent variables.</a:t>
            </a:r>
          </a:p>
          <a:p>
            <a:pPr marL="285750" lvl="0" indent="-285750" algn="l" rtl="0">
              <a:spcBef>
                <a:spcPts val="0"/>
              </a:spcBef>
              <a:spcAft>
                <a:spcPts val="0"/>
              </a:spcAft>
              <a:buFont typeface="Arial" panose="020B0604020202020204" pitchFamily="34" charset="0"/>
              <a:buChar char="•"/>
            </a:pPr>
            <a:endParaRPr lang="en-US" sz="1200" dirty="0"/>
          </a:p>
          <a:p>
            <a:pPr marL="285750" lvl="0" indent="-285750" algn="l" rtl="0">
              <a:spcBef>
                <a:spcPts val="0"/>
              </a:spcBef>
              <a:spcAft>
                <a:spcPts val="0"/>
              </a:spcAft>
              <a:buFont typeface="Arial" panose="020B0604020202020204" pitchFamily="34" charset="0"/>
              <a:buChar char="•"/>
            </a:pPr>
            <a:r>
              <a:rPr lang="en-US" sz="1200" dirty="0"/>
              <a:t>This will provide an understanding of how vehicle attributes impact emissions.</a:t>
            </a:r>
          </a:p>
          <a:p>
            <a:pPr marL="285750" lvl="0" indent="-285750" algn="l" rtl="0">
              <a:spcBef>
                <a:spcPts val="0"/>
              </a:spcBef>
              <a:spcAft>
                <a:spcPts val="0"/>
              </a:spcAft>
              <a:buFont typeface="Arial" panose="020B0604020202020204" pitchFamily="34" charset="0"/>
              <a:buChar char="•"/>
            </a:pPr>
            <a:endParaRPr lang="en-US" sz="1200" dirty="0"/>
          </a:p>
          <a:p>
            <a:pPr marL="285750" lvl="0" indent="-285750" algn="l" rtl="0">
              <a:spcBef>
                <a:spcPts val="0"/>
              </a:spcBef>
              <a:spcAft>
                <a:spcPts val="0"/>
              </a:spcAft>
              <a:buFont typeface="Arial" panose="020B0604020202020204" pitchFamily="34" charset="0"/>
              <a:buChar char="•"/>
            </a:pPr>
            <a:r>
              <a:rPr lang="en-US" sz="1200" dirty="0"/>
              <a:t>Insights can help automakers design more efficient vehicles.</a:t>
            </a:r>
          </a:p>
          <a:p>
            <a:pPr marL="285750" lvl="0" indent="-285750" algn="l" rtl="0">
              <a:spcBef>
                <a:spcPts val="0"/>
              </a:spcBef>
              <a:spcAft>
                <a:spcPts val="0"/>
              </a:spcAft>
              <a:buFont typeface="Arial" panose="020B0604020202020204" pitchFamily="34" charset="0"/>
              <a:buChar char="•"/>
            </a:pPr>
            <a:endParaRPr lang="en-US" sz="1200" dirty="0"/>
          </a:p>
          <a:p>
            <a:pPr marL="285750" lvl="0" indent="-285750" algn="l" rtl="0">
              <a:spcBef>
                <a:spcPts val="0"/>
              </a:spcBef>
              <a:spcAft>
                <a:spcPts val="0"/>
              </a:spcAft>
              <a:buFont typeface="Arial" panose="020B0604020202020204" pitchFamily="34" charset="0"/>
              <a:buChar char="•"/>
            </a:pPr>
            <a:r>
              <a:rPr lang="en-US" sz="1200" dirty="0"/>
              <a:t>Consumers and policymakers will gain perspectives on the emissions impacts.</a:t>
            </a:r>
          </a:p>
          <a:p>
            <a:pPr marL="285750" lvl="0" indent="-285750" algn="l" rtl="0">
              <a:spcBef>
                <a:spcPts val="0"/>
              </a:spcBef>
              <a:spcAft>
                <a:spcPts val="0"/>
              </a:spcAft>
              <a:buFont typeface="Arial" panose="020B0604020202020204" pitchFamily="34" charset="0"/>
              <a:buChar char="•"/>
            </a:pPr>
            <a:endParaRPr lang="en-US" sz="1200" dirty="0"/>
          </a:p>
          <a:p>
            <a:pPr marL="285750" lvl="0" indent="-285750" algn="l" rtl="0">
              <a:spcBef>
                <a:spcPts val="0"/>
              </a:spcBef>
              <a:spcAft>
                <a:spcPts val="0"/>
              </a:spcAft>
              <a:buFont typeface="Arial" panose="020B0604020202020204" pitchFamily="34" charset="0"/>
              <a:buChar char="•"/>
            </a:pPr>
            <a:r>
              <a:rPr lang="en-US" sz="1200" dirty="0"/>
              <a:t>The project analyzes a dataset to explore the drivers of CO2 emissions from vehicles.</a:t>
            </a:r>
          </a:p>
        </p:txBody>
      </p:sp>
      <p:sp>
        <p:nvSpPr>
          <p:cNvPr id="991" name="Google Shape;991;p35"/>
          <p:cNvSpPr txBox="1">
            <a:spLocks noGrp="1"/>
          </p:cNvSpPr>
          <p:nvPr>
            <p:ph type="title"/>
          </p:nvPr>
        </p:nvSpPr>
        <p:spPr>
          <a:xfrm>
            <a:off x="469963" y="140134"/>
            <a:ext cx="3852300" cy="98395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latin typeface="DIN Alternate" panose="020B0500000000000000" pitchFamily="34" charset="77"/>
              </a:rPr>
              <a:t>Objectives</a:t>
            </a:r>
            <a:r>
              <a:rPr lang="en-US" dirty="0"/>
              <a:t>:</a:t>
            </a:r>
          </a:p>
        </p:txBody>
      </p:sp>
      <p:grpSp>
        <p:nvGrpSpPr>
          <p:cNvPr id="992" name="Google Shape;992;p35"/>
          <p:cNvGrpSpPr/>
          <p:nvPr/>
        </p:nvGrpSpPr>
        <p:grpSpPr>
          <a:xfrm>
            <a:off x="52644" y="1084010"/>
            <a:ext cx="4514807" cy="3191874"/>
            <a:chOff x="57193" y="975813"/>
            <a:chExt cx="4514807" cy="3191874"/>
          </a:xfrm>
        </p:grpSpPr>
        <p:sp>
          <p:nvSpPr>
            <p:cNvPr id="993" name="Google Shape;993;p35"/>
            <p:cNvSpPr/>
            <p:nvPr/>
          </p:nvSpPr>
          <p:spPr>
            <a:xfrm flipH="1">
              <a:off x="3404175" y="1559759"/>
              <a:ext cx="1167824" cy="405513"/>
            </a:xfrm>
            <a:custGeom>
              <a:avLst/>
              <a:gdLst/>
              <a:ahLst/>
              <a:cxnLst/>
              <a:rect l="l" t="t" r="r" b="b"/>
              <a:pathLst>
                <a:path w="35480" h="12320" extrusionOk="0">
                  <a:moveTo>
                    <a:pt x="21103" y="1"/>
                  </a:moveTo>
                  <a:cubicBezTo>
                    <a:pt x="17298" y="1"/>
                    <a:pt x="14130" y="2711"/>
                    <a:pt x="13418" y="6305"/>
                  </a:cubicBezTo>
                  <a:cubicBezTo>
                    <a:pt x="12481" y="5538"/>
                    <a:pt x="11306" y="5116"/>
                    <a:pt x="10093" y="5116"/>
                  </a:cubicBezTo>
                  <a:cubicBezTo>
                    <a:pt x="10089" y="5116"/>
                    <a:pt x="10086" y="5116"/>
                    <a:pt x="10082" y="5116"/>
                  </a:cubicBezTo>
                  <a:cubicBezTo>
                    <a:pt x="7408" y="5116"/>
                    <a:pt x="5205" y="7106"/>
                    <a:pt x="4859" y="9687"/>
                  </a:cubicBezTo>
                  <a:cubicBezTo>
                    <a:pt x="4362" y="9387"/>
                    <a:pt x="3793" y="9230"/>
                    <a:pt x="3213" y="9230"/>
                  </a:cubicBezTo>
                  <a:cubicBezTo>
                    <a:pt x="1479" y="9230"/>
                    <a:pt x="69" y="10602"/>
                    <a:pt x="1" y="12319"/>
                  </a:cubicBezTo>
                  <a:lnTo>
                    <a:pt x="35302" y="12319"/>
                  </a:lnTo>
                  <a:cubicBezTo>
                    <a:pt x="35418" y="11911"/>
                    <a:pt x="35478" y="11489"/>
                    <a:pt x="35480" y="11065"/>
                  </a:cubicBezTo>
                  <a:cubicBezTo>
                    <a:pt x="35480" y="8525"/>
                    <a:pt x="33420" y="6464"/>
                    <a:pt x="30879" y="6464"/>
                  </a:cubicBezTo>
                  <a:cubicBezTo>
                    <a:pt x="30187" y="6466"/>
                    <a:pt x="29503" y="6623"/>
                    <a:pt x="28881" y="6926"/>
                  </a:cubicBezTo>
                  <a:cubicBezTo>
                    <a:pt x="28431" y="3028"/>
                    <a:pt x="25121" y="1"/>
                    <a:pt x="211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5"/>
            <p:cNvSpPr/>
            <p:nvPr/>
          </p:nvSpPr>
          <p:spPr>
            <a:xfrm flipH="1">
              <a:off x="3615191" y="1922796"/>
              <a:ext cx="86731" cy="93117"/>
            </a:xfrm>
            <a:custGeom>
              <a:avLst/>
              <a:gdLst/>
              <a:ahLst/>
              <a:cxnLst/>
              <a:rect l="l" t="t" r="r" b="b"/>
              <a:pathLst>
                <a:path w="2635" h="2829" extrusionOk="0">
                  <a:moveTo>
                    <a:pt x="2592" y="1"/>
                  </a:moveTo>
                  <a:cubicBezTo>
                    <a:pt x="2575" y="8"/>
                    <a:pt x="968" y="780"/>
                    <a:pt x="0" y="2785"/>
                  </a:cubicBezTo>
                  <a:lnTo>
                    <a:pt x="91" y="2829"/>
                  </a:lnTo>
                  <a:cubicBezTo>
                    <a:pt x="1042" y="857"/>
                    <a:pt x="2618" y="100"/>
                    <a:pt x="2634" y="92"/>
                  </a:cubicBezTo>
                  <a:lnTo>
                    <a:pt x="2592" y="1"/>
                  </a:lnTo>
                  <a:close/>
                </a:path>
              </a:pathLst>
            </a:custGeom>
            <a:solidFill>
              <a:srgbClr val="E6E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5"/>
            <p:cNvSpPr/>
            <p:nvPr/>
          </p:nvSpPr>
          <p:spPr>
            <a:xfrm flipH="1">
              <a:off x="4068256" y="1902486"/>
              <a:ext cx="57503" cy="88805"/>
            </a:xfrm>
            <a:custGeom>
              <a:avLst/>
              <a:gdLst/>
              <a:ahLst/>
              <a:cxnLst/>
              <a:rect l="l" t="t" r="r" b="b"/>
              <a:pathLst>
                <a:path w="1747" h="2698" extrusionOk="0">
                  <a:moveTo>
                    <a:pt x="54" y="1"/>
                  </a:moveTo>
                  <a:lnTo>
                    <a:pt x="0" y="86"/>
                  </a:lnTo>
                  <a:cubicBezTo>
                    <a:pt x="14" y="95"/>
                    <a:pt x="1394" y="990"/>
                    <a:pt x="1648" y="2697"/>
                  </a:cubicBezTo>
                  <a:lnTo>
                    <a:pt x="1747" y="2682"/>
                  </a:lnTo>
                  <a:cubicBezTo>
                    <a:pt x="1486" y="927"/>
                    <a:pt x="68" y="11"/>
                    <a:pt x="54" y="1"/>
                  </a:cubicBezTo>
                  <a:close/>
                </a:path>
              </a:pathLst>
            </a:custGeom>
            <a:solidFill>
              <a:srgbClr val="E6E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5"/>
            <p:cNvSpPr/>
            <p:nvPr/>
          </p:nvSpPr>
          <p:spPr>
            <a:xfrm flipH="1">
              <a:off x="4362499" y="2013745"/>
              <a:ext cx="44962" cy="47134"/>
            </a:xfrm>
            <a:custGeom>
              <a:avLst/>
              <a:gdLst/>
              <a:ahLst/>
              <a:cxnLst/>
              <a:rect l="l" t="t" r="r" b="b"/>
              <a:pathLst>
                <a:path w="1366" h="1432" extrusionOk="0">
                  <a:moveTo>
                    <a:pt x="50" y="1"/>
                  </a:moveTo>
                  <a:lnTo>
                    <a:pt x="0" y="90"/>
                  </a:lnTo>
                  <a:cubicBezTo>
                    <a:pt x="9" y="95"/>
                    <a:pt x="875" y="588"/>
                    <a:pt x="1275" y="1432"/>
                  </a:cubicBezTo>
                  <a:lnTo>
                    <a:pt x="1366" y="1388"/>
                  </a:lnTo>
                  <a:cubicBezTo>
                    <a:pt x="953" y="515"/>
                    <a:pt x="87" y="22"/>
                    <a:pt x="50" y="1"/>
                  </a:cubicBezTo>
                  <a:close/>
                </a:path>
              </a:pathLst>
            </a:custGeom>
            <a:solidFill>
              <a:srgbClr val="E6E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5"/>
            <p:cNvSpPr/>
            <p:nvPr/>
          </p:nvSpPr>
          <p:spPr>
            <a:xfrm flipH="1">
              <a:off x="3991005" y="1987872"/>
              <a:ext cx="148414" cy="50689"/>
            </a:xfrm>
            <a:custGeom>
              <a:avLst/>
              <a:gdLst/>
              <a:ahLst/>
              <a:cxnLst/>
              <a:rect l="l" t="t" r="r" b="b"/>
              <a:pathLst>
                <a:path w="4509" h="1540" extrusionOk="0">
                  <a:moveTo>
                    <a:pt x="2731" y="0"/>
                  </a:moveTo>
                  <a:cubicBezTo>
                    <a:pt x="2506" y="0"/>
                    <a:pt x="2279" y="23"/>
                    <a:pt x="2054" y="71"/>
                  </a:cubicBezTo>
                  <a:cubicBezTo>
                    <a:pt x="1190" y="252"/>
                    <a:pt x="443" y="768"/>
                    <a:pt x="1" y="1487"/>
                  </a:cubicBezTo>
                  <a:lnTo>
                    <a:pt x="87" y="1539"/>
                  </a:lnTo>
                  <a:cubicBezTo>
                    <a:pt x="514" y="844"/>
                    <a:pt x="1239" y="346"/>
                    <a:pt x="2075" y="170"/>
                  </a:cubicBezTo>
                  <a:cubicBezTo>
                    <a:pt x="2293" y="124"/>
                    <a:pt x="2513" y="102"/>
                    <a:pt x="2731" y="102"/>
                  </a:cubicBezTo>
                  <a:cubicBezTo>
                    <a:pt x="3349" y="102"/>
                    <a:pt x="3953" y="282"/>
                    <a:pt x="4451" y="627"/>
                  </a:cubicBezTo>
                  <a:lnTo>
                    <a:pt x="4509" y="544"/>
                  </a:lnTo>
                  <a:cubicBezTo>
                    <a:pt x="3993" y="188"/>
                    <a:pt x="3369" y="0"/>
                    <a:pt x="2731" y="0"/>
                  </a:cubicBezTo>
                  <a:close/>
                </a:path>
              </a:pathLst>
            </a:custGeom>
            <a:solidFill>
              <a:srgbClr val="E6E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5"/>
            <p:cNvSpPr/>
            <p:nvPr/>
          </p:nvSpPr>
          <p:spPr>
            <a:xfrm flipH="1">
              <a:off x="2969741" y="1966081"/>
              <a:ext cx="377930" cy="135807"/>
            </a:xfrm>
            <a:custGeom>
              <a:avLst/>
              <a:gdLst/>
              <a:ahLst/>
              <a:cxnLst/>
              <a:rect l="l" t="t" r="r" b="b"/>
              <a:pathLst>
                <a:path w="11482" h="4126" extrusionOk="0">
                  <a:moveTo>
                    <a:pt x="8072" y="0"/>
                  </a:moveTo>
                  <a:cubicBezTo>
                    <a:pt x="6229" y="0"/>
                    <a:pt x="4732" y="1463"/>
                    <a:pt x="4668" y="3289"/>
                  </a:cubicBezTo>
                  <a:cubicBezTo>
                    <a:pt x="4253" y="2426"/>
                    <a:pt x="3384" y="1894"/>
                    <a:pt x="2451" y="1894"/>
                  </a:cubicBezTo>
                  <a:cubicBezTo>
                    <a:pt x="2307" y="1894"/>
                    <a:pt x="2161" y="1907"/>
                    <a:pt x="2015" y="1933"/>
                  </a:cubicBezTo>
                  <a:cubicBezTo>
                    <a:pt x="927" y="2129"/>
                    <a:pt x="103" y="3025"/>
                    <a:pt x="1" y="4125"/>
                  </a:cubicBezTo>
                  <a:lnTo>
                    <a:pt x="11404" y="4125"/>
                  </a:lnTo>
                  <a:cubicBezTo>
                    <a:pt x="11456" y="3890"/>
                    <a:pt x="11481" y="3651"/>
                    <a:pt x="11482" y="3409"/>
                  </a:cubicBezTo>
                  <a:cubicBezTo>
                    <a:pt x="11482" y="1526"/>
                    <a:pt x="9955" y="0"/>
                    <a:pt x="8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5"/>
            <p:cNvSpPr/>
            <p:nvPr/>
          </p:nvSpPr>
          <p:spPr>
            <a:xfrm flipH="1">
              <a:off x="930971" y="975813"/>
              <a:ext cx="951869" cy="330565"/>
            </a:xfrm>
            <a:custGeom>
              <a:avLst/>
              <a:gdLst/>
              <a:ahLst/>
              <a:cxnLst/>
              <a:rect l="l" t="t" r="r" b="b"/>
              <a:pathLst>
                <a:path w="28919" h="10043" extrusionOk="0">
                  <a:moveTo>
                    <a:pt x="11719" y="1"/>
                  </a:moveTo>
                  <a:cubicBezTo>
                    <a:pt x="8444" y="1"/>
                    <a:pt x="5746" y="2468"/>
                    <a:pt x="5378" y="5646"/>
                  </a:cubicBezTo>
                  <a:cubicBezTo>
                    <a:pt x="4871" y="5399"/>
                    <a:pt x="4315" y="5271"/>
                    <a:pt x="3750" y="5270"/>
                  </a:cubicBezTo>
                  <a:cubicBezTo>
                    <a:pt x="1680" y="5270"/>
                    <a:pt x="1" y="6949"/>
                    <a:pt x="1" y="9021"/>
                  </a:cubicBezTo>
                  <a:cubicBezTo>
                    <a:pt x="1" y="9366"/>
                    <a:pt x="50" y="9710"/>
                    <a:pt x="145" y="10042"/>
                  </a:cubicBezTo>
                  <a:lnTo>
                    <a:pt x="28919" y="10042"/>
                  </a:lnTo>
                  <a:cubicBezTo>
                    <a:pt x="28864" y="8643"/>
                    <a:pt x="27714" y="7523"/>
                    <a:pt x="26301" y="7523"/>
                  </a:cubicBezTo>
                  <a:cubicBezTo>
                    <a:pt x="25828" y="7525"/>
                    <a:pt x="25364" y="7652"/>
                    <a:pt x="24959" y="7896"/>
                  </a:cubicBezTo>
                  <a:cubicBezTo>
                    <a:pt x="24677" y="5793"/>
                    <a:pt x="22881" y="4171"/>
                    <a:pt x="20701" y="4171"/>
                  </a:cubicBezTo>
                  <a:cubicBezTo>
                    <a:pt x="20699" y="4171"/>
                    <a:pt x="20697" y="4171"/>
                    <a:pt x="20696" y="4171"/>
                  </a:cubicBezTo>
                  <a:cubicBezTo>
                    <a:pt x="19706" y="4171"/>
                    <a:pt x="18747" y="4514"/>
                    <a:pt x="17982" y="5141"/>
                  </a:cubicBezTo>
                  <a:cubicBezTo>
                    <a:pt x="17402" y="2210"/>
                    <a:pt x="14820" y="1"/>
                    <a:pt x="117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5"/>
            <p:cNvSpPr/>
            <p:nvPr/>
          </p:nvSpPr>
          <p:spPr>
            <a:xfrm flipH="1">
              <a:off x="1793376" y="1568249"/>
              <a:ext cx="71096" cy="76297"/>
            </a:xfrm>
            <a:custGeom>
              <a:avLst/>
              <a:gdLst/>
              <a:ahLst/>
              <a:cxnLst/>
              <a:rect l="l" t="t" r="r" b="b"/>
              <a:pathLst>
                <a:path w="2160" h="2318" extrusionOk="0">
                  <a:moveTo>
                    <a:pt x="44" y="0"/>
                  </a:moveTo>
                  <a:lnTo>
                    <a:pt x="0" y="92"/>
                  </a:lnTo>
                  <a:cubicBezTo>
                    <a:pt x="14" y="98"/>
                    <a:pt x="1295" y="714"/>
                    <a:pt x="2069" y="2318"/>
                  </a:cubicBezTo>
                  <a:lnTo>
                    <a:pt x="2160" y="2274"/>
                  </a:lnTo>
                  <a:cubicBezTo>
                    <a:pt x="1370" y="636"/>
                    <a:pt x="57" y="7"/>
                    <a:pt x="44" y="0"/>
                  </a:cubicBezTo>
                  <a:close/>
                </a:path>
              </a:pathLst>
            </a:custGeom>
            <a:solidFill>
              <a:srgbClr val="E6E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5"/>
            <p:cNvSpPr/>
            <p:nvPr/>
          </p:nvSpPr>
          <p:spPr>
            <a:xfrm flipH="1">
              <a:off x="1447946" y="1551725"/>
              <a:ext cx="47431" cy="72643"/>
            </a:xfrm>
            <a:custGeom>
              <a:avLst/>
              <a:gdLst/>
              <a:ahLst/>
              <a:cxnLst/>
              <a:rect l="l" t="t" r="r" b="b"/>
              <a:pathLst>
                <a:path w="1441" h="2207" extrusionOk="0">
                  <a:moveTo>
                    <a:pt x="1385" y="0"/>
                  </a:moveTo>
                  <a:cubicBezTo>
                    <a:pt x="1374" y="7"/>
                    <a:pt x="215" y="758"/>
                    <a:pt x="1" y="2193"/>
                  </a:cubicBezTo>
                  <a:lnTo>
                    <a:pt x="101" y="2206"/>
                  </a:lnTo>
                  <a:cubicBezTo>
                    <a:pt x="307" y="819"/>
                    <a:pt x="1428" y="92"/>
                    <a:pt x="1440" y="84"/>
                  </a:cubicBezTo>
                  <a:lnTo>
                    <a:pt x="1385" y="0"/>
                  </a:lnTo>
                  <a:close/>
                </a:path>
              </a:pathLst>
            </a:custGeom>
            <a:solidFill>
              <a:srgbClr val="E6E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5"/>
            <p:cNvSpPr/>
            <p:nvPr/>
          </p:nvSpPr>
          <p:spPr>
            <a:xfrm flipH="1">
              <a:off x="1218416" y="1642378"/>
              <a:ext cx="37029" cy="38807"/>
            </a:xfrm>
            <a:custGeom>
              <a:avLst/>
              <a:gdLst/>
              <a:ahLst/>
              <a:cxnLst/>
              <a:rect l="l" t="t" r="r" b="b"/>
              <a:pathLst>
                <a:path w="1125" h="1179" extrusionOk="0">
                  <a:moveTo>
                    <a:pt x="1076" y="1"/>
                  </a:moveTo>
                  <a:cubicBezTo>
                    <a:pt x="1046" y="17"/>
                    <a:pt x="337" y="421"/>
                    <a:pt x="0" y="1135"/>
                  </a:cubicBezTo>
                  <a:lnTo>
                    <a:pt x="91" y="1179"/>
                  </a:lnTo>
                  <a:cubicBezTo>
                    <a:pt x="415" y="494"/>
                    <a:pt x="1118" y="92"/>
                    <a:pt x="1125" y="88"/>
                  </a:cubicBezTo>
                  <a:lnTo>
                    <a:pt x="1076" y="1"/>
                  </a:lnTo>
                  <a:close/>
                </a:path>
              </a:pathLst>
            </a:custGeom>
            <a:solidFill>
              <a:srgbClr val="E6E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5"/>
            <p:cNvSpPr/>
            <p:nvPr/>
          </p:nvSpPr>
          <p:spPr>
            <a:xfrm flipH="1">
              <a:off x="1436791" y="1621278"/>
              <a:ext cx="121423" cy="41736"/>
            </a:xfrm>
            <a:custGeom>
              <a:avLst/>
              <a:gdLst/>
              <a:ahLst/>
              <a:cxnLst/>
              <a:rect l="l" t="t" r="r" b="b"/>
              <a:pathLst>
                <a:path w="3689" h="1268" extrusionOk="0">
                  <a:moveTo>
                    <a:pt x="1454" y="0"/>
                  </a:moveTo>
                  <a:cubicBezTo>
                    <a:pt x="931" y="0"/>
                    <a:pt x="422" y="153"/>
                    <a:pt x="1" y="444"/>
                  </a:cubicBezTo>
                  <a:lnTo>
                    <a:pt x="58" y="526"/>
                  </a:lnTo>
                  <a:cubicBezTo>
                    <a:pt x="463" y="247"/>
                    <a:pt x="953" y="100"/>
                    <a:pt x="1455" y="100"/>
                  </a:cubicBezTo>
                  <a:cubicBezTo>
                    <a:pt x="1633" y="100"/>
                    <a:pt x="1812" y="119"/>
                    <a:pt x="1989" y="156"/>
                  </a:cubicBezTo>
                  <a:cubicBezTo>
                    <a:pt x="2667" y="297"/>
                    <a:pt x="3256" y="704"/>
                    <a:pt x="3602" y="1268"/>
                  </a:cubicBezTo>
                  <a:lnTo>
                    <a:pt x="3689" y="1216"/>
                  </a:lnTo>
                  <a:cubicBezTo>
                    <a:pt x="3327" y="628"/>
                    <a:pt x="2715" y="206"/>
                    <a:pt x="2009" y="58"/>
                  </a:cubicBezTo>
                  <a:cubicBezTo>
                    <a:pt x="1824" y="19"/>
                    <a:pt x="1638" y="0"/>
                    <a:pt x="1454" y="0"/>
                  </a:cubicBezTo>
                  <a:close/>
                </a:path>
              </a:pathLst>
            </a:custGeom>
            <a:solidFill>
              <a:srgbClr val="E6E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flipH="1">
              <a:off x="1961819" y="1379222"/>
              <a:ext cx="311870" cy="110726"/>
            </a:xfrm>
            <a:custGeom>
              <a:avLst/>
              <a:gdLst/>
              <a:ahLst/>
              <a:cxnLst/>
              <a:rect l="l" t="t" r="r" b="b"/>
              <a:pathLst>
                <a:path w="9475" h="3364" extrusionOk="0">
                  <a:moveTo>
                    <a:pt x="2891" y="1"/>
                  </a:moveTo>
                  <a:cubicBezTo>
                    <a:pt x="2053" y="1"/>
                    <a:pt x="1259" y="380"/>
                    <a:pt x="733" y="1032"/>
                  </a:cubicBezTo>
                  <a:cubicBezTo>
                    <a:pt x="205" y="1686"/>
                    <a:pt x="1" y="2543"/>
                    <a:pt x="179" y="3363"/>
                  </a:cubicBezTo>
                  <a:lnTo>
                    <a:pt x="9474" y="3363"/>
                  </a:lnTo>
                  <a:cubicBezTo>
                    <a:pt x="9390" y="2467"/>
                    <a:pt x="8719" y="1736"/>
                    <a:pt x="7832" y="1577"/>
                  </a:cubicBezTo>
                  <a:cubicBezTo>
                    <a:pt x="7713" y="1555"/>
                    <a:pt x="7594" y="1545"/>
                    <a:pt x="7477" y="1545"/>
                  </a:cubicBezTo>
                  <a:cubicBezTo>
                    <a:pt x="6717" y="1545"/>
                    <a:pt x="6008" y="1978"/>
                    <a:pt x="5670" y="2681"/>
                  </a:cubicBezTo>
                  <a:cubicBezTo>
                    <a:pt x="5618" y="1192"/>
                    <a:pt x="4398" y="1"/>
                    <a:pt x="2895" y="1"/>
                  </a:cubicBezTo>
                  <a:cubicBezTo>
                    <a:pt x="2894" y="1"/>
                    <a:pt x="2893" y="1"/>
                    <a:pt x="28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flipH="1">
              <a:off x="57193" y="2720007"/>
              <a:ext cx="920205" cy="1427161"/>
            </a:xfrm>
            <a:custGeom>
              <a:avLst/>
              <a:gdLst/>
              <a:ahLst/>
              <a:cxnLst/>
              <a:rect l="l" t="t" r="r" b="b"/>
              <a:pathLst>
                <a:path w="27957" h="43359" extrusionOk="0">
                  <a:moveTo>
                    <a:pt x="27514" y="0"/>
                  </a:moveTo>
                  <a:cubicBezTo>
                    <a:pt x="27514" y="0"/>
                    <a:pt x="14951" y="3673"/>
                    <a:pt x="7475" y="15647"/>
                  </a:cubicBezTo>
                  <a:cubicBezTo>
                    <a:pt x="0" y="27620"/>
                    <a:pt x="442" y="43359"/>
                    <a:pt x="442" y="43359"/>
                  </a:cubicBezTo>
                  <a:cubicBezTo>
                    <a:pt x="442" y="43359"/>
                    <a:pt x="13005" y="39686"/>
                    <a:pt x="20481" y="27712"/>
                  </a:cubicBezTo>
                  <a:cubicBezTo>
                    <a:pt x="27956" y="15739"/>
                    <a:pt x="27514" y="0"/>
                    <a:pt x="27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flipH="1">
              <a:off x="785396" y="3627127"/>
              <a:ext cx="35614" cy="159704"/>
            </a:xfrm>
            <a:custGeom>
              <a:avLst/>
              <a:gdLst/>
              <a:ahLst/>
              <a:cxnLst/>
              <a:rect l="l" t="t" r="r" b="b"/>
              <a:pathLst>
                <a:path w="1082" h="4852" extrusionOk="0">
                  <a:moveTo>
                    <a:pt x="199" y="0"/>
                  </a:moveTo>
                  <a:lnTo>
                    <a:pt x="0" y="37"/>
                  </a:lnTo>
                  <a:lnTo>
                    <a:pt x="883" y="4852"/>
                  </a:lnTo>
                  <a:lnTo>
                    <a:pt x="1082" y="4815"/>
                  </a:lnTo>
                  <a:lnTo>
                    <a:pt x="199" y="0"/>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flipH="1">
              <a:off x="3206422" y="2385639"/>
              <a:ext cx="1136193" cy="1240994"/>
            </a:xfrm>
            <a:custGeom>
              <a:avLst/>
              <a:gdLst/>
              <a:ahLst/>
              <a:cxnLst/>
              <a:rect l="l" t="t" r="r" b="b"/>
              <a:pathLst>
                <a:path w="34519" h="37703" extrusionOk="0">
                  <a:moveTo>
                    <a:pt x="1" y="0"/>
                  </a:moveTo>
                  <a:cubicBezTo>
                    <a:pt x="1" y="0"/>
                    <a:pt x="2432" y="15556"/>
                    <a:pt x="11964" y="25967"/>
                  </a:cubicBezTo>
                  <a:cubicBezTo>
                    <a:pt x="21496" y="36379"/>
                    <a:pt x="34518" y="37703"/>
                    <a:pt x="34518" y="37703"/>
                  </a:cubicBezTo>
                  <a:cubicBezTo>
                    <a:pt x="34518" y="37703"/>
                    <a:pt x="32086" y="22146"/>
                    <a:pt x="22555" y="11736"/>
                  </a:cubicBezTo>
                  <a:cubicBezTo>
                    <a:pt x="13023" y="1324"/>
                    <a:pt x="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5"/>
            <p:cNvSpPr/>
            <p:nvPr/>
          </p:nvSpPr>
          <p:spPr>
            <a:xfrm flipH="1">
              <a:off x="3440727" y="3148781"/>
              <a:ext cx="7044" cy="161218"/>
            </a:xfrm>
            <a:custGeom>
              <a:avLst/>
              <a:gdLst/>
              <a:ahLst/>
              <a:cxnLst/>
              <a:rect l="l" t="t" r="r" b="b"/>
              <a:pathLst>
                <a:path w="214" h="4898" extrusionOk="0">
                  <a:moveTo>
                    <a:pt x="204" y="0"/>
                  </a:moveTo>
                  <a:lnTo>
                    <a:pt x="1" y="2"/>
                  </a:lnTo>
                  <a:lnTo>
                    <a:pt x="12" y="4898"/>
                  </a:lnTo>
                  <a:lnTo>
                    <a:pt x="214" y="4896"/>
                  </a:lnTo>
                  <a:lnTo>
                    <a:pt x="204" y="0"/>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5"/>
            <p:cNvSpPr/>
            <p:nvPr/>
          </p:nvSpPr>
          <p:spPr>
            <a:xfrm flipH="1">
              <a:off x="828275" y="1792478"/>
              <a:ext cx="438494" cy="1065919"/>
            </a:xfrm>
            <a:custGeom>
              <a:avLst/>
              <a:gdLst/>
              <a:ahLst/>
              <a:cxnLst/>
              <a:rect l="l" t="t" r="r" b="b"/>
              <a:pathLst>
                <a:path w="13322" h="32384" extrusionOk="0">
                  <a:moveTo>
                    <a:pt x="4665" y="0"/>
                  </a:moveTo>
                  <a:cubicBezTo>
                    <a:pt x="4665" y="0"/>
                    <a:pt x="0" y="6624"/>
                    <a:pt x="1102" y="15566"/>
                  </a:cubicBezTo>
                  <a:cubicBezTo>
                    <a:pt x="2205" y="24509"/>
                    <a:pt x="8657" y="32383"/>
                    <a:pt x="8657" y="32383"/>
                  </a:cubicBezTo>
                  <a:cubicBezTo>
                    <a:pt x="8657" y="32383"/>
                    <a:pt x="13322" y="25759"/>
                    <a:pt x="12220" y="16817"/>
                  </a:cubicBezTo>
                  <a:cubicBezTo>
                    <a:pt x="11117" y="7875"/>
                    <a:pt x="4665" y="0"/>
                    <a:pt x="46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flipH="1">
              <a:off x="1037771" y="2535739"/>
              <a:ext cx="81432" cy="74947"/>
            </a:xfrm>
            <a:custGeom>
              <a:avLst/>
              <a:gdLst/>
              <a:ahLst/>
              <a:cxnLst/>
              <a:rect l="l" t="t" r="r" b="b"/>
              <a:pathLst>
                <a:path w="2474" h="2277" extrusionOk="0">
                  <a:moveTo>
                    <a:pt x="135" y="1"/>
                  </a:moveTo>
                  <a:lnTo>
                    <a:pt x="0" y="150"/>
                  </a:lnTo>
                  <a:lnTo>
                    <a:pt x="2338" y="2277"/>
                  </a:lnTo>
                  <a:lnTo>
                    <a:pt x="2474" y="2128"/>
                  </a:lnTo>
                  <a:lnTo>
                    <a:pt x="135" y="1"/>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5"/>
            <p:cNvSpPr/>
            <p:nvPr/>
          </p:nvSpPr>
          <p:spPr>
            <a:xfrm flipH="1">
              <a:off x="153060" y="2131817"/>
              <a:ext cx="572721" cy="937584"/>
            </a:xfrm>
            <a:custGeom>
              <a:avLst/>
              <a:gdLst/>
              <a:ahLst/>
              <a:cxnLst/>
              <a:rect l="l" t="t" r="r" b="b"/>
              <a:pathLst>
                <a:path w="17400" h="28485" extrusionOk="0">
                  <a:moveTo>
                    <a:pt x="15150" y="1"/>
                  </a:moveTo>
                  <a:cubicBezTo>
                    <a:pt x="15149" y="1"/>
                    <a:pt x="7123" y="2334"/>
                    <a:pt x="3562" y="10199"/>
                  </a:cubicBezTo>
                  <a:cubicBezTo>
                    <a:pt x="0" y="18064"/>
                    <a:pt x="2250" y="28484"/>
                    <a:pt x="2250" y="28484"/>
                  </a:cubicBezTo>
                  <a:cubicBezTo>
                    <a:pt x="2250" y="28484"/>
                    <a:pt x="10275" y="26152"/>
                    <a:pt x="13836" y="18286"/>
                  </a:cubicBezTo>
                  <a:cubicBezTo>
                    <a:pt x="17399" y="10420"/>
                    <a:pt x="15150" y="1"/>
                    <a:pt x="15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flipH="1">
              <a:off x="575881" y="2725603"/>
              <a:ext cx="45489" cy="107500"/>
            </a:xfrm>
            <a:custGeom>
              <a:avLst/>
              <a:gdLst/>
              <a:ahLst/>
              <a:cxnLst/>
              <a:rect l="l" t="t" r="r" b="b"/>
              <a:pathLst>
                <a:path w="1382" h="3266" extrusionOk="0">
                  <a:moveTo>
                    <a:pt x="188" y="0"/>
                  </a:moveTo>
                  <a:lnTo>
                    <a:pt x="1" y="72"/>
                  </a:lnTo>
                  <a:lnTo>
                    <a:pt x="1192" y="3265"/>
                  </a:lnTo>
                  <a:lnTo>
                    <a:pt x="1381" y="3195"/>
                  </a:lnTo>
                  <a:lnTo>
                    <a:pt x="188" y="0"/>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5"/>
            <p:cNvSpPr/>
            <p:nvPr/>
          </p:nvSpPr>
          <p:spPr>
            <a:xfrm flipH="1">
              <a:off x="3625607" y="1926614"/>
              <a:ext cx="356864" cy="933173"/>
            </a:xfrm>
            <a:custGeom>
              <a:avLst/>
              <a:gdLst/>
              <a:ahLst/>
              <a:cxnLst/>
              <a:rect l="l" t="t" r="r" b="b"/>
              <a:pathLst>
                <a:path w="10842" h="28351" extrusionOk="0">
                  <a:moveTo>
                    <a:pt x="0" y="0"/>
                  </a:moveTo>
                  <a:cubicBezTo>
                    <a:pt x="0" y="0"/>
                    <a:pt x="28" y="10161"/>
                    <a:pt x="3022" y="17990"/>
                  </a:cubicBezTo>
                  <a:cubicBezTo>
                    <a:pt x="6017" y="25819"/>
                    <a:pt x="10842" y="28351"/>
                    <a:pt x="10842" y="28351"/>
                  </a:cubicBezTo>
                  <a:cubicBezTo>
                    <a:pt x="10842" y="28351"/>
                    <a:pt x="10814" y="18190"/>
                    <a:pt x="7819" y="10362"/>
                  </a:cubicBezTo>
                  <a:cubicBezTo>
                    <a:pt x="4826" y="2533"/>
                    <a:pt x="0" y="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5"/>
            <p:cNvSpPr/>
            <p:nvPr/>
          </p:nvSpPr>
          <p:spPr>
            <a:xfrm flipH="1">
              <a:off x="3683818" y="2522342"/>
              <a:ext cx="15766" cy="102662"/>
            </a:xfrm>
            <a:custGeom>
              <a:avLst/>
              <a:gdLst/>
              <a:ahLst/>
              <a:cxnLst/>
              <a:rect l="l" t="t" r="r" b="b"/>
              <a:pathLst>
                <a:path w="479" h="3119" extrusionOk="0">
                  <a:moveTo>
                    <a:pt x="277" y="1"/>
                  </a:moveTo>
                  <a:lnTo>
                    <a:pt x="0" y="3101"/>
                  </a:lnTo>
                  <a:lnTo>
                    <a:pt x="202" y="3118"/>
                  </a:lnTo>
                  <a:lnTo>
                    <a:pt x="479" y="20"/>
                  </a:lnTo>
                  <a:lnTo>
                    <a:pt x="277" y="1"/>
                  </a:lnTo>
                  <a:close/>
                </a:path>
              </a:pathLst>
            </a:custGeom>
            <a:solidFill>
              <a:srgbClr val="759C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5"/>
            <p:cNvSpPr/>
            <p:nvPr/>
          </p:nvSpPr>
          <p:spPr>
            <a:xfrm flipH="1">
              <a:off x="1775115" y="2236196"/>
              <a:ext cx="205521" cy="164114"/>
            </a:xfrm>
            <a:custGeom>
              <a:avLst/>
              <a:gdLst/>
              <a:ahLst/>
              <a:cxnLst/>
              <a:rect l="l" t="t" r="r" b="b"/>
              <a:pathLst>
                <a:path w="6244" h="4986" extrusionOk="0">
                  <a:moveTo>
                    <a:pt x="0" y="1"/>
                  </a:moveTo>
                  <a:lnTo>
                    <a:pt x="0" y="4986"/>
                  </a:lnTo>
                  <a:lnTo>
                    <a:pt x="6244" y="4986"/>
                  </a:lnTo>
                  <a:lnTo>
                    <a:pt x="62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5"/>
            <p:cNvSpPr/>
            <p:nvPr/>
          </p:nvSpPr>
          <p:spPr>
            <a:xfrm flipH="1">
              <a:off x="1756453" y="2229317"/>
              <a:ext cx="242847" cy="31862"/>
            </a:xfrm>
            <a:custGeom>
              <a:avLst/>
              <a:gdLst/>
              <a:ahLst/>
              <a:cxnLst/>
              <a:rect l="l" t="t" r="r" b="b"/>
              <a:pathLst>
                <a:path w="7378" h="968" extrusionOk="0">
                  <a:moveTo>
                    <a:pt x="217" y="1"/>
                  </a:moveTo>
                  <a:cubicBezTo>
                    <a:pt x="97" y="1"/>
                    <a:pt x="0" y="97"/>
                    <a:pt x="0" y="217"/>
                  </a:cubicBezTo>
                  <a:lnTo>
                    <a:pt x="0" y="751"/>
                  </a:lnTo>
                  <a:cubicBezTo>
                    <a:pt x="0" y="871"/>
                    <a:pt x="97" y="967"/>
                    <a:pt x="217" y="967"/>
                  </a:cubicBezTo>
                  <a:lnTo>
                    <a:pt x="7161" y="967"/>
                  </a:lnTo>
                  <a:cubicBezTo>
                    <a:pt x="7281" y="967"/>
                    <a:pt x="7378" y="871"/>
                    <a:pt x="7378" y="751"/>
                  </a:cubicBezTo>
                  <a:lnTo>
                    <a:pt x="7378" y="217"/>
                  </a:lnTo>
                  <a:cubicBezTo>
                    <a:pt x="7378" y="97"/>
                    <a:pt x="7281" y="1"/>
                    <a:pt x="71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5"/>
            <p:cNvSpPr/>
            <p:nvPr/>
          </p:nvSpPr>
          <p:spPr>
            <a:xfrm flipH="1">
              <a:off x="877634" y="2325467"/>
              <a:ext cx="1331050" cy="1838796"/>
            </a:xfrm>
            <a:custGeom>
              <a:avLst/>
              <a:gdLst/>
              <a:ahLst/>
              <a:cxnLst/>
              <a:rect l="l" t="t" r="r" b="b"/>
              <a:pathLst>
                <a:path w="40439" h="55865" extrusionOk="0">
                  <a:moveTo>
                    <a:pt x="0" y="0"/>
                  </a:moveTo>
                  <a:lnTo>
                    <a:pt x="0" y="55864"/>
                  </a:lnTo>
                  <a:lnTo>
                    <a:pt x="40438" y="55864"/>
                  </a:lnTo>
                  <a:lnTo>
                    <a:pt x="40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5"/>
            <p:cNvSpPr/>
            <p:nvPr/>
          </p:nvSpPr>
          <p:spPr>
            <a:xfrm flipH="1">
              <a:off x="826520" y="2325467"/>
              <a:ext cx="1433317" cy="98482"/>
            </a:xfrm>
            <a:custGeom>
              <a:avLst/>
              <a:gdLst/>
              <a:ahLst/>
              <a:cxnLst/>
              <a:rect l="l" t="t" r="r" b="b"/>
              <a:pathLst>
                <a:path w="43546" h="2992" extrusionOk="0">
                  <a:moveTo>
                    <a:pt x="1497" y="0"/>
                  </a:moveTo>
                  <a:cubicBezTo>
                    <a:pt x="670" y="0"/>
                    <a:pt x="1" y="670"/>
                    <a:pt x="1" y="1495"/>
                  </a:cubicBezTo>
                  <a:cubicBezTo>
                    <a:pt x="1" y="2321"/>
                    <a:pt x="670" y="2991"/>
                    <a:pt x="1497" y="2991"/>
                  </a:cubicBezTo>
                  <a:lnTo>
                    <a:pt x="42050" y="2991"/>
                  </a:lnTo>
                  <a:cubicBezTo>
                    <a:pt x="42876" y="2991"/>
                    <a:pt x="43546" y="2321"/>
                    <a:pt x="43546" y="1495"/>
                  </a:cubicBezTo>
                  <a:cubicBezTo>
                    <a:pt x="43546" y="670"/>
                    <a:pt x="42876" y="0"/>
                    <a:pt x="420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5"/>
            <p:cNvSpPr/>
            <p:nvPr/>
          </p:nvSpPr>
          <p:spPr>
            <a:xfrm flipH="1">
              <a:off x="826520" y="4065315"/>
              <a:ext cx="1433317" cy="98449"/>
            </a:xfrm>
            <a:custGeom>
              <a:avLst/>
              <a:gdLst/>
              <a:ahLst/>
              <a:cxnLst/>
              <a:rect l="l" t="t" r="r" b="b"/>
              <a:pathLst>
                <a:path w="43546" h="2991" extrusionOk="0">
                  <a:moveTo>
                    <a:pt x="1497" y="0"/>
                  </a:moveTo>
                  <a:cubicBezTo>
                    <a:pt x="670" y="0"/>
                    <a:pt x="1" y="670"/>
                    <a:pt x="1" y="1496"/>
                  </a:cubicBezTo>
                  <a:cubicBezTo>
                    <a:pt x="1" y="2321"/>
                    <a:pt x="670" y="2991"/>
                    <a:pt x="1497" y="2991"/>
                  </a:cubicBezTo>
                  <a:lnTo>
                    <a:pt x="42050" y="2991"/>
                  </a:lnTo>
                  <a:cubicBezTo>
                    <a:pt x="42876" y="2991"/>
                    <a:pt x="43546" y="2321"/>
                    <a:pt x="43546" y="1496"/>
                  </a:cubicBezTo>
                  <a:cubicBezTo>
                    <a:pt x="43546" y="670"/>
                    <a:pt x="42876" y="0"/>
                    <a:pt x="420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5"/>
            <p:cNvSpPr/>
            <p:nvPr/>
          </p:nvSpPr>
          <p:spPr>
            <a:xfrm flipH="1">
              <a:off x="826520" y="2817276"/>
              <a:ext cx="1433317" cy="98482"/>
            </a:xfrm>
            <a:custGeom>
              <a:avLst/>
              <a:gdLst/>
              <a:ahLst/>
              <a:cxnLst/>
              <a:rect l="l" t="t" r="r" b="b"/>
              <a:pathLst>
                <a:path w="43546" h="2992" extrusionOk="0">
                  <a:moveTo>
                    <a:pt x="1497" y="1"/>
                  </a:moveTo>
                  <a:cubicBezTo>
                    <a:pt x="670" y="1"/>
                    <a:pt x="1" y="671"/>
                    <a:pt x="1" y="1497"/>
                  </a:cubicBezTo>
                  <a:cubicBezTo>
                    <a:pt x="1" y="2322"/>
                    <a:pt x="670" y="2992"/>
                    <a:pt x="1497" y="2992"/>
                  </a:cubicBezTo>
                  <a:lnTo>
                    <a:pt x="42050" y="2992"/>
                  </a:lnTo>
                  <a:cubicBezTo>
                    <a:pt x="42876" y="2992"/>
                    <a:pt x="43546" y="2322"/>
                    <a:pt x="43546" y="1497"/>
                  </a:cubicBezTo>
                  <a:cubicBezTo>
                    <a:pt x="43546" y="671"/>
                    <a:pt x="42876" y="1"/>
                    <a:pt x="4205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5"/>
            <p:cNvSpPr/>
            <p:nvPr/>
          </p:nvSpPr>
          <p:spPr>
            <a:xfrm flipH="1">
              <a:off x="826520" y="3573473"/>
              <a:ext cx="1433317" cy="98482"/>
            </a:xfrm>
            <a:custGeom>
              <a:avLst/>
              <a:gdLst/>
              <a:ahLst/>
              <a:cxnLst/>
              <a:rect l="l" t="t" r="r" b="b"/>
              <a:pathLst>
                <a:path w="43546" h="2992" extrusionOk="0">
                  <a:moveTo>
                    <a:pt x="1497" y="0"/>
                  </a:moveTo>
                  <a:cubicBezTo>
                    <a:pt x="670" y="0"/>
                    <a:pt x="1" y="670"/>
                    <a:pt x="1" y="1495"/>
                  </a:cubicBezTo>
                  <a:cubicBezTo>
                    <a:pt x="1" y="2322"/>
                    <a:pt x="670" y="2991"/>
                    <a:pt x="1497" y="2991"/>
                  </a:cubicBezTo>
                  <a:lnTo>
                    <a:pt x="42050" y="2991"/>
                  </a:lnTo>
                  <a:cubicBezTo>
                    <a:pt x="42876" y="2991"/>
                    <a:pt x="43546" y="2322"/>
                    <a:pt x="43546" y="1495"/>
                  </a:cubicBezTo>
                  <a:cubicBezTo>
                    <a:pt x="43546" y="670"/>
                    <a:pt x="42876" y="0"/>
                    <a:pt x="420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5"/>
            <p:cNvSpPr/>
            <p:nvPr/>
          </p:nvSpPr>
          <p:spPr>
            <a:xfrm flipH="1">
              <a:off x="1775115" y="2322109"/>
              <a:ext cx="205521" cy="6715"/>
            </a:xfrm>
            <a:custGeom>
              <a:avLst/>
              <a:gdLst/>
              <a:ahLst/>
              <a:cxnLst/>
              <a:rect l="l" t="t" r="r" b="b"/>
              <a:pathLst>
                <a:path w="6244" h="204" extrusionOk="0">
                  <a:moveTo>
                    <a:pt x="0" y="1"/>
                  </a:moveTo>
                  <a:lnTo>
                    <a:pt x="0" y="204"/>
                  </a:lnTo>
                  <a:lnTo>
                    <a:pt x="6244" y="204"/>
                  </a:lnTo>
                  <a:lnTo>
                    <a:pt x="62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5"/>
            <p:cNvSpPr/>
            <p:nvPr/>
          </p:nvSpPr>
          <p:spPr>
            <a:xfrm flipH="1">
              <a:off x="1843872" y="2512204"/>
              <a:ext cx="690524" cy="290508"/>
            </a:xfrm>
            <a:custGeom>
              <a:avLst/>
              <a:gdLst/>
              <a:ahLst/>
              <a:cxnLst/>
              <a:rect l="l" t="t" r="r" b="b"/>
              <a:pathLst>
                <a:path w="20979" h="8826" extrusionOk="0">
                  <a:moveTo>
                    <a:pt x="17407" y="1921"/>
                  </a:moveTo>
                  <a:cubicBezTo>
                    <a:pt x="18318" y="1921"/>
                    <a:pt x="19057" y="2661"/>
                    <a:pt x="19058" y="3573"/>
                  </a:cubicBezTo>
                  <a:lnTo>
                    <a:pt x="19058" y="6905"/>
                  </a:lnTo>
                  <a:lnTo>
                    <a:pt x="1921" y="6905"/>
                  </a:lnTo>
                  <a:lnTo>
                    <a:pt x="1921" y="1921"/>
                  </a:lnTo>
                  <a:close/>
                  <a:moveTo>
                    <a:pt x="0" y="1"/>
                  </a:moveTo>
                  <a:lnTo>
                    <a:pt x="0" y="8826"/>
                  </a:lnTo>
                  <a:lnTo>
                    <a:pt x="20978" y="8826"/>
                  </a:lnTo>
                  <a:lnTo>
                    <a:pt x="20978" y="3573"/>
                  </a:lnTo>
                  <a:cubicBezTo>
                    <a:pt x="20978" y="1601"/>
                    <a:pt x="19378" y="1"/>
                    <a:pt x="17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5"/>
            <p:cNvSpPr/>
            <p:nvPr/>
          </p:nvSpPr>
          <p:spPr>
            <a:xfrm flipH="1">
              <a:off x="1505088" y="2458780"/>
              <a:ext cx="1225360" cy="1707466"/>
            </a:xfrm>
            <a:custGeom>
              <a:avLst/>
              <a:gdLst/>
              <a:ahLst/>
              <a:cxnLst/>
              <a:rect l="l" t="t" r="r" b="b"/>
              <a:pathLst>
                <a:path w="37228" h="51875" extrusionOk="0">
                  <a:moveTo>
                    <a:pt x="1438" y="0"/>
                  </a:moveTo>
                  <a:cubicBezTo>
                    <a:pt x="644" y="0"/>
                    <a:pt x="1" y="644"/>
                    <a:pt x="1" y="1439"/>
                  </a:cubicBezTo>
                  <a:lnTo>
                    <a:pt x="1" y="49043"/>
                  </a:lnTo>
                  <a:cubicBezTo>
                    <a:pt x="1" y="50606"/>
                    <a:pt x="1269" y="51874"/>
                    <a:pt x="2833" y="51874"/>
                  </a:cubicBezTo>
                  <a:lnTo>
                    <a:pt x="34396" y="51874"/>
                  </a:lnTo>
                  <a:cubicBezTo>
                    <a:pt x="35959" y="51874"/>
                    <a:pt x="37228" y="50606"/>
                    <a:pt x="37228" y="49043"/>
                  </a:cubicBezTo>
                  <a:lnTo>
                    <a:pt x="37228" y="18100"/>
                  </a:lnTo>
                  <a:cubicBezTo>
                    <a:pt x="37228" y="17358"/>
                    <a:pt x="36936" y="16644"/>
                    <a:pt x="36416" y="16115"/>
                  </a:cubicBezTo>
                  <a:lnTo>
                    <a:pt x="28955" y="8517"/>
                  </a:lnTo>
                  <a:cubicBezTo>
                    <a:pt x="28423" y="7975"/>
                    <a:pt x="27694" y="7669"/>
                    <a:pt x="26934" y="7669"/>
                  </a:cubicBezTo>
                  <a:lnTo>
                    <a:pt x="14084" y="7669"/>
                  </a:lnTo>
                  <a:cubicBezTo>
                    <a:pt x="13332" y="7669"/>
                    <a:pt x="12611" y="7372"/>
                    <a:pt x="12080" y="6839"/>
                  </a:cubicBezTo>
                  <a:lnTo>
                    <a:pt x="6070" y="829"/>
                  </a:lnTo>
                  <a:cubicBezTo>
                    <a:pt x="5539" y="298"/>
                    <a:pt x="4818" y="0"/>
                    <a:pt x="40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5"/>
            <p:cNvSpPr/>
            <p:nvPr/>
          </p:nvSpPr>
          <p:spPr>
            <a:xfrm flipH="1">
              <a:off x="1462577" y="2660823"/>
              <a:ext cx="333363" cy="333363"/>
            </a:xfrm>
            <a:custGeom>
              <a:avLst/>
              <a:gdLst/>
              <a:ahLst/>
              <a:cxnLst/>
              <a:rect l="l" t="t" r="r" b="b"/>
              <a:pathLst>
                <a:path w="10128" h="10128" extrusionOk="0">
                  <a:moveTo>
                    <a:pt x="4256" y="0"/>
                  </a:moveTo>
                  <a:lnTo>
                    <a:pt x="0" y="4256"/>
                  </a:lnTo>
                  <a:lnTo>
                    <a:pt x="5872" y="10127"/>
                  </a:lnTo>
                  <a:lnTo>
                    <a:pt x="10127" y="5872"/>
                  </a:lnTo>
                  <a:lnTo>
                    <a:pt x="42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5"/>
            <p:cNvSpPr/>
            <p:nvPr/>
          </p:nvSpPr>
          <p:spPr>
            <a:xfrm flipH="1">
              <a:off x="1396082" y="2597162"/>
              <a:ext cx="294161" cy="288401"/>
            </a:xfrm>
            <a:custGeom>
              <a:avLst/>
              <a:gdLst/>
              <a:ahLst/>
              <a:cxnLst/>
              <a:rect l="l" t="t" r="r" b="b"/>
              <a:pathLst>
                <a:path w="8937" h="8762" extrusionOk="0">
                  <a:moveTo>
                    <a:pt x="2044" y="1"/>
                  </a:moveTo>
                  <a:cubicBezTo>
                    <a:pt x="1815" y="1"/>
                    <a:pt x="1587" y="88"/>
                    <a:pt x="1413" y="262"/>
                  </a:cubicBezTo>
                  <a:lnTo>
                    <a:pt x="350" y="1325"/>
                  </a:lnTo>
                  <a:cubicBezTo>
                    <a:pt x="0" y="1674"/>
                    <a:pt x="0" y="2239"/>
                    <a:pt x="350" y="2588"/>
                  </a:cubicBezTo>
                  <a:lnTo>
                    <a:pt x="6263" y="8501"/>
                  </a:lnTo>
                  <a:cubicBezTo>
                    <a:pt x="6437" y="8675"/>
                    <a:pt x="6665" y="8762"/>
                    <a:pt x="6894" y="8762"/>
                  </a:cubicBezTo>
                  <a:cubicBezTo>
                    <a:pt x="7122" y="8762"/>
                    <a:pt x="7350" y="8675"/>
                    <a:pt x="7524" y="8501"/>
                  </a:cubicBezTo>
                  <a:lnTo>
                    <a:pt x="8587" y="7438"/>
                  </a:lnTo>
                  <a:cubicBezTo>
                    <a:pt x="8937" y="7088"/>
                    <a:pt x="8937" y="6524"/>
                    <a:pt x="8587" y="6175"/>
                  </a:cubicBezTo>
                  <a:lnTo>
                    <a:pt x="2676" y="262"/>
                  </a:lnTo>
                  <a:cubicBezTo>
                    <a:pt x="2501" y="88"/>
                    <a:pt x="2272" y="1"/>
                    <a:pt x="20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5"/>
            <p:cNvSpPr/>
            <p:nvPr/>
          </p:nvSpPr>
          <p:spPr>
            <a:xfrm flipH="1">
              <a:off x="2497631" y="3873114"/>
              <a:ext cx="73170" cy="73170"/>
            </a:xfrm>
            <a:custGeom>
              <a:avLst/>
              <a:gdLst/>
              <a:ahLst/>
              <a:cxnLst/>
              <a:rect l="l" t="t" r="r" b="b"/>
              <a:pathLst>
                <a:path w="2223" h="2223" extrusionOk="0">
                  <a:moveTo>
                    <a:pt x="2081" y="0"/>
                  </a:moveTo>
                  <a:lnTo>
                    <a:pt x="1" y="2080"/>
                  </a:lnTo>
                  <a:lnTo>
                    <a:pt x="143" y="2222"/>
                  </a:lnTo>
                  <a:lnTo>
                    <a:pt x="2223" y="143"/>
                  </a:lnTo>
                  <a:lnTo>
                    <a:pt x="208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5"/>
            <p:cNvSpPr/>
            <p:nvPr/>
          </p:nvSpPr>
          <p:spPr>
            <a:xfrm flipH="1">
              <a:off x="2604482" y="3207109"/>
              <a:ext cx="121292" cy="107237"/>
            </a:xfrm>
            <a:custGeom>
              <a:avLst/>
              <a:gdLst/>
              <a:ahLst/>
              <a:cxnLst/>
              <a:rect l="l" t="t" r="r" b="b"/>
              <a:pathLst>
                <a:path w="3685" h="3258" extrusionOk="0">
                  <a:moveTo>
                    <a:pt x="516" y="1"/>
                  </a:moveTo>
                  <a:cubicBezTo>
                    <a:pt x="231" y="1"/>
                    <a:pt x="0" y="231"/>
                    <a:pt x="0" y="517"/>
                  </a:cubicBezTo>
                  <a:lnTo>
                    <a:pt x="0" y="2740"/>
                  </a:lnTo>
                  <a:cubicBezTo>
                    <a:pt x="0" y="3027"/>
                    <a:pt x="231" y="3257"/>
                    <a:pt x="516" y="3257"/>
                  </a:cubicBezTo>
                  <a:lnTo>
                    <a:pt x="3168" y="3257"/>
                  </a:lnTo>
                  <a:cubicBezTo>
                    <a:pt x="3454" y="3257"/>
                    <a:pt x="3685" y="3027"/>
                    <a:pt x="3685" y="2740"/>
                  </a:cubicBezTo>
                  <a:lnTo>
                    <a:pt x="3685" y="517"/>
                  </a:lnTo>
                  <a:cubicBezTo>
                    <a:pt x="3685" y="231"/>
                    <a:pt x="3454" y="1"/>
                    <a:pt x="3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5"/>
            <p:cNvSpPr/>
            <p:nvPr/>
          </p:nvSpPr>
          <p:spPr>
            <a:xfrm flipH="1">
              <a:off x="2760487" y="1575294"/>
              <a:ext cx="940349" cy="950947"/>
            </a:xfrm>
            <a:custGeom>
              <a:avLst/>
              <a:gdLst/>
              <a:ahLst/>
              <a:cxnLst/>
              <a:rect l="l" t="t" r="r" b="b"/>
              <a:pathLst>
                <a:path w="28569" h="28891" extrusionOk="0">
                  <a:moveTo>
                    <a:pt x="1711" y="1"/>
                  </a:moveTo>
                  <a:cubicBezTo>
                    <a:pt x="767" y="1"/>
                    <a:pt x="1" y="765"/>
                    <a:pt x="1" y="1711"/>
                  </a:cubicBezTo>
                  <a:lnTo>
                    <a:pt x="1" y="27181"/>
                  </a:lnTo>
                  <a:cubicBezTo>
                    <a:pt x="1" y="28126"/>
                    <a:pt x="767" y="28891"/>
                    <a:pt x="1711" y="28891"/>
                  </a:cubicBezTo>
                  <a:lnTo>
                    <a:pt x="26859" y="28891"/>
                  </a:lnTo>
                  <a:cubicBezTo>
                    <a:pt x="27803" y="28891"/>
                    <a:pt x="28568" y="28125"/>
                    <a:pt x="28568" y="27181"/>
                  </a:cubicBezTo>
                  <a:lnTo>
                    <a:pt x="28568" y="1711"/>
                  </a:lnTo>
                  <a:cubicBezTo>
                    <a:pt x="28568" y="765"/>
                    <a:pt x="27803" y="1"/>
                    <a:pt x="268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5"/>
            <p:cNvSpPr/>
            <p:nvPr/>
          </p:nvSpPr>
          <p:spPr>
            <a:xfrm flipH="1">
              <a:off x="2686794" y="2625042"/>
              <a:ext cx="1087709" cy="1539237"/>
            </a:xfrm>
            <a:custGeom>
              <a:avLst/>
              <a:gdLst/>
              <a:ahLst/>
              <a:cxnLst/>
              <a:rect l="l" t="t" r="r" b="b"/>
              <a:pathLst>
                <a:path w="33046" h="46764" extrusionOk="0">
                  <a:moveTo>
                    <a:pt x="0" y="1"/>
                  </a:moveTo>
                  <a:lnTo>
                    <a:pt x="0" y="46763"/>
                  </a:lnTo>
                  <a:lnTo>
                    <a:pt x="33046" y="46763"/>
                  </a:lnTo>
                  <a:lnTo>
                    <a:pt x="330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5"/>
            <p:cNvSpPr/>
            <p:nvPr/>
          </p:nvSpPr>
          <p:spPr>
            <a:xfrm flipH="1">
              <a:off x="2621363" y="1619830"/>
              <a:ext cx="1218579" cy="1201957"/>
            </a:xfrm>
            <a:custGeom>
              <a:avLst/>
              <a:gdLst/>
              <a:ahLst/>
              <a:cxnLst/>
              <a:rect l="l" t="t" r="r" b="b"/>
              <a:pathLst>
                <a:path w="37022" h="36517" extrusionOk="0">
                  <a:moveTo>
                    <a:pt x="2189" y="1"/>
                  </a:moveTo>
                  <a:cubicBezTo>
                    <a:pt x="977" y="1"/>
                    <a:pt x="0" y="976"/>
                    <a:pt x="0" y="2189"/>
                  </a:cubicBezTo>
                  <a:lnTo>
                    <a:pt x="0" y="34330"/>
                  </a:lnTo>
                  <a:cubicBezTo>
                    <a:pt x="0" y="35541"/>
                    <a:pt x="977" y="36517"/>
                    <a:pt x="2189" y="36517"/>
                  </a:cubicBezTo>
                  <a:lnTo>
                    <a:pt x="34834" y="36517"/>
                  </a:lnTo>
                  <a:cubicBezTo>
                    <a:pt x="36045" y="36517"/>
                    <a:pt x="37022" y="35541"/>
                    <a:pt x="37022" y="34330"/>
                  </a:cubicBezTo>
                  <a:lnTo>
                    <a:pt x="37022" y="2189"/>
                  </a:lnTo>
                  <a:cubicBezTo>
                    <a:pt x="37022" y="976"/>
                    <a:pt x="36045" y="1"/>
                    <a:pt x="34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5"/>
            <p:cNvSpPr/>
            <p:nvPr/>
          </p:nvSpPr>
          <p:spPr>
            <a:xfrm flipH="1">
              <a:off x="2810054" y="1826745"/>
              <a:ext cx="841209" cy="519991"/>
            </a:xfrm>
            <a:custGeom>
              <a:avLst/>
              <a:gdLst/>
              <a:ahLst/>
              <a:cxnLst/>
              <a:rect l="l" t="t" r="r" b="b"/>
              <a:pathLst>
                <a:path w="25557" h="15798" extrusionOk="0">
                  <a:moveTo>
                    <a:pt x="1198" y="1"/>
                  </a:moveTo>
                  <a:cubicBezTo>
                    <a:pt x="534" y="1"/>
                    <a:pt x="1" y="534"/>
                    <a:pt x="1" y="1196"/>
                  </a:cubicBezTo>
                  <a:lnTo>
                    <a:pt x="1" y="14602"/>
                  </a:lnTo>
                  <a:cubicBezTo>
                    <a:pt x="1" y="15264"/>
                    <a:pt x="534" y="15797"/>
                    <a:pt x="1198" y="15797"/>
                  </a:cubicBezTo>
                  <a:lnTo>
                    <a:pt x="24361" y="15797"/>
                  </a:lnTo>
                  <a:cubicBezTo>
                    <a:pt x="25023" y="15797"/>
                    <a:pt x="25556" y="15264"/>
                    <a:pt x="25556" y="14602"/>
                  </a:cubicBezTo>
                  <a:lnTo>
                    <a:pt x="25556" y="1196"/>
                  </a:lnTo>
                  <a:cubicBezTo>
                    <a:pt x="25556" y="534"/>
                    <a:pt x="25023" y="1"/>
                    <a:pt x="243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5"/>
            <p:cNvSpPr/>
            <p:nvPr/>
          </p:nvSpPr>
          <p:spPr>
            <a:xfrm flipH="1">
              <a:off x="2594209" y="4057152"/>
              <a:ext cx="1272922" cy="107204"/>
            </a:xfrm>
            <a:custGeom>
              <a:avLst/>
              <a:gdLst/>
              <a:ahLst/>
              <a:cxnLst/>
              <a:rect l="l" t="t" r="r" b="b"/>
              <a:pathLst>
                <a:path w="38673" h="3257" extrusionOk="0">
                  <a:moveTo>
                    <a:pt x="0" y="0"/>
                  </a:moveTo>
                  <a:lnTo>
                    <a:pt x="0" y="3256"/>
                  </a:lnTo>
                  <a:lnTo>
                    <a:pt x="38673" y="3256"/>
                  </a:lnTo>
                  <a:lnTo>
                    <a:pt x="386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5"/>
            <p:cNvSpPr/>
            <p:nvPr/>
          </p:nvSpPr>
          <p:spPr>
            <a:xfrm flipH="1">
              <a:off x="3132998" y="3764193"/>
              <a:ext cx="196173" cy="72808"/>
            </a:xfrm>
            <a:custGeom>
              <a:avLst/>
              <a:gdLst/>
              <a:ahLst/>
              <a:cxnLst/>
              <a:rect l="l" t="t" r="r" b="b"/>
              <a:pathLst>
                <a:path w="5960" h="2212" extrusionOk="0">
                  <a:moveTo>
                    <a:pt x="1106" y="202"/>
                  </a:moveTo>
                  <a:cubicBezTo>
                    <a:pt x="1111" y="202"/>
                    <a:pt x="1115" y="202"/>
                    <a:pt x="1120" y="202"/>
                  </a:cubicBezTo>
                  <a:lnTo>
                    <a:pt x="4867" y="202"/>
                  </a:lnTo>
                  <a:cubicBezTo>
                    <a:pt x="5362" y="208"/>
                    <a:pt x="5760" y="611"/>
                    <a:pt x="5760" y="1106"/>
                  </a:cubicBezTo>
                  <a:cubicBezTo>
                    <a:pt x="5760" y="1600"/>
                    <a:pt x="5362" y="2003"/>
                    <a:pt x="4867" y="2010"/>
                  </a:cubicBezTo>
                  <a:lnTo>
                    <a:pt x="1120" y="2010"/>
                  </a:lnTo>
                  <a:cubicBezTo>
                    <a:pt x="1116" y="2010"/>
                    <a:pt x="1112" y="2010"/>
                    <a:pt x="1109" y="2010"/>
                  </a:cubicBezTo>
                  <a:cubicBezTo>
                    <a:pt x="609" y="2010"/>
                    <a:pt x="204" y="1605"/>
                    <a:pt x="204" y="1106"/>
                  </a:cubicBezTo>
                  <a:cubicBezTo>
                    <a:pt x="204" y="606"/>
                    <a:pt x="608" y="202"/>
                    <a:pt x="1106" y="202"/>
                  </a:cubicBezTo>
                  <a:close/>
                  <a:moveTo>
                    <a:pt x="1106" y="0"/>
                  </a:moveTo>
                  <a:cubicBezTo>
                    <a:pt x="497" y="0"/>
                    <a:pt x="1" y="494"/>
                    <a:pt x="1" y="1106"/>
                  </a:cubicBezTo>
                  <a:cubicBezTo>
                    <a:pt x="1" y="1717"/>
                    <a:pt x="497" y="2211"/>
                    <a:pt x="1106" y="2211"/>
                  </a:cubicBezTo>
                  <a:cubicBezTo>
                    <a:pt x="1111" y="2211"/>
                    <a:pt x="1115" y="2211"/>
                    <a:pt x="1120" y="2211"/>
                  </a:cubicBezTo>
                  <a:lnTo>
                    <a:pt x="4867" y="2211"/>
                  </a:lnTo>
                  <a:cubicBezTo>
                    <a:pt x="5473" y="2204"/>
                    <a:pt x="5960" y="1710"/>
                    <a:pt x="5960" y="1106"/>
                  </a:cubicBezTo>
                  <a:cubicBezTo>
                    <a:pt x="5960" y="500"/>
                    <a:pt x="5473" y="7"/>
                    <a:pt x="4867" y="0"/>
                  </a:cubicBezTo>
                  <a:lnTo>
                    <a:pt x="1120" y="0"/>
                  </a:lnTo>
                  <a:cubicBezTo>
                    <a:pt x="1115" y="0"/>
                    <a:pt x="1111" y="0"/>
                    <a:pt x="11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5"/>
            <p:cNvSpPr/>
            <p:nvPr/>
          </p:nvSpPr>
          <p:spPr>
            <a:xfrm flipH="1">
              <a:off x="3499685" y="2038597"/>
              <a:ext cx="69780" cy="109113"/>
            </a:xfrm>
            <a:custGeom>
              <a:avLst/>
              <a:gdLst/>
              <a:ahLst/>
              <a:cxnLst/>
              <a:rect l="l" t="t" r="r" b="b"/>
              <a:pathLst>
                <a:path w="2120" h="3315" extrusionOk="0">
                  <a:moveTo>
                    <a:pt x="1" y="1"/>
                  </a:moveTo>
                  <a:lnTo>
                    <a:pt x="1" y="3315"/>
                  </a:lnTo>
                  <a:lnTo>
                    <a:pt x="2119" y="3315"/>
                  </a:lnTo>
                  <a:lnTo>
                    <a:pt x="21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5"/>
            <p:cNvSpPr/>
            <p:nvPr/>
          </p:nvSpPr>
          <p:spPr>
            <a:xfrm flipH="1">
              <a:off x="3378090" y="2038597"/>
              <a:ext cx="69747" cy="109113"/>
            </a:xfrm>
            <a:custGeom>
              <a:avLst/>
              <a:gdLst/>
              <a:ahLst/>
              <a:cxnLst/>
              <a:rect l="l" t="t" r="r" b="b"/>
              <a:pathLst>
                <a:path w="2119" h="3315" extrusionOk="0">
                  <a:moveTo>
                    <a:pt x="0" y="1"/>
                  </a:moveTo>
                  <a:lnTo>
                    <a:pt x="0" y="3315"/>
                  </a:lnTo>
                  <a:lnTo>
                    <a:pt x="2119" y="3315"/>
                  </a:lnTo>
                  <a:lnTo>
                    <a:pt x="21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5"/>
            <p:cNvSpPr/>
            <p:nvPr/>
          </p:nvSpPr>
          <p:spPr>
            <a:xfrm flipH="1">
              <a:off x="3256528" y="2038597"/>
              <a:ext cx="69747" cy="109113"/>
            </a:xfrm>
            <a:custGeom>
              <a:avLst/>
              <a:gdLst/>
              <a:ahLst/>
              <a:cxnLst/>
              <a:rect l="l" t="t" r="r" b="b"/>
              <a:pathLst>
                <a:path w="2119" h="3315" extrusionOk="0">
                  <a:moveTo>
                    <a:pt x="0" y="1"/>
                  </a:moveTo>
                  <a:lnTo>
                    <a:pt x="0" y="3315"/>
                  </a:lnTo>
                  <a:lnTo>
                    <a:pt x="2119" y="3315"/>
                  </a:lnTo>
                  <a:lnTo>
                    <a:pt x="21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5"/>
            <p:cNvSpPr/>
            <p:nvPr/>
          </p:nvSpPr>
          <p:spPr>
            <a:xfrm flipH="1">
              <a:off x="3134966" y="2038597"/>
              <a:ext cx="69747" cy="109113"/>
            </a:xfrm>
            <a:custGeom>
              <a:avLst/>
              <a:gdLst/>
              <a:ahLst/>
              <a:cxnLst/>
              <a:rect l="l" t="t" r="r" b="b"/>
              <a:pathLst>
                <a:path w="2119" h="3315" extrusionOk="0">
                  <a:moveTo>
                    <a:pt x="1" y="1"/>
                  </a:moveTo>
                  <a:lnTo>
                    <a:pt x="1" y="3315"/>
                  </a:lnTo>
                  <a:lnTo>
                    <a:pt x="2119" y="3315"/>
                  </a:lnTo>
                  <a:lnTo>
                    <a:pt x="21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5"/>
            <p:cNvSpPr/>
            <p:nvPr/>
          </p:nvSpPr>
          <p:spPr>
            <a:xfrm flipH="1">
              <a:off x="3013405" y="2038597"/>
              <a:ext cx="69747" cy="109113"/>
            </a:xfrm>
            <a:custGeom>
              <a:avLst/>
              <a:gdLst/>
              <a:ahLst/>
              <a:cxnLst/>
              <a:rect l="l" t="t" r="r" b="b"/>
              <a:pathLst>
                <a:path w="2119" h="3315" extrusionOk="0">
                  <a:moveTo>
                    <a:pt x="1" y="1"/>
                  </a:moveTo>
                  <a:lnTo>
                    <a:pt x="1" y="3315"/>
                  </a:lnTo>
                  <a:lnTo>
                    <a:pt x="2119" y="3315"/>
                  </a:lnTo>
                  <a:lnTo>
                    <a:pt x="21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flipH="1">
              <a:off x="2891810" y="2038597"/>
              <a:ext cx="69780" cy="109113"/>
            </a:xfrm>
            <a:custGeom>
              <a:avLst/>
              <a:gdLst/>
              <a:ahLst/>
              <a:cxnLst/>
              <a:rect l="l" t="t" r="r" b="b"/>
              <a:pathLst>
                <a:path w="2120" h="3315" extrusionOk="0">
                  <a:moveTo>
                    <a:pt x="1" y="1"/>
                  </a:moveTo>
                  <a:lnTo>
                    <a:pt x="1" y="3315"/>
                  </a:lnTo>
                  <a:lnTo>
                    <a:pt x="2119" y="3315"/>
                  </a:lnTo>
                  <a:lnTo>
                    <a:pt x="21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flipH="1">
              <a:off x="2576204" y="1835896"/>
              <a:ext cx="82650" cy="246171"/>
            </a:xfrm>
            <a:custGeom>
              <a:avLst/>
              <a:gdLst/>
              <a:ahLst/>
              <a:cxnLst/>
              <a:rect l="l" t="t" r="r" b="b"/>
              <a:pathLst>
                <a:path w="2511" h="7479" extrusionOk="0">
                  <a:moveTo>
                    <a:pt x="0" y="1"/>
                  </a:moveTo>
                  <a:lnTo>
                    <a:pt x="0" y="7478"/>
                  </a:lnTo>
                  <a:lnTo>
                    <a:pt x="2510" y="7478"/>
                  </a:lnTo>
                  <a:lnTo>
                    <a:pt x="25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flipH="1">
              <a:off x="4097922" y="3628148"/>
              <a:ext cx="196404" cy="225270"/>
            </a:xfrm>
            <a:custGeom>
              <a:avLst/>
              <a:gdLst/>
              <a:ahLst/>
              <a:cxnLst/>
              <a:rect l="l" t="t" r="r" b="b"/>
              <a:pathLst>
                <a:path w="5967" h="6844" extrusionOk="0">
                  <a:moveTo>
                    <a:pt x="811" y="1"/>
                  </a:moveTo>
                  <a:cubicBezTo>
                    <a:pt x="369" y="1"/>
                    <a:pt x="1" y="359"/>
                    <a:pt x="1" y="812"/>
                  </a:cubicBezTo>
                  <a:lnTo>
                    <a:pt x="1" y="6032"/>
                  </a:lnTo>
                  <a:cubicBezTo>
                    <a:pt x="1" y="6485"/>
                    <a:pt x="369" y="6844"/>
                    <a:pt x="811" y="6844"/>
                  </a:cubicBezTo>
                  <a:cubicBezTo>
                    <a:pt x="838" y="6844"/>
                    <a:pt x="864" y="6843"/>
                    <a:pt x="891" y="6840"/>
                  </a:cubicBezTo>
                  <a:lnTo>
                    <a:pt x="5233" y="6419"/>
                  </a:lnTo>
                  <a:cubicBezTo>
                    <a:pt x="5648" y="6379"/>
                    <a:pt x="5966" y="6029"/>
                    <a:pt x="5966" y="5611"/>
                  </a:cubicBezTo>
                  <a:lnTo>
                    <a:pt x="5966" y="1234"/>
                  </a:lnTo>
                  <a:cubicBezTo>
                    <a:pt x="5966" y="816"/>
                    <a:pt x="5648" y="465"/>
                    <a:pt x="5233" y="425"/>
                  </a:cubicBezTo>
                  <a:lnTo>
                    <a:pt x="891" y="5"/>
                  </a:lnTo>
                  <a:cubicBezTo>
                    <a:pt x="864" y="2"/>
                    <a:pt x="838" y="1"/>
                    <a:pt x="8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5"/>
            <p:cNvSpPr/>
            <p:nvPr/>
          </p:nvSpPr>
          <p:spPr>
            <a:xfrm flipH="1">
              <a:off x="2218864" y="3316097"/>
              <a:ext cx="1967099" cy="851017"/>
            </a:xfrm>
            <a:custGeom>
              <a:avLst/>
              <a:gdLst/>
              <a:ahLst/>
              <a:cxnLst/>
              <a:rect l="l" t="t" r="r" b="b"/>
              <a:pathLst>
                <a:path w="59763" h="25855" extrusionOk="0">
                  <a:moveTo>
                    <a:pt x="17955" y="1"/>
                  </a:moveTo>
                  <a:cubicBezTo>
                    <a:pt x="16272" y="1"/>
                    <a:pt x="15203" y="57"/>
                    <a:pt x="14847" y="69"/>
                  </a:cubicBezTo>
                  <a:cubicBezTo>
                    <a:pt x="9476" y="169"/>
                    <a:pt x="4595" y="2375"/>
                    <a:pt x="2004" y="6381"/>
                  </a:cubicBezTo>
                  <a:cubicBezTo>
                    <a:pt x="697" y="8405"/>
                    <a:pt x="33" y="10665"/>
                    <a:pt x="0" y="12927"/>
                  </a:cubicBezTo>
                  <a:cubicBezTo>
                    <a:pt x="33" y="15191"/>
                    <a:pt x="697" y="17450"/>
                    <a:pt x="2004" y="19474"/>
                  </a:cubicBezTo>
                  <a:cubicBezTo>
                    <a:pt x="4595" y="23480"/>
                    <a:pt x="9475" y="25687"/>
                    <a:pt x="14847" y="25787"/>
                  </a:cubicBezTo>
                  <a:cubicBezTo>
                    <a:pt x="15203" y="25798"/>
                    <a:pt x="16269" y="25854"/>
                    <a:pt x="17948" y="25854"/>
                  </a:cubicBezTo>
                  <a:cubicBezTo>
                    <a:pt x="23343" y="25854"/>
                    <a:pt x="35065" y="25279"/>
                    <a:pt x="49912" y="20816"/>
                  </a:cubicBezTo>
                  <a:cubicBezTo>
                    <a:pt x="53911" y="19743"/>
                    <a:pt x="59740" y="16473"/>
                    <a:pt x="59763" y="12929"/>
                  </a:cubicBezTo>
                  <a:cubicBezTo>
                    <a:pt x="59740" y="9384"/>
                    <a:pt x="53632" y="6144"/>
                    <a:pt x="49912" y="5040"/>
                  </a:cubicBezTo>
                  <a:cubicBezTo>
                    <a:pt x="35071" y="578"/>
                    <a:pt x="23353" y="1"/>
                    <a:pt x="179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5"/>
            <p:cNvSpPr/>
            <p:nvPr/>
          </p:nvSpPr>
          <p:spPr>
            <a:xfrm flipH="1">
              <a:off x="2990260" y="3737333"/>
              <a:ext cx="1197941" cy="426414"/>
            </a:xfrm>
            <a:custGeom>
              <a:avLst/>
              <a:gdLst/>
              <a:ahLst/>
              <a:cxnLst/>
              <a:rect l="l" t="t" r="r" b="b"/>
              <a:pathLst>
                <a:path w="36395" h="12955" extrusionOk="0">
                  <a:moveTo>
                    <a:pt x="1" y="0"/>
                  </a:moveTo>
                  <a:cubicBezTo>
                    <a:pt x="1" y="6637"/>
                    <a:pt x="5868" y="12955"/>
                    <a:pt x="14462" y="12955"/>
                  </a:cubicBezTo>
                  <a:cubicBezTo>
                    <a:pt x="14475" y="12955"/>
                    <a:pt x="14487" y="12955"/>
                    <a:pt x="14500" y="12955"/>
                  </a:cubicBezTo>
                  <a:lnTo>
                    <a:pt x="36395" y="12955"/>
                  </a:lnTo>
                  <a:cubicBezTo>
                    <a:pt x="31059" y="11223"/>
                    <a:pt x="25656" y="10338"/>
                    <a:pt x="20190" y="10243"/>
                  </a:cubicBezTo>
                  <a:cubicBezTo>
                    <a:pt x="17228" y="10192"/>
                    <a:pt x="14421" y="8872"/>
                    <a:pt x="12512" y="6591"/>
                  </a:cubicBezTo>
                  <a:cubicBezTo>
                    <a:pt x="8713" y="2049"/>
                    <a:pt x="4470" y="30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5"/>
            <p:cNvSpPr/>
            <p:nvPr/>
          </p:nvSpPr>
          <p:spPr>
            <a:xfrm flipH="1">
              <a:off x="2990260" y="3311686"/>
              <a:ext cx="1197941" cy="426414"/>
            </a:xfrm>
            <a:custGeom>
              <a:avLst/>
              <a:gdLst/>
              <a:ahLst/>
              <a:cxnLst/>
              <a:rect l="l" t="t" r="r" b="b"/>
              <a:pathLst>
                <a:path w="36395" h="12955" extrusionOk="0">
                  <a:moveTo>
                    <a:pt x="14464" y="0"/>
                  </a:moveTo>
                  <a:cubicBezTo>
                    <a:pt x="5869" y="0"/>
                    <a:pt x="1" y="6318"/>
                    <a:pt x="1" y="12955"/>
                  </a:cubicBezTo>
                  <a:cubicBezTo>
                    <a:pt x="4470" y="12653"/>
                    <a:pt x="8713" y="10907"/>
                    <a:pt x="12512" y="6364"/>
                  </a:cubicBezTo>
                  <a:cubicBezTo>
                    <a:pt x="14421" y="4083"/>
                    <a:pt x="17228" y="2763"/>
                    <a:pt x="20190" y="2712"/>
                  </a:cubicBezTo>
                  <a:cubicBezTo>
                    <a:pt x="25656" y="2617"/>
                    <a:pt x="31059" y="1731"/>
                    <a:pt x="36395" y="0"/>
                  </a:cubicBezTo>
                  <a:lnTo>
                    <a:pt x="14500" y="0"/>
                  </a:lnTo>
                  <a:cubicBezTo>
                    <a:pt x="14488" y="0"/>
                    <a:pt x="14476" y="0"/>
                    <a:pt x="144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5"/>
            <p:cNvSpPr/>
            <p:nvPr/>
          </p:nvSpPr>
          <p:spPr>
            <a:xfrm flipH="1">
              <a:off x="736450" y="1790043"/>
              <a:ext cx="63197" cy="63197"/>
            </a:xfrm>
            <a:custGeom>
              <a:avLst/>
              <a:gdLst/>
              <a:ahLst/>
              <a:cxnLst/>
              <a:rect l="l" t="t" r="r" b="b"/>
              <a:pathLst>
                <a:path w="1920" h="1920" extrusionOk="0">
                  <a:moveTo>
                    <a:pt x="960" y="0"/>
                  </a:moveTo>
                  <a:cubicBezTo>
                    <a:pt x="430" y="0"/>
                    <a:pt x="1" y="430"/>
                    <a:pt x="1" y="959"/>
                  </a:cubicBezTo>
                  <a:cubicBezTo>
                    <a:pt x="1" y="1489"/>
                    <a:pt x="430" y="1919"/>
                    <a:pt x="960" y="1919"/>
                  </a:cubicBezTo>
                  <a:cubicBezTo>
                    <a:pt x="1491" y="1919"/>
                    <a:pt x="1920" y="1489"/>
                    <a:pt x="1920" y="959"/>
                  </a:cubicBezTo>
                  <a:cubicBezTo>
                    <a:pt x="1920" y="430"/>
                    <a:pt x="1491" y="0"/>
                    <a:pt x="960" y="0"/>
                  </a:cubicBezTo>
                  <a:close/>
                </a:path>
              </a:pathLst>
            </a:custGeom>
            <a:solidFill>
              <a:srgbClr val="D78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5"/>
            <p:cNvSpPr/>
            <p:nvPr/>
          </p:nvSpPr>
          <p:spPr>
            <a:xfrm flipH="1">
              <a:off x="564897" y="1631548"/>
              <a:ext cx="229648" cy="267599"/>
            </a:xfrm>
            <a:custGeom>
              <a:avLst/>
              <a:gdLst/>
              <a:ahLst/>
              <a:cxnLst/>
              <a:rect l="l" t="t" r="r" b="b"/>
              <a:pathLst>
                <a:path w="6977" h="8130" extrusionOk="0">
                  <a:moveTo>
                    <a:pt x="3496" y="0"/>
                  </a:moveTo>
                  <a:cubicBezTo>
                    <a:pt x="1647" y="0"/>
                    <a:pt x="1" y="1131"/>
                    <a:pt x="1" y="3376"/>
                  </a:cubicBezTo>
                  <a:cubicBezTo>
                    <a:pt x="1" y="5620"/>
                    <a:pt x="1458" y="8129"/>
                    <a:pt x="3700" y="8129"/>
                  </a:cubicBezTo>
                  <a:cubicBezTo>
                    <a:pt x="5549" y="8129"/>
                    <a:pt x="6977" y="6415"/>
                    <a:pt x="6879" y="3640"/>
                  </a:cubicBezTo>
                  <a:cubicBezTo>
                    <a:pt x="6879" y="1395"/>
                    <a:pt x="5345" y="0"/>
                    <a:pt x="34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5"/>
            <p:cNvSpPr/>
            <p:nvPr/>
          </p:nvSpPr>
          <p:spPr>
            <a:xfrm flipH="1">
              <a:off x="558972" y="1637572"/>
              <a:ext cx="245414" cy="349195"/>
            </a:xfrm>
            <a:custGeom>
              <a:avLst/>
              <a:gdLst/>
              <a:ahLst/>
              <a:cxnLst/>
              <a:rect l="l" t="t" r="r" b="b"/>
              <a:pathLst>
                <a:path w="7456" h="10609" extrusionOk="0">
                  <a:moveTo>
                    <a:pt x="3452" y="0"/>
                  </a:moveTo>
                  <a:cubicBezTo>
                    <a:pt x="2140" y="0"/>
                    <a:pt x="833" y="782"/>
                    <a:pt x="599" y="2515"/>
                  </a:cubicBezTo>
                  <a:cubicBezTo>
                    <a:pt x="255" y="5148"/>
                    <a:pt x="1" y="7280"/>
                    <a:pt x="1905" y="8700"/>
                  </a:cubicBezTo>
                  <a:lnTo>
                    <a:pt x="1862" y="10605"/>
                  </a:lnTo>
                  <a:lnTo>
                    <a:pt x="6144" y="10609"/>
                  </a:lnTo>
                  <a:lnTo>
                    <a:pt x="5791" y="6564"/>
                  </a:lnTo>
                  <a:lnTo>
                    <a:pt x="5791" y="6564"/>
                  </a:lnTo>
                  <a:cubicBezTo>
                    <a:pt x="5883" y="6586"/>
                    <a:pt x="5971" y="6596"/>
                    <a:pt x="6054" y="6596"/>
                  </a:cubicBezTo>
                  <a:cubicBezTo>
                    <a:pt x="7164" y="6596"/>
                    <a:pt x="7455" y="4790"/>
                    <a:pt x="6364" y="4606"/>
                  </a:cubicBezTo>
                  <a:lnTo>
                    <a:pt x="6352" y="3116"/>
                  </a:lnTo>
                  <a:cubicBezTo>
                    <a:pt x="6625" y="1137"/>
                    <a:pt x="5035" y="0"/>
                    <a:pt x="3452" y="0"/>
                  </a:cubicBezTo>
                  <a:close/>
                </a:path>
              </a:pathLst>
            </a:custGeom>
            <a:solidFill>
              <a:srgbClr val="F2B6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5"/>
            <p:cNvSpPr/>
            <p:nvPr/>
          </p:nvSpPr>
          <p:spPr>
            <a:xfrm flipH="1">
              <a:off x="624075" y="1869800"/>
              <a:ext cx="118889" cy="64744"/>
            </a:xfrm>
            <a:custGeom>
              <a:avLst/>
              <a:gdLst/>
              <a:ahLst/>
              <a:cxnLst/>
              <a:rect l="l" t="t" r="r" b="b"/>
              <a:pathLst>
                <a:path w="3612" h="1967" extrusionOk="0">
                  <a:moveTo>
                    <a:pt x="3474" y="1"/>
                  </a:moveTo>
                  <a:cubicBezTo>
                    <a:pt x="3104" y="825"/>
                    <a:pt x="2406" y="1464"/>
                    <a:pt x="1613" y="1711"/>
                  </a:cubicBezTo>
                  <a:cubicBezTo>
                    <a:pt x="1389" y="1780"/>
                    <a:pt x="1168" y="1815"/>
                    <a:pt x="957" y="1815"/>
                  </a:cubicBezTo>
                  <a:cubicBezTo>
                    <a:pt x="636" y="1815"/>
                    <a:pt x="336" y="1736"/>
                    <a:pt x="79" y="1580"/>
                  </a:cubicBezTo>
                  <a:lnTo>
                    <a:pt x="0" y="1709"/>
                  </a:lnTo>
                  <a:cubicBezTo>
                    <a:pt x="282" y="1880"/>
                    <a:pt x="609" y="1966"/>
                    <a:pt x="957" y="1966"/>
                  </a:cubicBezTo>
                  <a:cubicBezTo>
                    <a:pt x="1194" y="1965"/>
                    <a:pt x="1430" y="1928"/>
                    <a:pt x="1656" y="1856"/>
                  </a:cubicBezTo>
                  <a:cubicBezTo>
                    <a:pt x="2493" y="1597"/>
                    <a:pt x="3224" y="926"/>
                    <a:pt x="3612" y="64"/>
                  </a:cubicBezTo>
                  <a:lnTo>
                    <a:pt x="3474" y="1"/>
                  </a:lnTo>
                  <a:close/>
                </a:path>
              </a:pathLst>
            </a:custGeom>
            <a:solidFill>
              <a:srgbClr val="D78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5"/>
            <p:cNvSpPr/>
            <p:nvPr/>
          </p:nvSpPr>
          <p:spPr>
            <a:xfrm flipH="1">
              <a:off x="581442" y="1799095"/>
              <a:ext cx="14779" cy="32092"/>
            </a:xfrm>
            <a:custGeom>
              <a:avLst/>
              <a:gdLst/>
              <a:ahLst/>
              <a:cxnLst/>
              <a:rect l="l" t="t" r="r" b="b"/>
              <a:pathLst>
                <a:path w="449" h="975" extrusionOk="0">
                  <a:moveTo>
                    <a:pt x="44" y="1"/>
                  </a:moveTo>
                  <a:lnTo>
                    <a:pt x="0" y="146"/>
                  </a:lnTo>
                  <a:cubicBezTo>
                    <a:pt x="1" y="146"/>
                    <a:pt x="163" y="198"/>
                    <a:pt x="232" y="359"/>
                  </a:cubicBezTo>
                  <a:cubicBezTo>
                    <a:pt x="292" y="500"/>
                    <a:pt x="266" y="684"/>
                    <a:pt x="155" y="907"/>
                  </a:cubicBezTo>
                  <a:lnTo>
                    <a:pt x="292" y="975"/>
                  </a:lnTo>
                  <a:cubicBezTo>
                    <a:pt x="422" y="709"/>
                    <a:pt x="448" y="481"/>
                    <a:pt x="369" y="299"/>
                  </a:cubicBezTo>
                  <a:cubicBezTo>
                    <a:pt x="272" y="73"/>
                    <a:pt x="54" y="3"/>
                    <a:pt x="44" y="1"/>
                  </a:cubicBezTo>
                  <a:close/>
                </a:path>
              </a:pathLst>
            </a:custGeom>
            <a:solidFill>
              <a:srgbClr val="D78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5"/>
            <p:cNvSpPr/>
            <p:nvPr/>
          </p:nvSpPr>
          <p:spPr>
            <a:xfrm flipH="1">
              <a:off x="583845" y="1811076"/>
              <a:ext cx="20868" cy="15569"/>
            </a:xfrm>
            <a:custGeom>
              <a:avLst/>
              <a:gdLst/>
              <a:ahLst/>
              <a:cxnLst/>
              <a:rect l="l" t="t" r="r" b="b"/>
              <a:pathLst>
                <a:path w="634" h="473" extrusionOk="0">
                  <a:moveTo>
                    <a:pt x="555" y="1"/>
                  </a:moveTo>
                  <a:lnTo>
                    <a:pt x="0" y="344"/>
                  </a:lnTo>
                  <a:lnTo>
                    <a:pt x="79" y="473"/>
                  </a:lnTo>
                  <a:lnTo>
                    <a:pt x="634" y="130"/>
                  </a:lnTo>
                  <a:lnTo>
                    <a:pt x="555" y="1"/>
                  </a:lnTo>
                  <a:close/>
                </a:path>
              </a:pathLst>
            </a:custGeom>
            <a:solidFill>
              <a:srgbClr val="D78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5"/>
            <p:cNvSpPr/>
            <p:nvPr/>
          </p:nvSpPr>
          <p:spPr>
            <a:xfrm flipH="1">
              <a:off x="587008" y="1669962"/>
              <a:ext cx="65830" cy="145813"/>
            </a:xfrm>
            <a:custGeom>
              <a:avLst/>
              <a:gdLst/>
              <a:ahLst/>
              <a:cxnLst/>
              <a:rect l="l" t="t" r="r" b="b"/>
              <a:pathLst>
                <a:path w="2000" h="4430" extrusionOk="0">
                  <a:moveTo>
                    <a:pt x="1249" y="0"/>
                  </a:moveTo>
                  <a:cubicBezTo>
                    <a:pt x="1051" y="0"/>
                    <a:pt x="835" y="200"/>
                    <a:pt x="606" y="543"/>
                  </a:cubicBezTo>
                  <a:cubicBezTo>
                    <a:pt x="0" y="2424"/>
                    <a:pt x="120" y="3581"/>
                    <a:pt x="616" y="4429"/>
                  </a:cubicBezTo>
                  <a:cubicBezTo>
                    <a:pt x="762" y="3940"/>
                    <a:pt x="1130" y="3608"/>
                    <a:pt x="1593" y="3608"/>
                  </a:cubicBezTo>
                  <a:cubicBezTo>
                    <a:pt x="1647" y="3608"/>
                    <a:pt x="1703" y="3612"/>
                    <a:pt x="1760" y="3622"/>
                  </a:cubicBezTo>
                  <a:lnTo>
                    <a:pt x="1999" y="3051"/>
                  </a:lnTo>
                  <a:lnTo>
                    <a:pt x="1944" y="2100"/>
                  </a:lnTo>
                  <a:lnTo>
                    <a:pt x="1827" y="793"/>
                  </a:lnTo>
                  <a:cubicBezTo>
                    <a:pt x="1660" y="240"/>
                    <a:pt x="1465" y="0"/>
                    <a:pt x="12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5"/>
            <p:cNvSpPr/>
            <p:nvPr/>
          </p:nvSpPr>
          <p:spPr>
            <a:xfrm flipH="1">
              <a:off x="716665" y="1771445"/>
              <a:ext cx="24950" cy="65336"/>
            </a:xfrm>
            <a:custGeom>
              <a:avLst/>
              <a:gdLst/>
              <a:ahLst/>
              <a:cxnLst/>
              <a:rect l="l" t="t" r="r" b="b"/>
              <a:pathLst>
                <a:path w="758" h="1985" extrusionOk="0">
                  <a:moveTo>
                    <a:pt x="554" y="1"/>
                  </a:moveTo>
                  <a:lnTo>
                    <a:pt x="108" y="1040"/>
                  </a:lnTo>
                  <a:cubicBezTo>
                    <a:pt x="0" y="1291"/>
                    <a:pt x="86" y="1583"/>
                    <a:pt x="311" y="1737"/>
                  </a:cubicBezTo>
                  <a:lnTo>
                    <a:pt x="673" y="1985"/>
                  </a:lnTo>
                  <a:lnTo>
                    <a:pt x="758" y="1861"/>
                  </a:lnTo>
                  <a:lnTo>
                    <a:pt x="396" y="1612"/>
                  </a:lnTo>
                  <a:cubicBezTo>
                    <a:pt x="231" y="1499"/>
                    <a:pt x="168" y="1285"/>
                    <a:pt x="247" y="1100"/>
                  </a:cubicBezTo>
                  <a:lnTo>
                    <a:pt x="693" y="61"/>
                  </a:lnTo>
                  <a:lnTo>
                    <a:pt x="554" y="1"/>
                  </a:lnTo>
                  <a:close/>
                </a:path>
              </a:pathLst>
            </a:custGeom>
            <a:solidFill>
              <a:srgbClr val="D78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5"/>
            <p:cNvSpPr/>
            <p:nvPr/>
          </p:nvSpPr>
          <p:spPr>
            <a:xfrm flipH="1">
              <a:off x="752510" y="1784085"/>
              <a:ext cx="11619" cy="21428"/>
            </a:xfrm>
            <a:custGeom>
              <a:avLst/>
              <a:gdLst/>
              <a:ahLst/>
              <a:cxnLst/>
              <a:rect l="l" t="t" r="r" b="b"/>
              <a:pathLst>
                <a:path w="353" h="651" extrusionOk="0">
                  <a:moveTo>
                    <a:pt x="177" y="1"/>
                  </a:moveTo>
                  <a:cubicBezTo>
                    <a:pt x="81" y="1"/>
                    <a:pt x="2" y="146"/>
                    <a:pt x="2" y="325"/>
                  </a:cubicBezTo>
                  <a:cubicBezTo>
                    <a:pt x="1" y="504"/>
                    <a:pt x="80" y="649"/>
                    <a:pt x="177" y="651"/>
                  </a:cubicBezTo>
                  <a:cubicBezTo>
                    <a:pt x="274" y="651"/>
                    <a:pt x="353" y="505"/>
                    <a:pt x="353" y="326"/>
                  </a:cubicBezTo>
                  <a:cubicBezTo>
                    <a:pt x="353" y="146"/>
                    <a:pt x="275" y="1"/>
                    <a:pt x="1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5"/>
            <p:cNvSpPr/>
            <p:nvPr/>
          </p:nvSpPr>
          <p:spPr>
            <a:xfrm flipH="1">
              <a:off x="675320" y="1784183"/>
              <a:ext cx="11619" cy="21362"/>
            </a:xfrm>
            <a:custGeom>
              <a:avLst/>
              <a:gdLst/>
              <a:ahLst/>
              <a:cxnLst/>
              <a:rect l="l" t="t" r="r" b="b"/>
              <a:pathLst>
                <a:path w="353" h="649" extrusionOk="0">
                  <a:moveTo>
                    <a:pt x="177" y="0"/>
                  </a:moveTo>
                  <a:cubicBezTo>
                    <a:pt x="80" y="0"/>
                    <a:pt x="1" y="146"/>
                    <a:pt x="1" y="325"/>
                  </a:cubicBezTo>
                  <a:cubicBezTo>
                    <a:pt x="1" y="504"/>
                    <a:pt x="78" y="649"/>
                    <a:pt x="176" y="649"/>
                  </a:cubicBezTo>
                  <a:cubicBezTo>
                    <a:pt x="274" y="649"/>
                    <a:pt x="353" y="504"/>
                    <a:pt x="353" y="325"/>
                  </a:cubicBezTo>
                  <a:cubicBezTo>
                    <a:pt x="353" y="146"/>
                    <a:pt x="275" y="0"/>
                    <a:pt x="1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5"/>
            <p:cNvSpPr/>
            <p:nvPr/>
          </p:nvSpPr>
          <p:spPr>
            <a:xfrm flipH="1">
              <a:off x="686449" y="1845244"/>
              <a:ext cx="64184" cy="18630"/>
            </a:xfrm>
            <a:custGeom>
              <a:avLst/>
              <a:gdLst/>
              <a:ahLst/>
              <a:cxnLst/>
              <a:rect l="l" t="t" r="r" b="b"/>
              <a:pathLst>
                <a:path w="1950" h="566" extrusionOk="0">
                  <a:moveTo>
                    <a:pt x="0" y="1"/>
                  </a:moveTo>
                  <a:cubicBezTo>
                    <a:pt x="0" y="1"/>
                    <a:pt x="303" y="564"/>
                    <a:pt x="943" y="565"/>
                  </a:cubicBezTo>
                  <a:cubicBezTo>
                    <a:pt x="944" y="565"/>
                    <a:pt x="944" y="565"/>
                    <a:pt x="945" y="565"/>
                  </a:cubicBezTo>
                  <a:cubicBezTo>
                    <a:pt x="1585" y="565"/>
                    <a:pt x="1949" y="2"/>
                    <a:pt x="1949" y="2"/>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5"/>
            <p:cNvSpPr/>
            <p:nvPr/>
          </p:nvSpPr>
          <p:spPr>
            <a:xfrm flipH="1">
              <a:off x="743229" y="1760483"/>
              <a:ext cx="30710" cy="11784"/>
            </a:xfrm>
            <a:custGeom>
              <a:avLst/>
              <a:gdLst/>
              <a:ahLst/>
              <a:cxnLst/>
              <a:rect l="l" t="t" r="r" b="b"/>
              <a:pathLst>
                <a:path w="933" h="358" extrusionOk="0">
                  <a:moveTo>
                    <a:pt x="321" y="0"/>
                  </a:moveTo>
                  <a:cubicBezTo>
                    <a:pt x="151" y="0"/>
                    <a:pt x="25" y="42"/>
                    <a:pt x="15" y="112"/>
                  </a:cubicBezTo>
                  <a:cubicBezTo>
                    <a:pt x="1" y="203"/>
                    <a:pt x="192" y="307"/>
                    <a:pt x="442" y="345"/>
                  </a:cubicBezTo>
                  <a:cubicBezTo>
                    <a:pt x="501" y="354"/>
                    <a:pt x="559" y="358"/>
                    <a:pt x="612" y="358"/>
                  </a:cubicBezTo>
                  <a:cubicBezTo>
                    <a:pt x="782" y="358"/>
                    <a:pt x="908" y="316"/>
                    <a:pt x="919" y="246"/>
                  </a:cubicBezTo>
                  <a:cubicBezTo>
                    <a:pt x="932" y="155"/>
                    <a:pt x="741" y="51"/>
                    <a:pt x="492" y="13"/>
                  </a:cubicBezTo>
                  <a:cubicBezTo>
                    <a:pt x="432" y="4"/>
                    <a:pt x="375" y="0"/>
                    <a:pt x="3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flipH="1">
              <a:off x="665776" y="1760483"/>
              <a:ext cx="30677" cy="11784"/>
            </a:xfrm>
            <a:custGeom>
              <a:avLst/>
              <a:gdLst/>
              <a:ahLst/>
              <a:cxnLst/>
              <a:rect l="l" t="t" r="r" b="b"/>
              <a:pathLst>
                <a:path w="932" h="358" extrusionOk="0">
                  <a:moveTo>
                    <a:pt x="321" y="0"/>
                  </a:moveTo>
                  <a:cubicBezTo>
                    <a:pt x="151" y="0"/>
                    <a:pt x="25" y="42"/>
                    <a:pt x="14" y="112"/>
                  </a:cubicBezTo>
                  <a:cubicBezTo>
                    <a:pt x="1" y="203"/>
                    <a:pt x="192" y="307"/>
                    <a:pt x="442" y="345"/>
                  </a:cubicBezTo>
                  <a:cubicBezTo>
                    <a:pt x="502" y="354"/>
                    <a:pt x="559" y="358"/>
                    <a:pt x="612" y="358"/>
                  </a:cubicBezTo>
                  <a:cubicBezTo>
                    <a:pt x="782" y="358"/>
                    <a:pt x="908" y="316"/>
                    <a:pt x="918" y="246"/>
                  </a:cubicBezTo>
                  <a:cubicBezTo>
                    <a:pt x="932" y="155"/>
                    <a:pt x="740" y="51"/>
                    <a:pt x="491" y="13"/>
                  </a:cubicBezTo>
                  <a:cubicBezTo>
                    <a:pt x="432" y="4"/>
                    <a:pt x="374" y="0"/>
                    <a:pt x="3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flipH="1">
              <a:off x="564798" y="1694090"/>
              <a:ext cx="237449" cy="54573"/>
            </a:xfrm>
            <a:custGeom>
              <a:avLst/>
              <a:gdLst/>
              <a:ahLst/>
              <a:cxnLst/>
              <a:rect l="l" t="t" r="r" b="b"/>
              <a:pathLst>
                <a:path w="7214" h="1658" extrusionOk="0">
                  <a:moveTo>
                    <a:pt x="132" y="0"/>
                  </a:moveTo>
                  <a:cubicBezTo>
                    <a:pt x="61" y="0"/>
                    <a:pt x="3" y="58"/>
                    <a:pt x="2" y="129"/>
                  </a:cubicBezTo>
                  <a:lnTo>
                    <a:pt x="0" y="1522"/>
                  </a:lnTo>
                  <a:cubicBezTo>
                    <a:pt x="0" y="1594"/>
                    <a:pt x="59" y="1651"/>
                    <a:pt x="131" y="1651"/>
                  </a:cubicBezTo>
                  <a:lnTo>
                    <a:pt x="7083" y="1658"/>
                  </a:lnTo>
                  <a:cubicBezTo>
                    <a:pt x="7154" y="1658"/>
                    <a:pt x="7213" y="1600"/>
                    <a:pt x="7213" y="1529"/>
                  </a:cubicBezTo>
                  <a:lnTo>
                    <a:pt x="7214" y="137"/>
                  </a:lnTo>
                  <a:cubicBezTo>
                    <a:pt x="7214" y="64"/>
                    <a:pt x="7156" y="6"/>
                    <a:pt x="7085" y="6"/>
                  </a:cubicBezTo>
                  <a:lnTo>
                    <a:pt x="13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flipH="1">
              <a:off x="570920" y="1616571"/>
              <a:ext cx="215560" cy="80477"/>
            </a:xfrm>
            <a:custGeom>
              <a:avLst/>
              <a:gdLst/>
              <a:ahLst/>
              <a:cxnLst/>
              <a:rect l="l" t="t" r="r" b="b"/>
              <a:pathLst>
                <a:path w="6549" h="2445" extrusionOk="0">
                  <a:moveTo>
                    <a:pt x="3275" y="1"/>
                  </a:moveTo>
                  <a:cubicBezTo>
                    <a:pt x="1727" y="1"/>
                    <a:pt x="423" y="1028"/>
                    <a:pt x="0" y="2438"/>
                  </a:cubicBezTo>
                  <a:lnTo>
                    <a:pt x="6549" y="2445"/>
                  </a:lnTo>
                  <a:cubicBezTo>
                    <a:pt x="6129" y="1033"/>
                    <a:pt x="4825" y="3"/>
                    <a:pt x="3278" y="1"/>
                  </a:cubicBezTo>
                  <a:cubicBezTo>
                    <a:pt x="3277" y="1"/>
                    <a:pt x="3276" y="1"/>
                    <a:pt x="3275" y="1"/>
                  </a:cubicBezTo>
                  <a:close/>
                </a:path>
              </a:pathLst>
            </a:custGeom>
            <a:solidFill>
              <a:srgbClr val="FF90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flipH="1">
              <a:off x="785262" y="1708014"/>
              <a:ext cx="3324" cy="34363"/>
            </a:xfrm>
            <a:custGeom>
              <a:avLst/>
              <a:gdLst/>
              <a:ahLst/>
              <a:cxnLst/>
              <a:rect l="l" t="t" r="r" b="b"/>
              <a:pathLst>
                <a:path w="101" h="1044" extrusionOk="0">
                  <a:moveTo>
                    <a:pt x="0" y="1"/>
                  </a:moveTo>
                  <a:lnTo>
                    <a:pt x="0" y="1044"/>
                  </a:lnTo>
                  <a:lnTo>
                    <a:pt x="100" y="1044"/>
                  </a:lnTo>
                  <a:lnTo>
                    <a:pt x="100" y="1"/>
                  </a:lnTo>
                  <a:close/>
                </a:path>
              </a:pathLst>
            </a:custGeom>
            <a:solidFill>
              <a:srgbClr val="DF6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flipH="1">
              <a:off x="766006" y="1708014"/>
              <a:ext cx="3357" cy="34429"/>
            </a:xfrm>
            <a:custGeom>
              <a:avLst/>
              <a:gdLst/>
              <a:ahLst/>
              <a:cxnLst/>
              <a:rect l="l" t="t" r="r" b="b"/>
              <a:pathLst>
                <a:path w="102" h="1046" extrusionOk="0">
                  <a:moveTo>
                    <a:pt x="1" y="1"/>
                  </a:moveTo>
                  <a:lnTo>
                    <a:pt x="1" y="1045"/>
                  </a:lnTo>
                  <a:lnTo>
                    <a:pt x="101" y="1045"/>
                  </a:lnTo>
                  <a:lnTo>
                    <a:pt x="101" y="1"/>
                  </a:lnTo>
                  <a:close/>
                </a:path>
              </a:pathLst>
            </a:custGeom>
            <a:solidFill>
              <a:srgbClr val="DF6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flipH="1">
              <a:off x="746782" y="1708080"/>
              <a:ext cx="3324" cy="34363"/>
            </a:xfrm>
            <a:custGeom>
              <a:avLst/>
              <a:gdLst/>
              <a:ahLst/>
              <a:cxnLst/>
              <a:rect l="l" t="t" r="r" b="b"/>
              <a:pathLst>
                <a:path w="101" h="1044" extrusionOk="0">
                  <a:moveTo>
                    <a:pt x="1" y="0"/>
                  </a:moveTo>
                  <a:lnTo>
                    <a:pt x="1" y="1043"/>
                  </a:lnTo>
                  <a:lnTo>
                    <a:pt x="101" y="1043"/>
                  </a:lnTo>
                  <a:lnTo>
                    <a:pt x="101" y="0"/>
                  </a:lnTo>
                  <a:close/>
                </a:path>
              </a:pathLst>
            </a:custGeom>
            <a:solidFill>
              <a:srgbClr val="DF6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flipH="1">
              <a:off x="727526" y="1708080"/>
              <a:ext cx="3390" cy="34396"/>
            </a:xfrm>
            <a:custGeom>
              <a:avLst/>
              <a:gdLst/>
              <a:ahLst/>
              <a:cxnLst/>
              <a:rect l="l" t="t" r="r" b="b"/>
              <a:pathLst>
                <a:path w="103" h="1045" extrusionOk="0">
                  <a:moveTo>
                    <a:pt x="1" y="0"/>
                  </a:moveTo>
                  <a:lnTo>
                    <a:pt x="1" y="1044"/>
                  </a:lnTo>
                  <a:lnTo>
                    <a:pt x="102" y="1044"/>
                  </a:lnTo>
                  <a:lnTo>
                    <a:pt x="102" y="0"/>
                  </a:lnTo>
                  <a:close/>
                </a:path>
              </a:pathLst>
            </a:custGeom>
            <a:solidFill>
              <a:srgbClr val="DF6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5"/>
            <p:cNvSpPr/>
            <p:nvPr/>
          </p:nvSpPr>
          <p:spPr>
            <a:xfrm flipH="1">
              <a:off x="708303" y="1708080"/>
              <a:ext cx="3357" cy="34396"/>
            </a:xfrm>
            <a:custGeom>
              <a:avLst/>
              <a:gdLst/>
              <a:ahLst/>
              <a:cxnLst/>
              <a:rect l="l" t="t" r="r" b="b"/>
              <a:pathLst>
                <a:path w="102" h="1045" extrusionOk="0">
                  <a:moveTo>
                    <a:pt x="1" y="0"/>
                  </a:moveTo>
                  <a:lnTo>
                    <a:pt x="1" y="1044"/>
                  </a:lnTo>
                  <a:lnTo>
                    <a:pt x="102" y="1044"/>
                  </a:lnTo>
                  <a:lnTo>
                    <a:pt x="102" y="0"/>
                  </a:lnTo>
                  <a:close/>
                </a:path>
              </a:pathLst>
            </a:custGeom>
            <a:solidFill>
              <a:srgbClr val="DF6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5"/>
            <p:cNvSpPr/>
            <p:nvPr/>
          </p:nvSpPr>
          <p:spPr>
            <a:xfrm flipH="1">
              <a:off x="689046" y="1708113"/>
              <a:ext cx="3357" cy="34363"/>
            </a:xfrm>
            <a:custGeom>
              <a:avLst/>
              <a:gdLst/>
              <a:ahLst/>
              <a:cxnLst/>
              <a:rect l="l" t="t" r="r" b="b"/>
              <a:pathLst>
                <a:path w="102" h="1044" extrusionOk="0">
                  <a:moveTo>
                    <a:pt x="0" y="0"/>
                  </a:moveTo>
                  <a:lnTo>
                    <a:pt x="0" y="1043"/>
                  </a:lnTo>
                  <a:lnTo>
                    <a:pt x="102" y="1043"/>
                  </a:lnTo>
                  <a:lnTo>
                    <a:pt x="102" y="0"/>
                  </a:lnTo>
                  <a:close/>
                </a:path>
              </a:pathLst>
            </a:custGeom>
            <a:solidFill>
              <a:srgbClr val="DF6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flipH="1">
              <a:off x="669790" y="1708113"/>
              <a:ext cx="3390" cy="34396"/>
            </a:xfrm>
            <a:custGeom>
              <a:avLst/>
              <a:gdLst/>
              <a:ahLst/>
              <a:cxnLst/>
              <a:rect l="l" t="t" r="r" b="b"/>
              <a:pathLst>
                <a:path w="103" h="1045" extrusionOk="0">
                  <a:moveTo>
                    <a:pt x="1" y="0"/>
                  </a:moveTo>
                  <a:lnTo>
                    <a:pt x="1" y="1045"/>
                  </a:lnTo>
                  <a:lnTo>
                    <a:pt x="102" y="1045"/>
                  </a:lnTo>
                  <a:lnTo>
                    <a:pt x="102" y="0"/>
                  </a:lnTo>
                  <a:close/>
                </a:path>
              </a:pathLst>
            </a:custGeom>
            <a:solidFill>
              <a:srgbClr val="DF6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flipH="1">
              <a:off x="631310" y="1708146"/>
              <a:ext cx="3357" cy="34396"/>
            </a:xfrm>
            <a:custGeom>
              <a:avLst/>
              <a:gdLst/>
              <a:ahLst/>
              <a:cxnLst/>
              <a:rect l="l" t="t" r="r" b="b"/>
              <a:pathLst>
                <a:path w="102" h="1045" extrusionOk="0">
                  <a:moveTo>
                    <a:pt x="0" y="1"/>
                  </a:moveTo>
                  <a:lnTo>
                    <a:pt x="0" y="1045"/>
                  </a:lnTo>
                  <a:lnTo>
                    <a:pt x="102" y="1045"/>
                  </a:lnTo>
                  <a:lnTo>
                    <a:pt x="102" y="1"/>
                  </a:lnTo>
                  <a:close/>
                </a:path>
              </a:pathLst>
            </a:custGeom>
            <a:solidFill>
              <a:srgbClr val="DF6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flipH="1">
              <a:off x="650567" y="1708146"/>
              <a:ext cx="3357" cy="34363"/>
            </a:xfrm>
            <a:custGeom>
              <a:avLst/>
              <a:gdLst/>
              <a:ahLst/>
              <a:cxnLst/>
              <a:rect l="l" t="t" r="r" b="b"/>
              <a:pathLst>
                <a:path w="102" h="1044" extrusionOk="0">
                  <a:moveTo>
                    <a:pt x="1" y="1"/>
                  </a:moveTo>
                  <a:lnTo>
                    <a:pt x="1" y="1044"/>
                  </a:lnTo>
                  <a:lnTo>
                    <a:pt x="102" y="1044"/>
                  </a:lnTo>
                  <a:lnTo>
                    <a:pt x="102" y="1"/>
                  </a:lnTo>
                  <a:close/>
                </a:path>
              </a:pathLst>
            </a:custGeom>
            <a:solidFill>
              <a:srgbClr val="DF6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flipH="1">
              <a:off x="612120" y="1708146"/>
              <a:ext cx="3324" cy="34396"/>
            </a:xfrm>
            <a:custGeom>
              <a:avLst/>
              <a:gdLst/>
              <a:ahLst/>
              <a:cxnLst/>
              <a:rect l="l" t="t" r="r" b="b"/>
              <a:pathLst>
                <a:path w="101" h="1045" extrusionOk="0">
                  <a:moveTo>
                    <a:pt x="1" y="1"/>
                  </a:moveTo>
                  <a:lnTo>
                    <a:pt x="1" y="1045"/>
                  </a:lnTo>
                  <a:lnTo>
                    <a:pt x="101" y="1045"/>
                  </a:lnTo>
                  <a:lnTo>
                    <a:pt x="101" y="1"/>
                  </a:lnTo>
                  <a:close/>
                </a:path>
              </a:pathLst>
            </a:custGeom>
            <a:solidFill>
              <a:srgbClr val="DF6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flipH="1">
              <a:off x="592830" y="1708179"/>
              <a:ext cx="3357" cy="34429"/>
            </a:xfrm>
            <a:custGeom>
              <a:avLst/>
              <a:gdLst/>
              <a:ahLst/>
              <a:cxnLst/>
              <a:rect l="l" t="t" r="r" b="b"/>
              <a:pathLst>
                <a:path w="102" h="1046" extrusionOk="0">
                  <a:moveTo>
                    <a:pt x="0" y="1"/>
                  </a:moveTo>
                  <a:lnTo>
                    <a:pt x="0" y="1045"/>
                  </a:lnTo>
                  <a:lnTo>
                    <a:pt x="102" y="1045"/>
                  </a:lnTo>
                  <a:lnTo>
                    <a:pt x="102" y="1"/>
                  </a:lnTo>
                  <a:close/>
                </a:path>
              </a:pathLst>
            </a:custGeom>
            <a:solidFill>
              <a:srgbClr val="DF6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flipH="1">
              <a:off x="573574" y="1708179"/>
              <a:ext cx="3357" cy="34429"/>
            </a:xfrm>
            <a:custGeom>
              <a:avLst/>
              <a:gdLst/>
              <a:ahLst/>
              <a:cxnLst/>
              <a:rect l="l" t="t" r="r" b="b"/>
              <a:pathLst>
                <a:path w="102" h="1046" extrusionOk="0">
                  <a:moveTo>
                    <a:pt x="0" y="1"/>
                  </a:moveTo>
                  <a:lnTo>
                    <a:pt x="0" y="1045"/>
                  </a:lnTo>
                  <a:lnTo>
                    <a:pt x="101" y="1045"/>
                  </a:lnTo>
                  <a:lnTo>
                    <a:pt x="101" y="1"/>
                  </a:lnTo>
                  <a:close/>
                </a:path>
              </a:pathLst>
            </a:custGeom>
            <a:solidFill>
              <a:srgbClr val="DF6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flipH="1">
              <a:off x="147741" y="2369147"/>
              <a:ext cx="206607" cy="188274"/>
            </a:xfrm>
            <a:custGeom>
              <a:avLst/>
              <a:gdLst/>
              <a:ahLst/>
              <a:cxnLst/>
              <a:rect l="l" t="t" r="r" b="b"/>
              <a:pathLst>
                <a:path w="6277" h="5720" extrusionOk="0">
                  <a:moveTo>
                    <a:pt x="3139" y="0"/>
                  </a:moveTo>
                  <a:cubicBezTo>
                    <a:pt x="2408" y="0"/>
                    <a:pt x="1676" y="280"/>
                    <a:pt x="1118" y="838"/>
                  </a:cubicBezTo>
                  <a:cubicBezTo>
                    <a:pt x="1" y="1955"/>
                    <a:pt x="1" y="3765"/>
                    <a:pt x="1118" y="4882"/>
                  </a:cubicBezTo>
                  <a:cubicBezTo>
                    <a:pt x="1676" y="5440"/>
                    <a:pt x="2408" y="5719"/>
                    <a:pt x="3139" y="5719"/>
                  </a:cubicBezTo>
                  <a:cubicBezTo>
                    <a:pt x="3871" y="5719"/>
                    <a:pt x="4603" y="5440"/>
                    <a:pt x="5161" y="4882"/>
                  </a:cubicBezTo>
                  <a:cubicBezTo>
                    <a:pt x="6277" y="3765"/>
                    <a:pt x="6277" y="1955"/>
                    <a:pt x="5161" y="838"/>
                  </a:cubicBezTo>
                  <a:cubicBezTo>
                    <a:pt x="4603" y="280"/>
                    <a:pt x="3871" y="0"/>
                    <a:pt x="31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flipH="1">
              <a:off x="146108" y="2071646"/>
              <a:ext cx="454128" cy="483521"/>
            </a:xfrm>
            <a:custGeom>
              <a:avLst/>
              <a:gdLst/>
              <a:ahLst/>
              <a:cxnLst/>
              <a:rect l="l" t="t" r="r" b="b"/>
              <a:pathLst>
                <a:path w="13797" h="14690" extrusionOk="0">
                  <a:moveTo>
                    <a:pt x="3209" y="0"/>
                  </a:moveTo>
                  <a:cubicBezTo>
                    <a:pt x="2426" y="0"/>
                    <a:pt x="1641" y="310"/>
                    <a:pt x="1057" y="941"/>
                  </a:cubicBezTo>
                  <a:cubicBezTo>
                    <a:pt x="1" y="2083"/>
                    <a:pt x="17" y="3849"/>
                    <a:pt x="1096" y="4970"/>
                  </a:cubicBezTo>
                  <a:lnTo>
                    <a:pt x="8773" y="13809"/>
                  </a:lnTo>
                  <a:cubicBezTo>
                    <a:pt x="8773" y="13809"/>
                    <a:pt x="9782" y="14690"/>
                    <a:pt x="10898" y="14690"/>
                  </a:cubicBezTo>
                  <a:cubicBezTo>
                    <a:pt x="11372" y="14690"/>
                    <a:pt x="11866" y="14531"/>
                    <a:pt x="12310" y="14079"/>
                  </a:cubicBezTo>
                  <a:cubicBezTo>
                    <a:pt x="13797" y="12561"/>
                    <a:pt x="12663" y="10691"/>
                    <a:pt x="12663" y="10691"/>
                  </a:cubicBezTo>
                  <a:lnTo>
                    <a:pt x="5563" y="1180"/>
                  </a:lnTo>
                  <a:cubicBezTo>
                    <a:pt x="4980" y="399"/>
                    <a:pt x="4096" y="0"/>
                    <a:pt x="32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flipH="1">
              <a:off x="269328" y="2367831"/>
              <a:ext cx="79161" cy="126163"/>
            </a:xfrm>
            <a:custGeom>
              <a:avLst/>
              <a:gdLst/>
              <a:ahLst/>
              <a:cxnLst/>
              <a:rect l="l" t="t" r="r" b="b"/>
              <a:pathLst>
                <a:path w="2405" h="3833" extrusionOk="0">
                  <a:moveTo>
                    <a:pt x="2364" y="0"/>
                  </a:moveTo>
                  <a:cubicBezTo>
                    <a:pt x="995" y="281"/>
                    <a:pt x="1" y="1500"/>
                    <a:pt x="1" y="2900"/>
                  </a:cubicBezTo>
                  <a:cubicBezTo>
                    <a:pt x="1" y="3216"/>
                    <a:pt x="51" y="3532"/>
                    <a:pt x="151" y="3832"/>
                  </a:cubicBezTo>
                  <a:lnTo>
                    <a:pt x="341" y="3769"/>
                  </a:lnTo>
                  <a:cubicBezTo>
                    <a:pt x="249" y="3488"/>
                    <a:pt x="201" y="3195"/>
                    <a:pt x="202" y="2900"/>
                  </a:cubicBezTo>
                  <a:cubicBezTo>
                    <a:pt x="202" y="1595"/>
                    <a:pt x="1129" y="458"/>
                    <a:pt x="2404" y="198"/>
                  </a:cubicBezTo>
                  <a:lnTo>
                    <a:pt x="2364" y="0"/>
                  </a:lnTo>
                  <a:close/>
                </a:path>
              </a:pathLst>
            </a:custGeom>
            <a:solidFill>
              <a:srgbClr val="E6E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5"/>
            <p:cNvSpPr/>
            <p:nvPr/>
          </p:nvSpPr>
          <p:spPr>
            <a:xfrm flipH="1">
              <a:off x="642122" y="4065085"/>
              <a:ext cx="285307" cy="99272"/>
            </a:xfrm>
            <a:custGeom>
              <a:avLst/>
              <a:gdLst/>
              <a:ahLst/>
              <a:cxnLst/>
              <a:rect l="l" t="t" r="r" b="b"/>
              <a:pathLst>
                <a:path w="8668" h="3016" extrusionOk="0">
                  <a:moveTo>
                    <a:pt x="4366" y="1"/>
                  </a:moveTo>
                  <a:lnTo>
                    <a:pt x="4520" y="892"/>
                  </a:lnTo>
                  <a:cubicBezTo>
                    <a:pt x="4520" y="892"/>
                    <a:pt x="2354" y="1153"/>
                    <a:pt x="1831" y="1307"/>
                  </a:cubicBezTo>
                  <a:cubicBezTo>
                    <a:pt x="1" y="1869"/>
                    <a:pt x="605" y="3015"/>
                    <a:pt x="605" y="3015"/>
                  </a:cubicBezTo>
                  <a:lnTo>
                    <a:pt x="8668" y="3015"/>
                  </a:lnTo>
                  <a:lnTo>
                    <a:pt x="80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p:cNvSpPr/>
            <p:nvPr/>
          </p:nvSpPr>
          <p:spPr>
            <a:xfrm flipH="1">
              <a:off x="229411" y="4065085"/>
              <a:ext cx="285340" cy="99272"/>
            </a:xfrm>
            <a:custGeom>
              <a:avLst/>
              <a:gdLst/>
              <a:ahLst/>
              <a:cxnLst/>
              <a:rect l="l" t="t" r="r" b="b"/>
              <a:pathLst>
                <a:path w="8669" h="3016" extrusionOk="0">
                  <a:moveTo>
                    <a:pt x="4367" y="1"/>
                  </a:moveTo>
                  <a:lnTo>
                    <a:pt x="4520" y="892"/>
                  </a:lnTo>
                  <a:cubicBezTo>
                    <a:pt x="4520" y="892"/>
                    <a:pt x="2354" y="1153"/>
                    <a:pt x="1832" y="1307"/>
                  </a:cubicBezTo>
                  <a:cubicBezTo>
                    <a:pt x="0" y="1869"/>
                    <a:pt x="605" y="3015"/>
                    <a:pt x="605" y="3015"/>
                  </a:cubicBezTo>
                  <a:lnTo>
                    <a:pt x="8668" y="3015"/>
                  </a:lnTo>
                  <a:lnTo>
                    <a:pt x="80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5"/>
            <p:cNvSpPr/>
            <p:nvPr/>
          </p:nvSpPr>
          <p:spPr>
            <a:xfrm flipH="1">
              <a:off x="229438" y="2515034"/>
              <a:ext cx="768039" cy="1553555"/>
            </a:xfrm>
            <a:custGeom>
              <a:avLst/>
              <a:gdLst/>
              <a:ahLst/>
              <a:cxnLst/>
              <a:rect l="l" t="t" r="r" b="b"/>
              <a:pathLst>
                <a:path w="23334" h="47199" extrusionOk="0">
                  <a:moveTo>
                    <a:pt x="2090" y="0"/>
                  </a:moveTo>
                  <a:cubicBezTo>
                    <a:pt x="0" y="14217"/>
                    <a:pt x="2742" y="30248"/>
                    <a:pt x="5573" y="47198"/>
                  </a:cubicBezTo>
                  <a:lnTo>
                    <a:pt x="10837" y="47198"/>
                  </a:lnTo>
                  <a:lnTo>
                    <a:pt x="8799" y="10111"/>
                  </a:lnTo>
                  <a:lnTo>
                    <a:pt x="18356" y="47198"/>
                  </a:lnTo>
                  <a:lnTo>
                    <a:pt x="23333" y="47198"/>
                  </a:lnTo>
                  <a:lnTo>
                    <a:pt x="16348" y="5776"/>
                  </a:lnTo>
                  <a:lnTo>
                    <a:pt x="16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5"/>
            <p:cNvSpPr/>
            <p:nvPr/>
          </p:nvSpPr>
          <p:spPr>
            <a:xfrm flipH="1">
              <a:off x="362280" y="1985996"/>
              <a:ext cx="577560" cy="555770"/>
            </a:xfrm>
            <a:custGeom>
              <a:avLst/>
              <a:gdLst/>
              <a:ahLst/>
              <a:cxnLst/>
              <a:rect l="l" t="t" r="r" b="b"/>
              <a:pathLst>
                <a:path w="17547" h="16885" extrusionOk="0">
                  <a:moveTo>
                    <a:pt x="5847" y="0"/>
                  </a:moveTo>
                  <a:cubicBezTo>
                    <a:pt x="4435" y="521"/>
                    <a:pt x="2119" y="1442"/>
                    <a:pt x="1568" y="2535"/>
                  </a:cubicBezTo>
                  <a:cubicBezTo>
                    <a:pt x="707" y="4240"/>
                    <a:pt x="1" y="16885"/>
                    <a:pt x="1" y="16885"/>
                  </a:cubicBezTo>
                  <a:lnTo>
                    <a:pt x="14863" y="16885"/>
                  </a:lnTo>
                  <a:cubicBezTo>
                    <a:pt x="14863" y="16885"/>
                    <a:pt x="17546" y="5696"/>
                    <a:pt x="15539" y="3533"/>
                  </a:cubicBezTo>
                  <a:cubicBezTo>
                    <a:pt x="14137" y="2023"/>
                    <a:pt x="11530" y="676"/>
                    <a:pt x="1028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5"/>
            <p:cNvSpPr/>
            <p:nvPr/>
          </p:nvSpPr>
          <p:spPr>
            <a:xfrm flipH="1">
              <a:off x="704838" y="2032277"/>
              <a:ext cx="444813" cy="464760"/>
            </a:xfrm>
            <a:custGeom>
              <a:avLst/>
              <a:gdLst/>
              <a:ahLst/>
              <a:cxnLst/>
              <a:rect l="l" t="t" r="r" b="b"/>
              <a:pathLst>
                <a:path w="13514" h="14120" extrusionOk="0">
                  <a:moveTo>
                    <a:pt x="10146" y="0"/>
                  </a:moveTo>
                  <a:cubicBezTo>
                    <a:pt x="9262" y="0"/>
                    <a:pt x="8394" y="404"/>
                    <a:pt x="7829" y="1163"/>
                  </a:cubicBezTo>
                  <a:lnTo>
                    <a:pt x="679" y="10780"/>
                  </a:lnTo>
                  <a:cubicBezTo>
                    <a:pt x="0" y="11693"/>
                    <a:pt x="197" y="12992"/>
                    <a:pt x="1117" y="13671"/>
                  </a:cubicBezTo>
                  <a:cubicBezTo>
                    <a:pt x="1527" y="13972"/>
                    <a:pt x="2006" y="14120"/>
                    <a:pt x="2482" y="14120"/>
                  </a:cubicBezTo>
                  <a:cubicBezTo>
                    <a:pt x="3085" y="14120"/>
                    <a:pt x="3684" y="13882"/>
                    <a:pt x="4129" y="13418"/>
                  </a:cubicBezTo>
                  <a:lnTo>
                    <a:pt x="12257" y="4949"/>
                  </a:lnTo>
                  <a:cubicBezTo>
                    <a:pt x="13513" y="3639"/>
                    <a:pt x="13273" y="1500"/>
                    <a:pt x="11757" y="489"/>
                  </a:cubicBezTo>
                  <a:cubicBezTo>
                    <a:pt x="11261" y="159"/>
                    <a:pt x="10700" y="0"/>
                    <a:pt x="101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5"/>
            <p:cNvSpPr/>
            <p:nvPr/>
          </p:nvSpPr>
          <p:spPr>
            <a:xfrm flipH="1">
              <a:off x="894877" y="2096662"/>
              <a:ext cx="33902" cy="241794"/>
            </a:xfrm>
            <a:custGeom>
              <a:avLst/>
              <a:gdLst/>
              <a:ahLst/>
              <a:cxnLst/>
              <a:rect l="l" t="t" r="r" b="b"/>
              <a:pathLst>
                <a:path w="1030" h="7346" extrusionOk="0">
                  <a:moveTo>
                    <a:pt x="833" y="1"/>
                  </a:moveTo>
                  <a:cubicBezTo>
                    <a:pt x="264" y="2407"/>
                    <a:pt x="0" y="4874"/>
                    <a:pt x="44" y="7346"/>
                  </a:cubicBezTo>
                  <a:lnTo>
                    <a:pt x="247" y="7343"/>
                  </a:lnTo>
                  <a:cubicBezTo>
                    <a:pt x="202" y="4888"/>
                    <a:pt x="465" y="2437"/>
                    <a:pt x="1029" y="47"/>
                  </a:cubicBezTo>
                  <a:lnTo>
                    <a:pt x="833" y="1"/>
                  </a:lnTo>
                  <a:close/>
                </a:path>
              </a:pathLst>
            </a:custGeom>
            <a:solidFill>
              <a:srgbClr val="E6E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5"/>
            <p:cNvSpPr/>
            <p:nvPr/>
          </p:nvSpPr>
          <p:spPr>
            <a:xfrm flipH="1">
              <a:off x="281119" y="2957929"/>
              <a:ext cx="194133" cy="222012"/>
            </a:xfrm>
            <a:custGeom>
              <a:avLst/>
              <a:gdLst/>
              <a:ahLst/>
              <a:cxnLst/>
              <a:rect l="l" t="t" r="r" b="b"/>
              <a:pathLst>
                <a:path w="5898" h="6745" extrusionOk="0">
                  <a:moveTo>
                    <a:pt x="2563" y="1"/>
                  </a:moveTo>
                  <a:cubicBezTo>
                    <a:pt x="2453" y="1"/>
                    <a:pt x="2343" y="29"/>
                    <a:pt x="2242" y="90"/>
                  </a:cubicBezTo>
                  <a:lnTo>
                    <a:pt x="396" y="1190"/>
                  </a:lnTo>
                  <a:cubicBezTo>
                    <a:pt x="98" y="1368"/>
                    <a:pt x="1" y="1753"/>
                    <a:pt x="179" y="2051"/>
                  </a:cubicBezTo>
                  <a:lnTo>
                    <a:pt x="2794" y="6438"/>
                  </a:lnTo>
                  <a:cubicBezTo>
                    <a:pt x="2911" y="6635"/>
                    <a:pt x="3121" y="6745"/>
                    <a:pt x="3335" y="6745"/>
                  </a:cubicBezTo>
                  <a:cubicBezTo>
                    <a:pt x="3445" y="6745"/>
                    <a:pt x="3556" y="6716"/>
                    <a:pt x="3656" y="6656"/>
                  </a:cubicBezTo>
                  <a:lnTo>
                    <a:pt x="5502" y="5555"/>
                  </a:lnTo>
                  <a:cubicBezTo>
                    <a:pt x="5800" y="5378"/>
                    <a:pt x="5897" y="4992"/>
                    <a:pt x="5720" y="4694"/>
                  </a:cubicBezTo>
                  <a:lnTo>
                    <a:pt x="3103" y="307"/>
                  </a:lnTo>
                  <a:cubicBezTo>
                    <a:pt x="2985" y="110"/>
                    <a:pt x="2777" y="1"/>
                    <a:pt x="2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5"/>
            <p:cNvSpPr/>
            <p:nvPr/>
          </p:nvSpPr>
          <p:spPr>
            <a:xfrm flipH="1">
              <a:off x="1160721" y="1977899"/>
              <a:ext cx="769849" cy="388134"/>
            </a:xfrm>
            <a:custGeom>
              <a:avLst/>
              <a:gdLst/>
              <a:ahLst/>
              <a:cxnLst/>
              <a:rect l="l" t="t" r="r" b="b"/>
              <a:pathLst>
                <a:path w="23389" h="11792" extrusionOk="0">
                  <a:moveTo>
                    <a:pt x="997" y="1"/>
                  </a:moveTo>
                  <a:lnTo>
                    <a:pt x="0" y="4126"/>
                  </a:lnTo>
                  <a:lnTo>
                    <a:pt x="15145" y="8420"/>
                  </a:lnTo>
                  <a:lnTo>
                    <a:pt x="21090" y="11791"/>
                  </a:lnTo>
                  <a:lnTo>
                    <a:pt x="23389" y="8225"/>
                  </a:lnTo>
                  <a:lnTo>
                    <a:pt x="16840" y="4464"/>
                  </a:lnTo>
                  <a:lnTo>
                    <a:pt x="9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5"/>
            <p:cNvSpPr/>
            <p:nvPr/>
          </p:nvSpPr>
          <p:spPr>
            <a:xfrm flipH="1">
              <a:off x="345148" y="2231358"/>
              <a:ext cx="907960" cy="1022504"/>
            </a:xfrm>
            <a:custGeom>
              <a:avLst/>
              <a:gdLst/>
              <a:ahLst/>
              <a:cxnLst/>
              <a:rect l="l" t="t" r="r" b="b"/>
              <a:pathLst>
                <a:path w="27585" h="31065" extrusionOk="0">
                  <a:moveTo>
                    <a:pt x="15820" y="12164"/>
                  </a:moveTo>
                  <a:cubicBezTo>
                    <a:pt x="17066" y="12164"/>
                    <a:pt x="18295" y="12791"/>
                    <a:pt x="18995" y="13964"/>
                  </a:cubicBezTo>
                  <a:lnTo>
                    <a:pt x="24029" y="22408"/>
                  </a:lnTo>
                  <a:lnTo>
                    <a:pt x="18455" y="27146"/>
                  </a:lnTo>
                  <a:cubicBezTo>
                    <a:pt x="18122" y="27429"/>
                    <a:pt x="17719" y="27565"/>
                    <a:pt x="17320" y="27565"/>
                  </a:cubicBezTo>
                  <a:cubicBezTo>
                    <a:pt x="16727" y="27565"/>
                    <a:pt x="16142" y="27266"/>
                    <a:pt x="15809" y="26708"/>
                  </a:cubicBezTo>
                  <a:lnTo>
                    <a:pt x="10541" y="17875"/>
                  </a:lnTo>
                  <a:cubicBezTo>
                    <a:pt x="10019" y="16998"/>
                    <a:pt x="10198" y="15874"/>
                    <a:pt x="10965" y="15202"/>
                  </a:cubicBezTo>
                  <a:lnTo>
                    <a:pt x="13397" y="13076"/>
                  </a:lnTo>
                  <a:cubicBezTo>
                    <a:pt x="14103" y="12459"/>
                    <a:pt x="14966" y="12164"/>
                    <a:pt x="15820" y="12164"/>
                  </a:cubicBezTo>
                  <a:close/>
                  <a:moveTo>
                    <a:pt x="3352" y="0"/>
                  </a:moveTo>
                  <a:cubicBezTo>
                    <a:pt x="3074" y="0"/>
                    <a:pt x="2801" y="137"/>
                    <a:pt x="2639" y="388"/>
                  </a:cubicBezTo>
                  <a:lnTo>
                    <a:pt x="240" y="4261"/>
                  </a:lnTo>
                  <a:cubicBezTo>
                    <a:pt x="1" y="4632"/>
                    <a:pt x="107" y="5128"/>
                    <a:pt x="479" y="5367"/>
                  </a:cubicBezTo>
                  <a:lnTo>
                    <a:pt x="4449" y="7926"/>
                  </a:lnTo>
                  <a:lnTo>
                    <a:pt x="3800" y="8746"/>
                  </a:lnTo>
                  <a:cubicBezTo>
                    <a:pt x="3040" y="9705"/>
                    <a:pt x="2953" y="11032"/>
                    <a:pt x="3579" y="12082"/>
                  </a:cubicBezTo>
                  <a:lnTo>
                    <a:pt x="13624" y="28925"/>
                  </a:lnTo>
                  <a:cubicBezTo>
                    <a:pt x="14454" y="30318"/>
                    <a:pt x="15913" y="31065"/>
                    <a:pt x="17394" y="31065"/>
                  </a:cubicBezTo>
                  <a:cubicBezTo>
                    <a:pt x="18387" y="31065"/>
                    <a:pt x="19389" y="30729"/>
                    <a:pt x="20218" y="30028"/>
                  </a:cubicBezTo>
                  <a:lnTo>
                    <a:pt x="27584" y="23804"/>
                  </a:lnTo>
                  <a:lnTo>
                    <a:pt x="14305" y="1539"/>
                  </a:lnTo>
                  <a:cubicBezTo>
                    <a:pt x="13860" y="792"/>
                    <a:pt x="13069" y="377"/>
                    <a:pt x="12258" y="377"/>
                  </a:cubicBezTo>
                  <a:cubicBezTo>
                    <a:pt x="11843" y="377"/>
                    <a:pt x="11422" y="486"/>
                    <a:pt x="11040" y="714"/>
                  </a:cubicBezTo>
                  <a:lnTo>
                    <a:pt x="8003" y="2846"/>
                  </a:lnTo>
                  <a:lnTo>
                    <a:pt x="3810" y="135"/>
                  </a:lnTo>
                  <a:cubicBezTo>
                    <a:pt x="3668" y="44"/>
                    <a:pt x="3509" y="0"/>
                    <a:pt x="33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5"/>
            <p:cNvSpPr/>
            <p:nvPr/>
          </p:nvSpPr>
          <p:spPr>
            <a:xfrm flipH="1">
              <a:off x="1367565" y="2109763"/>
              <a:ext cx="80905" cy="162238"/>
            </a:xfrm>
            <a:custGeom>
              <a:avLst/>
              <a:gdLst/>
              <a:ahLst/>
              <a:cxnLst/>
              <a:rect l="l" t="t" r="r" b="b"/>
              <a:pathLst>
                <a:path w="2458" h="4929" extrusionOk="0">
                  <a:moveTo>
                    <a:pt x="2102" y="0"/>
                  </a:moveTo>
                  <a:cubicBezTo>
                    <a:pt x="1978" y="0"/>
                    <a:pt x="1860" y="75"/>
                    <a:pt x="1809" y="197"/>
                  </a:cubicBezTo>
                  <a:lnTo>
                    <a:pt x="66" y="4495"/>
                  </a:lnTo>
                  <a:cubicBezTo>
                    <a:pt x="0" y="4657"/>
                    <a:pt x="78" y="4839"/>
                    <a:pt x="240" y="4906"/>
                  </a:cubicBezTo>
                  <a:cubicBezTo>
                    <a:pt x="278" y="4921"/>
                    <a:pt x="318" y="4929"/>
                    <a:pt x="357" y="4929"/>
                  </a:cubicBezTo>
                  <a:cubicBezTo>
                    <a:pt x="481" y="4929"/>
                    <a:pt x="599" y="4855"/>
                    <a:pt x="649" y="4732"/>
                  </a:cubicBezTo>
                  <a:lnTo>
                    <a:pt x="2393" y="434"/>
                  </a:lnTo>
                  <a:cubicBezTo>
                    <a:pt x="2458" y="272"/>
                    <a:pt x="2380" y="90"/>
                    <a:pt x="2220" y="23"/>
                  </a:cubicBezTo>
                  <a:cubicBezTo>
                    <a:pt x="2181" y="8"/>
                    <a:pt x="2141" y="0"/>
                    <a:pt x="2102" y="0"/>
                  </a:cubicBezTo>
                  <a:close/>
                </a:path>
              </a:pathLst>
            </a:custGeom>
            <a:solidFill>
              <a:srgbClr val="418EB6">
                <a:alpha val="541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flipH="1">
              <a:off x="1288796" y="2152226"/>
              <a:ext cx="97955" cy="154174"/>
            </a:xfrm>
            <a:custGeom>
              <a:avLst/>
              <a:gdLst/>
              <a:ahLst/>
              <a:cxnLst/>
              <a:rect l="l" t="t" r="r" b="b"/>
              <a:pathLst>
                <a:path w="2976" h="4684" extrusionOk="0">
                  <a:moveTo>
                    <a:pt x="2616" y="1"/>
                  </a:moveTo>
                  <a:cubicBezTo>
                    <a:pt x="2506" y="1"/>
                    <a:pt x="2399" y="59"/>
                    <a:pt x="2341" y="163"/>
                  </a:cubicBezTo>
                  <a:lnTo>
                    <a:pt x="86" y="4215"/>
                  </a:lnTo>
                  <a:cubicBezTo>
                    <a:pt x="1" y="4368"/>
                    <a:pt x="56" y="4560"/>
                    <a:pt x="207" y="4644"/>
                  </a:cubicBezTo>
                  <a:cubicBezTo>
                    <a:pt x="256" y="4671"/>
                    <a:pt x="309" y="4684"/>
                    <a:pt x="361" y="4684"/>
                  </a:cubicBezTo>
                  <a:cubicBezTo>
                    <a:pt x="472" y="4684"/>
                    <a:pt x="578" y="4625"/>
                    <a:pt x="636" y="4522"/>
                  </a:cubicBezTo>
                  <a:lnTo>
                    <a:pt x="2891" y="468"/>
                  </a:lnTo>
                  <a:cubicBezTo>
                    <a:pt x="2975" y="317"/>
                    <a:pt x="2922" y="125"/>
                    <a:pt x="2769" y="40"/>
                  </a:cubicBezTo>
                  <a:cubicBezTo>
                    <a:pt x="2720" y="14"/>
                    <a:pt x="2668" y="1"/>
                    <a:pt x="2616" y="1"/>
                  </a:cubicBezTo>
                  <a:close/>
                </a:path>
              </a:pathLst>
            </a:custGeom>
            <a:solidFill>
              <a:srgbClr val="418EB6">
                <a:alpha val="541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flipH="1">
              <a:off x="1218222" y="2193339"/>
              <a:ext cx="97922" cy="154141"/>
            </a:xfrm>
            <a:custGeom>
              <a:avLst/>
              <a:gdLst/>
              <a:ahLst/>
              <a:cxnLst/>
              <a:rect l="l" t="t" r="r" b="b"/>
              <a:pathLst>
                <a:path w="2975" h="4683" extrusionOk="0">
                  <a:moveTo>
                    <a:pt x="2616" y="1"/>
                  </a:moveTo>
                  <a:cubicBezTo>
                    <a:pt x="2505" y="1"/>
                    <a:pt x="2398" y="59"/>
                    <a:pt x="2340" y="162"/>
                  </a:cubicBezTo>
                  <a:lnTo>
                    <a:pt x="85" y="4215"/>
                  </a:lnTo>
                  <a:cubicBezTo>
                    <a:pt x="0" y="4367"/>
                    <a:pt x="55" y="4559"/>
                    <a:pt x="207" y="4643"/>
                  </a:cubicBezTo>
                  <a:cubicBezTo>
                    <a:pt x="255" y="4670"/>
                    <a:pt x="308" y="4683"/>
                    <a:pt x="360" y="4683"/>
                  </a:cubicBezTo>
                  <a:cubicBezTo>
                    <a:pt x="470" y="4683"/>
                    <a:pt x="577" y="4624"/>
                    <a:pt x="635" y="4521"/>
                  </a:cubicBezTo>
                  <a:lnTo>
                    <a:pt x="2890" y="468"/>
                  </a:lnTo>
                  <a:cubicBezTo>
                    <a:pt x="2975" y="316"/>
                    <a:pt x="2920" y="125"/>
                    <a:pt x="2768" y="41"/>
                  </a:cubicBezTo>
                  <a:cubicBezTo>
                    <a:pt x="2720" y="14"/>
                    <a:pt x="2667" y="1"/>
                    <a:pt x="2616" y="1"/>
                  </a:cubicBezTo>
                  <a:close/>
                </a:path>
              </a:pathLst>
            </a:custGeom>
            <a:solidFill>
              <a:srgbClr val="418EB6">
                <a:alpha val="541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5"/>
            <p:cNvSpPr/>
            <p:nvPr/>
          </p:nvSpPr>
          <p:spPr>
            <a:xfrm flipH="1">
              <a:off x="676615" y="2616648"/>
              <a:ext cx="200814" cy="445965"/>
            </a:xfrm>
            <a:custGeom>
              <a:avLst/>
              <a:gdLst/>
              <a:ahLst/>
              <a:cxnLst/>
              <a:rect l="l" t="t" r="r" b="b"/>
              <a:pathLst>
                <a:path w="6101" h="13549" extrusionOk="0">
                  <a:moveTo>
                    <a:pt x="2254" y="0"/>
                  </a:moveTo>
                  <a:lnTo>
                    <a:pt x="0" y="1161"/>
                  </a:lnTo>
                  <a:lnTo>
                    <a:pt x="4177" y="6277"/>
                  </a:lnTo>
                  <a:lnTo>
                    <a:pt x="2254" y="12275"/>
                  </a:lnTo>
                  <a:lnTo>
                    <a:pt x="2873" y="13549"/>
                  </a:lnTo>
                  <a:lnTo>
                    <a:pt x="6101" y="6277"/>
                  </a:lnTo>
                  <a:lnTo>
                    <a:pt x="22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flipH="1">
              <a:off x="777036" y="2382413"/>
              <a:ext cx="54507" cy="52467"/>
            </a:xfrm>
            <a:custGeom>
              <a:avLst/>
              <a:gdLst/>
              <a:ahLst/>
              <a:cxnLst/>
              <a:rect l="l" t="t" r="r" b="b"/>
              <a:pathLst>
                <a:path w="1656" h="1594" extrusionOk="0">
                  <a:moveTo>
                    <a:pt x="860" y="0"/>
                  </a:moveTo>
                  <a:cubicBezTo>
                    <a:pt x="538" y="0"/>
                    <a:pt x="247" y="195"/>
                    <a:pt x="123" y="492"/>
                  </a:cubicBezTo>
                  <a:cubicBezTo>
                    <a:pt x="1" y="789"/>
                    <a:pt x="68" y="1132"/>
                    <a:pt x="296" y="1360"/>
                  </a:cubicBezTo>
                  <a:cubicBezTo>
                    <a:pt x="449" y="1512"/>
                    <a:pt x="653" y="1593"/>
                    <a:pt x="860" y="1593"/>
                  </a:cubicBezTo>
                  <a:cubicBezTo>
                    <a:pt x="962" y="1593"/>
                    <a:pt x="1066" y="1573"/>
                    <a:pt x="1164" y="1533"/>
                  </a:cubicBezTo>
                  <a:cubicBezTo>
                    <a:pt x="1462" y="1409"/>
                    <a:pt x="1656" y="1118"/>
                    <a:pt x="1656" y="797"/>
                  </a:cubicBezTo>
                  <a:cubicBezTo>
                    <a:pt x="1656" y="357"/>
                    <a:pt x="1299" y="0"/>
                    <a:pt x="8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p:nvPr/>
          </p:nvSpPr>
          <p:spPr>
            <a:xfrm flipH="1">
              <a:off x="165753" y="2405784"/>
              <a:ext cx="335667" cy="360255"/>
            </a:xfrm>
            <a:custGeom>
              <a:avLst/>
              <a:gdLst/>
              <a:ahLst/>
              <a:cxnLst/>
              <a:rect l="l" t="t" r="r" b="b"/>
              <a:pathLst>
                <a:path w="10198" h="10945" extrusionOk="0">
                  <a:moveTo>
                    <a:pt x="7548" y="0"/>
                  </a:moveTo>
                  <a:cubicBezTo>
                    <a:pt x="6947" y="0"/>
                    <a:pt x="6317" y="263"/>
                    <a:pt x="5796" y="900"/>
                  </a:cubicBezTo>
                  <a:lnTo>
                    <a:pt x="1" y="9157"/>
                  </a:lnTo>
                  <a:lnTo>
                    <a:pt x="2352" y="10945"/>
                  </a:lnTo>
                  <a:lnTo>
                    <a:pt x="9329" y="3399"/>
                  </a:lnTo>
                  <a:cubicBezTo>
                    <a:pt x="10198" y="2229"/>
                    <a:pt x="9641" y="984"/>
                    <a:pt x="8798" y="400"/>
                  </a:cubicBezTo>
                  <a:cubicBezTo>
                    <a:pt x="8437" y="149"/>
                    <a:pt x="8001" y="0"/>
                    <a:pt x="7548" y="0"/>
                  </a:cubicBezTo>
                  <a:close/>
                </a:path>
              </a:pathLst>
            </a:custGeom>
            <a:solidFill>
              <a:srgbClr val="F2B6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5"/>
            <p:cNvSpPr/>
            <p:nvPr/>
          </p:nvSpPr>
          <p:spPr>
            <a:xfrm flipH="1">
              <a:off x="419759" y="2296994"/>
              <a:ext cx="91668" cy="104143"/>
            </a:xfrm>
            <a:custGeom>
              <a:avLst/>
              <a:gdLst/>
              <a:ahLst/>
              <a:cxnLst/>
              <a:rect l="l" t="t" r="r" b="b"/>
              <a:pathLst>
                <a:path w="2785" h="3164" extrusionOk="0">
                  <a:moveTo>
                    <a:pt x="153" y="0"/>
                  </a:moveTo>
                  <a:lnTo>
                    <a:pt x="1" y="133"/>
                  </a:lnTo>
                  <a:lnTo>
                    <a:pt x="2632" y="3164"/>
                  </a:lnTo>
                  <a:lnTo>
                    <a:pt x="2785" y="3031"/>
                  </a:lnTo>
                  <a:lnTo>
                    <a:pt x="153" y="0"/>
                  </a:lnTo>
                  <a:close/>
                </a:path>
              </a:pathLst>
            </a:custGeom>
            <a:solidFill>
              <a:srgbClr val="E6E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flipH="1">
              <a:off x="316431" y="4091846"/>
              <a:ext cx="51117" cy="32750"/>
            </a:xfrm>
            <a:custGeom>
              <a:avLst/>
              <a:gdLst/>
              <a:ahLst/>
              <a:cxnLst/>
              <a:rect l="l" t="t" r="r" b="b"/>
              <a:pathLst>
                <a:path w="1553" h="995" extrusionOk="0">
                  <a:moveTo>
                    <a:pt x="99" y="0"/>
                  </a:moveTo>
                  <a:lnTo>
                    <a:pt x="0" y="177"/>
                  </a:lnTo>
                  <a:lnTo>
                    <a:pt x="1455" y="994"/>
                  </a:lnTo>
                  <a:lnTo>
                    <a:pt x="1552" y="819"/>
                  </a:lnTo>
                  <a:lnTo>
                    <a:pt x="99" y="0"/>
                  </a:lnTo>
                  <a:close/>
                </a:path>
              </a:pathLst>
            </a:custGeom>
            <a:solidFill>
              <a:srgbClr val="E6E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5"/>
            <p:cNvSpPr/>
            <p:nvPr/>
          </p:nvSpPr>
          <p:spPr>
            <a:xfrm flipH="1">
              <a:off x="733618" y="4091846"/>
              <a:ext cx="51150" cy="32750"/>
            </a:xfrm>
            <a:custGeom>
              <a:avLst/>
              <a:gdLst/>
              <a:ahLst/>
              <a:cxnLst/>
              <a:rect l="l" t="t" r="r" b="b"/>
              <a:pathLst>
                <a:path w="1554" h="995" extrusionOk="0">
                  <a:moveTo>
                    <a:pt x="98" y="0"/>
                  </a:moveTo>
                  <a:lnTo>
                    <a:pt x="1" y="176"/>
                  </a:lnTo>
                  <a:lnTo>
                    <a:pt x="1454" y="994"/>
                  </a:lnTo>
                  <a:lnTo>
                    <a:pt x="1553" y="819"/>
                  </a:lnTo>
                  <a:lnTo>
                    <a:pt x="98" y="0"/>
                  </a:lnTo>
                  <a:close/>
                </a:path>
              </a:pathLst>
            </a:custGeom>
            <a:solidFill>
              <a:srgbClr val="E6E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p:nvPr/>
          </p:nvSpPr>
          <p:spPr>
            <a:xfrm flipH="1">
              <a:off x="1078494" y="2337580"/>
              <a:ext cx="171750" cy="180868"/>
            </a:xfrm>
            <a:custGeom>
              <a:avLst/>
              <a:gdLst/>
              <a:ahLst/>
              <a:cxnLst/>
              <a:rect l="l" t="t" r="r" b="b"/>
              <a:pathLst>
                <a:path w="5218" h="5495" extrusionOk="0">
                  <a:moveTo>
                    <a:pt x="3356" y="0"/>
                  </a:moveTo>
                  <a:cubicBezTo>
                    <a:pt x="3234" y="0"/>
                    <a:pt x="3115" y="58"/>
                    <a:pt x="3041" y="166"/>
                  </a:cubicBezTo>
                  <a:lnTo>
                    <a:pt x="910" y="2556"/>
                  </a:lnTo>
                  <a:lnTo>
                    <a:pt x="953" y="2502"/>
                  </a:lnTo>
                  <a:lnTo>
                    <a:pt x="367" y="2122"/>
                  </a:lnTo>
                  <a:cubicBezTo>
                    <a:pt x="150" y="2499"/>
                    <a:pt x="31" y="2942"/>
                    <a:pt x="0" y="3447"/>
                  </a:cubicBezTo>
                  <a:cubicBezTo>
                    <a:pt x="44" y="3916"/>
                    <a:pt x="297" y="4340"/>
                    <a:pt x="689" y="4602"/>
                  </a:cubicBezTo>
                  <a:lnTo>
                    <a:pt x="1492" y="5139"/>
                  </a:lnTo>
                  <a:cubicBezTo>
                    <a:pt x="1836" y="5369"/>
                    <a:pt x="2209" y="5495"/>
                    <a:pt x="2562" y="5495"/>
                  </a:cubicBezTo>
                  <a:cubicBezTo>
                    <a:pt x="2994" y="5495"/>
                    <a:pt x="3398" y="5307"/>
                    <a:pt x="3687" y="4892"/>
                  </a:cubicBezTo>
                  <a:lnTo>
                    <a:pt x="5044" y="2627"/>
                  </a:lnTo>
                  <a:cubicBezTo>
                    <a:pt x="5218" y="2298"/>
                    <a:pt x="5020" y="2055"/>
                    <a:pt x="4811" y="2055"/>
                  </a:cubicBezTo>
                  <a:cubicBezTo>
                    <a:pt x="4734" y="2055"/>
                    <a:pt x="4656" y="2088"/>
                    <a:pt x="4594" y="2163"/>
                  </a:cubicBezTo>
                  <a:lnTo>
                    <a:pt x="4594" y="2163"/>
                  </a:lnTo>
                  <a:lnTo>
                    <a:pt x="5019" y="1503"/>
                  </a:lnTo>
                  <a:cubicBezTo>
                    <a:pt x="5134" y="1319"/>
                    <a:pt x="5118" y="1101"/>
                    <a:pt x="4938" y="979"/>
                  </a:cubicBezTo>
                  <a:cubicBezTo>
                    <a:pt x="4872" y="936"/>
                    <a:pt x="4797" y="914"/>
                    <a:pt x="4723" y="914"/>
                  </a:cubicBezTo>
                  <a:cubicBezTo>
                    <a:pt x="4609" y="914"/>
                    <a:pt x="4497" y="965"/>
                    <a:pt x="4421" y="1061"/>
                  </a:cubicBezTo>
                  <a:lnTo>
                    <a:pt x="2990" y="2970"/>
                  </a:lnTo>
                  <a:lnTo>
                    <a:pt x="4496" y="912"/>
                  </a:lnTo>
                  <a:cubicBezTo>
                    <a:pt x="4607" y="723"/>
                    <a:pt x="4551" y="479"/>
                    <a:pt x="4367" y="357"/>
                  </a:cubicBezTo>
                  <a:cubicBezTo>
                    <a:pt x="4299" y="313"/>
                    <a:pt x="4223" y="292"/>
                    <a:pt x="4147" y="292"/>
                  </a:cubicBezTo>
                  <a:cubicBezTo>
                    <a:pt x="4028" y="292"/>
                    <a:pt x="3912" y="345"/>
                    <a:pt x="3833" y="445"/>
                  </a:cubicBezTo>
                  <a:lnTo>
                    <a:pt x="2210" y="2404"/>
                  </a:lnTo>
                  <a:lnTo>
                    <a:pt x="3696" y="561"/>
                  </a:lnTo>
                  <a:cubicBezTo>
                    <a:pt x="3786" y="388"/>
                    <a:pt x="3731" y="173"/>
                    <a:pt x="3568" y="64"/>
                  </a:cubicBezTo>
                  <a:cubicBezTo>
                    <a:pt x="3503" y="21"/>
                    <a:pt x="3429" y="0"/>
                    <a:pt x="3356" y="0"/>
                  </a:cubicBezTo>
                  <a:close/>
                </a:path>
              </a:pathLst>
            </a:custGeom>
            <a:solidFill>
              <a:srgbClr val="F2B6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5"/>
            <p:cNvSpPr/>
            <p:nvPr/>
          </p:nvSpPr>
          <p:spPr>
            <a:xfrm flipH="1">
              <a:off x="1098072" y="2409536"/>
              <a:ext cx="30413" cy="43119"/>
            </a:xfrm>
            <a:custGeom>
              <a:avLst/>
              <a:gdLst/>
              <a:ahLst/>
              <a:cxnLst/>
              <a:rect l="l" t="t" r="r" b="b"/>
              <a:pathLst>
                <a:path w="924" h="1310" extrusionOk="0">
                  <a:moveTo>
                    <a:pt x="797" y="0"/>
                  </a:moveTo>
                  <a:lnTo>
                    <a:pt x="1" y="1227"/>
                  </a:lnTo>
                  <a:lnTo>
                    <a:pt x="127" y="1310"/>
                  </a:lnTo>
                  <a:lnTo>
                    <a:pt x="923" y="83"/>
                  </a:lnTo>
                  <a:lnTo>
                    <a:pt x="797" y="0"/>
                  </a:lnTo>
                  <a:close/>
                </a:path>
              </a:pathLst>
            </a:custGeom>
            <a:solidFill>
              <a:srgbClr val="D78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5"/>
            <p:cNvSpPr/>
            <p:nvPr/>
          </p:nvSpPr>
          <p:spPr>
            <a:xfrm flipH="1">
              <a:off x="1101892" y="2367732"/>
              <a:ext cx="51150" cy="69187"/>
            </a:xfrm>
            <a:custGeom>
              <a:avLst/>
              <a:gdLst/>
              <a:ahLst/>
              <a:cxnLst/>
              <a:rect l="l" t="t" r="r" b="b"/>
              <a:pathLst>
                <a:path w="1554" h="2102" extrusionOk="0">
                  <a:moveTo>
                    <a:pt x="1431" y="1"/>
                  </a:moveTo>
                  <a:lnTo>
                    <a:pt x="0" y="2014"/>
                  </a:lnTo>
                  <a:lnTo>
                    <a:pt x="123" y="2101"/>
                  </a:lnTo>
                  <a:lnTo>
                    <a:pt x="1554" y="88"/>
                  </a:lnTo>
                  <a:lnTo>
                    <a:pt x="1431" y="1"/>
                  </a:lnTo>
                  <a:close/>
                </a:path>
              </a:pathLst>
            </a:custGeom>
            <a:solidFill>
              <a:srgbClr val="D78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5"/>
            <p:cNvSpPr/>
            <p:nvPr/>
          </p:nvSpPr>
          <p:spPr>
            <a:xfrm flipH="1">
              <a:off x="1126382" y="2356277"/>
              <a:ext cx="53816" cy="62703"/>
            </a:xfrm>
            <a:custGeom>
              <a:avLst/>
              <a:gdLst/>
              <a:ahLst/>
              <a:cxnLst/>
              <a:rect l="l" t="t" r="r" b="b"/>
              <a:pathLst>
                <a:path w="1635" h="1905" extrusionOk="0">
                  <a:moveTo>
                    <a:pt x="1518" y="1"/>
                  </a:moveTo>
                  <a:lnTo>
                    <a:pt x="0" y="1807"/>
                  </a:lnTo>
                  <a:lnTo>
                    <a:pt x="116" y="1905"/>
                  </a:lnTo>
                  <a:lnTo>
                    <a:pt x="1634" y="98"/>
                  </a:lnTo>
                  <a:lnTo>
                    <a:pt x="1518" y="1"/>
                  </a:lnTo>
                  <a:close/>
                </a:path>
              </a:pathLst>
            </a:custGeom>
            <a:solidFill>
              <a:srgbClr val="D78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5"/>
            <p:cNvSpPr/>
            <p:nvPr/>
          </p:nvSpPr>
          <p:spPr>
            <a:xfrm flipH="1">
              <a:off x="384086" y="2667340"/>
              <a:ext cx="257395" cy="169512"/>
            </a:xfrm>
            <a:custGeom>
              <a:avLst/>
              <a:gdLst/>
              <a:ahLst/>
              <a:cxnLst/>
              <a:rect l="l" t="t" r="r" b="b"/>
              <a:pathLst>
                <a:path w="7820" h="5150" extrusionOk="0">
                  <a:moveTo>
                    <a:pt x="4831" y="0"/>
                  </a:moveTo>
                  <a:cubicBezTo>
                    <a:pt x="3977" y="0"/>
                    <a:pt x="3344" y="225"/>
                    <a:pt x="2955" y="418"/>
                  </a:cubicBezTo>
                  <a:lnTo>
                    <a:pt x="3371" y="1116"/>
                  </a:lnTo>
                  <a:cubicBezTo>
                    <a:pt x="3371" y="1116"/>
                    <a:pt x="799" y="2484"/>
                    <a:pt x="504" y="2724"/>
                  </a:cubicBezTo>
                  <a:cubicBezTo>
                    <a:pt x="1" y="3059"/>
                    <a:pt x="230" y="3597"/>
                    <a:pt x="586" y="3597"/>
                  </a:cubicBezTo>
                  <a:cubicBezTo>
                    <a:pt x="633" y="3597"/>
                    <a:pt x="681" y="3588"/>
                    <a:pt x="730" y="3568"/>
                  </a:cubicBezTo>
                  <a:lnTo>
                    <a:pt x="730" y="3568"/>
                  </a:lnTo>
                  <a:cubicBezTo>
                    <a:pt x="449" y="3759"/>
                    <a:pt x="684" y="4251"/>
                    <a:pt x="1086" y="4251"/>
                  </a:cubicBezTo>
                  <a:cubicBezTo>
                    <a:pt x="1175" y="4251"/>
                    <a:pt x="1272" y="4227"/>
                    <a:pt x="1373" y="4170"/>
                  </a:cubicBezTo>
                  <a:lnTo>
                    <a:pt x="1373" y="4170"/>
                  </a:lnTo>
                  <a:cubicBezTo>
                    <a:pt x="1142" y="4332"/>
                    <a:pt x="1193" y="4882"/>
                    <a:pt x="1697" y="4882"/>
                  </a:cubicBezTo>
                  <a:cubicBezTo>
                    <a:pt x="1784" y="4882"/>
                    <a:pt x="1886" y="4865"/>
                    <a:pt x="2001" y="4828"/>
                  </a:cubicBezTo>
                  <a:cubicBezTo>
                    <a:pt x="2079" y="4798"/>
                    <a:pt x="2422" y="4657"/>
                    <a:pt x="2434" y="4657"/>
                  </a:cubicBezTo>
                  <a:cubicBezTo>
                    <a:pt x="2435" y="4657"/>
                    <a:pt x="2432" y="4659"/>
                    <a:pt x="2423" y="4664"/>
                  </a:cubicBezTo>
                  <a:cubicBezTo>
                    <a:pt x="2285" y="4749"/>
                    <a:pt x="2433" y="5150"/>
                    <a:pt x="2843" y="5150"/>
                  </a:cubicBezTo>
                  <a:cubicBezTo>
                    <a:pt x="2925" y="5150"/>
                    <a:pt x="3017" y="5134"/>
                    <a:pt x="3120" y="5095"/>
                  </a:cubicBezTo>
                  <a:cubicBezTo>
                    <a:pt x="4253" y="4737"/>
                    <a:pt x="5325" y="4252"/>
                    <a:pt x="6318" y="3607"/>
                  </a:cubicBezTo>
                  <a:cubicBezTo>
                    <a:pt x="6318" y="3607"/>
                    <a:pt x="7820" y="2454"/>
                    <a:pt x="7138" y="1086"/>
                  </a:cubicBezTo>
                  <a:cubicBezTo>
                    <a:pt x="6728" y="262"/>
                    <a:pt x="5858" y="53"/>
                    <a:pt x="5230" y="16"/>
                  </a:cubicBezTo>
                  <a:cubicBezTo>
                    <a:pt x="5092" y="6"/>
                    <a:pt x="4959" y="0"/>
                    <a:pt x="4831" y="0"/>
                  </a:cubicBezTo>
                  <a:close/>
                </a:path>
              </a:pathLst>
            </a:custGeom>
            <a:solidFill>
              <a:srgbClr val="F2B6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5"/>
            <p:cNvSpPr/>
            <p:nvPr/>
          </p:nvSpPr>
          <p:spPr>
            <a:xfrm flipH="1">
              <a:off x="497770" y="2786334"/>
              <a:ext cx="64382" cy="37457"/>
            </a:xfrm>
            <a:custGeom>
              <a:avLst/>
              <a:gdLst/>
              <a:ahLst/>
              <a:cxnLst/>
              <a:rect l="l" t="t" r="r" b="b"/>
              <a:pathLst>
                <a:path w="1956" h="1138" extrusionOk="0">
                  <a:moveTo>
                    <a:pt x="1885" y="1"/>
                  </a:moveTo>
                  <a:lnTo>
                    <a:pt x="1" y="1003"/>
                  </a:lnTo>
                  <a:lnTo>
                    <a:pt x="72" y="1137"/>
                  </a:lnTo>
                  <a:lnTo>
                    <a:pt x="1956" y="135"/>
                  </a:lnTo>
                  <a:lnTo>
                    <a:pt x="1885" y="1"/>
                  </a:lnTo>
                  <a:close/>
                </a:path>
              </a:pathLst>
            </a:custGeom>
            <a:solidFill>
              <a:srgbClr val="D78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5"/>
            <p:cNvSpPr/>
            <p:nvPr/>
          </p:nvSpPr>
          <p:spPr>
            <a:xfrm flipH="1">
              <a:off x="510378" y="2761383"/>
              <a:ext cx="86007" cy="45258"/>
            </a:xfrm>
            <a:custGeom>
              <a:avLst/>
              <a:gdLst/>
              <a:ahLst/>
              <a:cxnLst/>
              <a:rect l="l" t="t" r="r" b="b"/>
              <a:pathLst>
                <a:path w="2613" h="1375" extrusionOk="0">
                  <a:moveTo>
                    <a:pt x="2547" y="0"/>
                  </a:moveTo>
                  <a:lnTo>
                    <a:pt x="0" y="1239"/>
                  </a:lnTo>
                  <a:lnTo>
                    <a:pt x="67" y="1375"/>
                  </a:lnTo>
                  <a:lnTo>
                    <a:pt x="2613" y="136"/>
                  </a:lnTo>
                  <a:lnTo>
                    <a:pt x="2547" y="0"/>
                  </a:lnTo>
                  <a:close/>
                </a:path>
              </a:pathLst>
            </a:custGeom>
            <a:solidFill>
              <a:srgbClr val="D78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5"/>
            <p:cNvSpPr/>
            <p:nvPr/>
          </p:nvSpPr>
          <p:spPr>
            <a:xfrm flipH="1">
              <a:off x="522887" y="2734063"/>
              <a:ext cx="94005" cy="51677"/>
            </a:xfrm>
            <a:custGeom>
              <a:avLst/>
              <a:gdLst/>
              <a:ahLst/>
              <a:cxnLst/>
              <a:rect l="l" t="t" r="r" b="b"/>
              <a:pathLst>
                <a:path w="2856" h="1570" extrusionOk="0">
                  <a:moveTo>
                    <a:pt x="2786" y="0"/>
                  </a:moveTo>
                  <a:lnTo>
                    <a:pt x="1" y="1436"/>
                  </a:lnTo>
                  <a:lnTo>
                    <a:pt x="70" y="1570"/>
                  </a:lnTo>
                  <a:lnTo>
                    <a:pt x="2855" y="134"/>
                  </a:lnTo>
                  <a:lnTo>
                    <a:pt x="2786" y="0"/>
                  </a:lnTo>
                  <a:close/>
                </a:path>
              </a:pathLst>
            </a:custGeom>
            <a:solidFill>
              <a:srgbClr val="D78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5"/>
            <p:cNvSpPr/>
            <p:nvPr/>
          </p:nvSpPr>
          <p:spPr>
            <a:xfrm flipH="1">
              <a:off x="506491" y="2688209"/>
              <a:ext cx="25443" cy="17313"/>
            </a:xfrm>
            <a:custGeom>
              <a:avLst/>
              <a:gdLst/>
              <a:ahLst/>
              <a:cxnLst/>
              <a:rect l="l" t="t" r="r" b="b"/>
              <a:pathLst>
                <a:path w="773" h="526" extrusionOk="0">
                  <a:moveTo>
                    <a:pt x="699" y="1"/>
                  </a:moveTo>
                  <a:lnTo>
                    <a:pt x="0" y="394"/>
                  </a:lnTo>
                  <a:lnTo>
                    <a:pt x="74" y="525"/>
                  </a:lnTo>
                  <a:lnTo>
                    <a:pt x="773" y="132"/>
                  </a:lnTo>
                  <a:lnTo>
                    <a:pt x="699" y="1"/>
                  </a:lnTo>
                  <a:close/>
                </a:path>
              </a:pathLst>
            </a:custGeom>
            <a:solidFill>
              <a:srgbClr val="D78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5"/>
            <p:cNvSpPr/>
            <p:nvPr/>
          </p:nvSpPr>
          <p:spPr>
            <a:xfrm flipH="1">
              <a:off x="588791" y="1955943"/>
              <a:ext cx="170006" cy="40123"/>
            </a:xfrm>
            <a:custGeom>
              <a:avLst/>
              <a:gdLst/>
              <a:ahLst/>
              <a:cxnLst/>
              <a:rect l="l" t="t" r="r" b="b"/>
              <a:pathLst>
                <a:path w="5165" h="1219" extrusionOk="0">
                  <a:moveTo>
                    <a:pt x="0" y="0"/>
                  </a:moveTo>
                  <a:lnTo>
                    <a:pt x="0" y="1219"/>
                  </a:lnTo>
                  <a:lnTo>
                    <a:pt x="5165" y="1219"/>
                  </a:lnTo>
                  <a:lnTo>
                    <a:pt x="516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flipH="1">
              <a:off x="588824" y="1989452"/>
              <a:ext cx="170006" cy="6649"/>
            </a:xfrm>
            <a:custGeom>
              <a:avLst/>
              <a:gdLst/>
              <a:ahLst/>
              <a:cxnLst/>
              <a:rect l="l" t="t" r="r" b="b"/>
              <a:pathLst>
                <a:path w="5165" h="202" extrusionOk="0">
                  <a:moveTo>
                    <a:pt x="0" y="0"/>
                  </a:moveTo>
                  <a:lnTo>
                    <a:pt x="0" y="202"/>
                  </a:lnTo>
                  <a:lnTo>
                    <a:pt x="5164" y="202"/>
                  </a:lnTo>
                  <a:lnTo>
                    <a:pt x="5164" y="0"/>
                  </a:lnTo>
                  <a:close/>
                </a:path>
              </a:pathLst>
            </a:custGeom>
            <a:solidFill>
              <a:srgbClr val="E6E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flipH="1">
              <a:off x="1906450" y="1800839"/>
              <a:ext cx="158848" cy="210393"/>
            </a:xfrm>
            <a:custGeom>
              <a:avLst/>
              <a:gdLst/>
              <a:ahLst/>
              <a:cxnLst/>
              <a:rect l="l" t="t" r="r" b="b"/>
              <a:pathLst>
                <a:path w="4826" h="6392" extrusionOk="0">
                  <a:moveTo>
                    <a:pt x="522" y="0"/>
                  </a:moveTo>
                  <a:cubicBezTo>
                    <a:pt x="522" y="0"/>
                    <a:pt x="1" y="2241"/>
                    <a:pt x="1046" y="4005"/>
                  </a:cubicBezTo>
                  <a:cubicBezTo>
                    <a:pt x="2092" y="5770"/>
                    <a:pt x="4305" y="6391"/>
                    <a:pt x="4305" y="6391"/>
                  </a:cubicBezTo>
                  <a:cubicBezTo>
                    <a:pt x="4305" y="6391"/>
                    <a:pt x="4826" y="4152"/>
                    <a:pt x="3780" y="2386"/>
                  </a:cubicBezTo>
                  <a:cubicBezTo>
                    <a:pt x="2735" y="623"/>
                    <a:pt x="522" y="0"/>
                    <a:pt x="5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flipH="1">
              <a:off x="1932135" y="1934942"/>
              <a:ext cx="344291" cy="160000"/>
            </a:xfrm>
            <a:custGeom>
              <a:avLst/>
              <a:gdLst/>
              <a:ahLst/>
              <a:cxnLst/>
              <a:rect l="l" t="t" r="r" b="b"/>
              <a:pathLst>
                <a:path w="10460" h="4861" extrusionOk="0">
                  <a:moveTo>
                    <a:pt x="4222" y="1"/>
                  </a:moveTo>
                  <a:cubicBezTo>
                    <a:pt x="1939" y="1"/>
                    <a:pt x="0" y="1090"/>
                    <a:pt x="0" y="1090"/>
                  </a:cubicBezTo>
                  <a:cubicBezTo>
                    <a:pt x="0" y="1090"/>
                    <a:pt x="1768" y="3928"/>
                    <a:pt x="4656" y="4668"/>
                  </a:cubicBezTo>
                  <a:cubicBezTo>
                    <a:pt x="5188" y="4805"/>
                    <a:pt x="5722" y="4860"/>
                    <a:pt x="6238" y="4860"/>
                  </a:cubicBezTo>
                  <a:cubicBezTo>
                    <a:pt x="8521" y="4860"/>
                    <a:pt x="10460" y="3771"/>
                    <a:pt x="10460" y="3771"/>
                  </a:cubicBezTo>
                  <a:cubicBezTo>
                    <a:pt x="10460" y="3771"/>
                    <a:pt x="8692" y="933"/>
                    <a:pt x="5803" y="193"/>
                  </a:cubicBezTo>
                  <a:cubicBezTo>
                    <a:pt x="5270" y="56"/>
                    <a:pt x="4737" y="1"/>
                    <a:pt x="42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flipH="1">
              <a:off x="84011" y="4161037"/>
              <a:ext cx="4349783" cy="6649"/>
            </a:xfrm>
            <a:custGeom>
              <a:avLst/>
              <a:gdLst/>
              <a:ahLst/>
              <a:cxnLst/>
              <a:rect l="l" t="t" r="r" b="b"/>
              <a:pathLst>
                <a:path w="132152" h="202" extrusionOk="0">
                  <a:moveTo>
                    <a:pt x="0" y="0"/>
                  </a:moveTo>
                  <a:lnTo>
                    <a:pt x="0" y="202"/>
                  </a:lnTo>
                  <a:lnTo>
                    <a:pt x="132152" y="202"/>
                  </a:lnTo>
                  <a:lnTo>
                    <a:pt x="1321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flipH="1">
              <a:off x="115542" y="3151546"/>
              <a:ext cx="2489263" cy="845883"/>
            </a:xfrm>
            <a:custGeom>
              <a:avLst/>
              <a:gdLst/>
              <a:ahLst/>
              <a:cxnLst/>
              <a:rect l="l" t="t" r="r" b="b"/>
              <a:pathLst>
                <a:path w="75627" h="25699" extrusionOk="0">
                  <a:moveTo>
                    <a:pt x="69640" y="0"/>
                  </a:moveTo>
                  <a:lnTo>
                    <a:pt x="68951" y="421"/>
                  </a:lnTo>
                  <a:lnTo>
                    <a:pt x="73270" y="7500"/>
                  </a:lnTo>
                  <a:cubicBezTo>
                    <a:pt x="74283" y="9160"/>
                    <a:pt x="74820" y="11068"/>
                    <a:pt x="74820" y="13014"/>
                  </a:cubicBezTo>
                  <a:cubicBezTo>
                    <a:pt x="74820" y="19563"/>
                    <a:pt x="69491" y="24891"/>
                    <a:pt x="62942" y="24891"/>
                  </a:cubicBezTo>
                  <a:lnTo>
                    <a:pt x="24279" y="24891"/>
                  </a:lnTo>
                  <a:cubicBezTo>
                    <a:pt x="18443" y="24891"/>
                    <a:pt x="13694" y="20142"/>
                    <a:pt x="13694" y="14306"/>
                  </a:cubicBezTo>
                  <a:cubicBezTo>
                    <a:pt x="13694" y="8024"/>
                    <a:pt x="8583" y="2913"/>
                    <a:pt x="2302" y="2913"/>
                  </a:cubicBezTo>
                  <a:lnTo>
                    <a:pt x="1" y="2913"/>
                  </a:lnTo>
                  <a:lnTo>
                    <a:pt x="1" y="3720"/>
                  </a:lnTo>
                  <a:lnTo>
                    <a:pt x="2302" y="3720"/>
                  </a:lnTo>
                  <a:cubicBezTo>
                    <a:pt x="8138" y="3720"/>
                    <a:pt x="12887" y="8468"/>
                    <a:pt x="12887" y="14306"/>
                  </a:cubicBezTo>
                  <a:cubicBezTo>
                    <a:pt x="12887" y="20587"/>
                    <a:pt x="17998" y="25698"/>
                    <a:pt x="24279" y="25698"/>
                  </a:cubicBezTo>
                  <a:lnTo>
                    <a:pt x="62942" y="25698"/>
                  </a:lnTo>
                  <a:cubicBezTo>
                    <a:pt x="69936" y="25698"/>
                    <a:pt x="75626" y="20007"/>
                    <a:pt x="75626" y="13014"/>
                  </a:cubicBezTo>
                  <a:cubicBezTo>
                    <a:pt x="75626" y="10921"/>
                    <a:pt x="75049" y="8867"/>
                    <a:pt x="73959" y="7081"/>
                  </a:cubicBezTo>
                  <a:lnTo>
                    <a:pt x="696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rot="3599980">
              <a:off x="2813999" y="3244292"/>
              <a:ext cx="417526" cy="561189"/>
            </a:xfrm>
            <a:custGeom>
              <a:avLst/>
              <a:gdLst/>
              <a:ahLst/>
              <a:cxnLst/>
              <a:rect l="l" t="t" r="r" b="b"/>
              <a:pathLst>
                <a:path w="1165" h="1566" extrusionOk="0">
                  <a:moveTo>
                    <a:pt x="750" y="0"/>
                  </a:moveTo>
                  <a:cubicBezTo>
                    <a:pt x="721" y="0"/>
                    <a:pt x="692" y="4"/>
                    <a:pt x="661" y="11"/>
                  </a:cubicBezTo>
                  <a:cubicBezTo>
                    <a:pt x="559" y="36"/>
                    <a:pt x="482" y="149"/>
                    <a:pt x="419" y="224"/>
                  </a:cubicBezTo>
                  <a:cubicBezTo>
                    <a:pt x="323" y="341"/>
                    <a:pt x="242" y="468"/>
                    <a:pt x="178" y="605"/>
                  </a:cubicBezTo>
                  <a:cubicBezTo>
                    <a:pt x="102" y="763"/>
                    <a:pt x="50" y="929"/>
                    <a:pt x="22" y="1103"/>
                  </a:cubicBezTo>
                  <a:cubicBezTo>
                    <a:pt x="0" y="1240"/>
                    <a:pt x="2" y="1400"/>
                    <a:pt x="104" y="1495"/>
                  </a:cubicBezTo>
                  <a:cubicBezTo>
                    <a:pt x="157" y="1544"/>
                    <a:pt x="228" y="1566"/>
                    <a:pt x="301" y="1566"/>
                  </a:cubicBezTo>
                  <a:cubicBezTo>
                    <a:pt x="332" y="1566"/>
                    <a:pt x="364" y="1561"/>
                    <a:pt x="394" y="1553"/>
                  </a:cubicBezTo>
                  <a:cubicBezTo>
                    <a:pt x="493" y="1527"/>
                    <a:pt x="579" y="1464"/>
                    <a:pt x="658" y="1397"/>
                  </a:cubicBezTo>
                  <a:cubicBezTo>
                    <a:pt x="814" y="1260"/>
                    <a:pt x="944" y="1095"/>
                    <a:pt x="1040" y="912"/>
                  </a:cubicBezTo>
                  <a:cubicBezTo>
                    <a:pt x="1108" y="782"/>
                    <a:pt x="1159" y="640"/>
                    <a:pt x="1161" y="494"/>
                  </a:cubicBezTo>
                  <a:cubicBezTo>
                    <a:pt x="1164" y="259"/>
                    <a:pt x="996" y="0"/>
                    <a:pt x="750" y="0"/>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63"/>
        <p:cNvGrpSpPr/>
        <p:nvPr/>
      </p:nvGrpSpPr>
      <p:grpSpPr>
        <a:xfrm>
          <a:off x="0" y="0"/>
          <a:ext cx="0" cy="0"/>
          <a:chOff x="0" y="0"/>
          <a:chExt cx="0" cy="0"/>
        </a:xfrm>
      </p:grpSpPr>
      <p:sp>
        <p:nvSpPr>
          <p:cNvPr id="2864" name="Google Shape;2864;p59"/>
          <p:cNvSpPr txBox="1">
            <a:spLocks noGrp="1"/>
          </p:cNvSpPr>
          <p:nvPr>
            <p:ph type="subTitle" idx="1"/>
          </p:nvPr>
        </p:nvSpPr>
        <p:spPr>
          <a:xfrm>
            <a:off x="720000" y="1181427"/>
            <a:ext cx="7928612" cy="4486275"/>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US" sz="2000" dirty="0">
                <a:latin typeface="DIN Alternate" panose="020B0500000000000000" pitchFamily="34" charset="77"/>
                <a:ea typeface="Alfa Slab One"/>
                <a:cs typeface="Alfa Slab One"/>
                <a:sym typeface="Alfa Slab One"/>
              </a:rPr>
              <a:t>Issues in Implementation:</a:t>
            </a:r>
          </a:p>
          <a:p>
            <a:pPr marL="0" lvl="0" indent="0" algn="l" rtl="0">
              <a:spcBef>
                <a:spcPts val="1000"/>
              </a:spcBef>
              <a:spcAft>
                <a:spcPts val="0"/>
              </a:spcAft>
              <a:buNone/>
            </a:pPr>
            <a:r>
              <a:rPr lang="en-US" b="1" dirty="0">
                <a:solidFill>
                  <a:schemeClr val="hlink"/>
                </a:solidFill>
                <a:uFill>
                  <a:noFill/>
                </a:uFill>
              </a:rPr>
              <a:t>Inconsistent Comb Units:</a:t>
            </a:r>
          </a:p>
          <a:p>
            <a:pPr marL="457200" lvl="0" indent="-317500" algn="l" rtl="0">
              <a:lnSpc>
                <a:spcPct val="150000"/>
              </a:lnSpc>
              <a:spcBef>
                <a:spcPts val="0"/>
              </a:spcBef>
              <a:spcAft>
                <a:spcPts val="0"/>
              </a:spcAft>
              <a:buClr>
                <a:schemeClr val="dk1"/>
              </a:buClr>
              <a:buSzPts val="1400"/>
              <a:buChar char="●"/>
            </a:pPr>
            <a:r>
              <a:rPr lang="en-US" dirty="0">
                <a:solidFill>
                  <a:schemeClr val="hlink"/>
                </a:solidFill>
                <a:uFill>
                  <a:noFill/>
                </a:uFill>
              </a:rPr>
              <a:t>There were two columns of the same variable except for different units. We struggled at first to why one of them would appear increasing while the other one is decreasing.</a:t>
            </a:r>
          </a:p>
          <a:p>
            <a:pPr marL="457200" lvl="0" indent="-317500" algn="l" rtl="0">
              <a:lnSpc>
                <a:spcPct val="150000"/>
              </a:lnSpc>
              <a:spcBef>
                <a:spcPts val="0"/>
              </a:spcBef>
              <a:spcAft>
                <a:spcPts val="0"/>
              </a:spcAft>
              <a:buClr>
                <a:schemeClr val="dk1"/>
              </a:buClr>
              <a:buSzPts val="1400"/>
              <a:buChar char="●"/>
            </a:pPr>
            <a:r>
              <a:rPr lang="en-US" dirty="0">
                <a:solidFill>
                  <a:schemeClr val="hlink"/>
                </a:solidFill>
                <a:uFill>
                  <a:noFill/>
                </a:uFill>
              </a:rPr>
              <a:t>After further research, we came into </a:t>
            </a:r>
            <a:r>
              <a:rPr lang="en-US" dirty="0" err="1">
                <a:solidFill>
                  <a:schemeClr val="hlink"/>
                </a:solidFill>
                <a:uFill>
                  <a:noFill/>
                </a:uFill>
              </a:rPr>
              <a:t>realisation</a:t>
            </a:r>
            <a:r>
              <a:rPr lang="en-US" dirty="0">
                <a:solidFill>
                  <a:schemeClr val="hlink"/>
                </a:solidFill>
                <a:uFill>
                  <a:noFill/>
                </a:uFill>
              </a:rPr>
              <a:t> that the first variable (L per Km) is the opposite to the second one (miles per gallon); hence, the graphs are indeed consistent.</a:t>
            </a:r>
          </a:p>
          <a:p>
            <a:pPr marL="139700" lvl="0" indent="0" algn="l" rtl="0">
              <a:lnSpc>
                <a:spcPct val="150000"/>
              </a:lnSpc>
              <a:spcBef>
                <a:spcPts val="0"/>
              </a:spcBef>
              <a:spcAft>
                <a:spcPts val="0"/>
              </a:spcAft>
              <a:buClr>
                <a:schemeClr val="dk1"/>
              </a:buClr>
              <a:buSzPts val="1400"/>
              <a:buNone/>
            </a:pPr>
            <a:r>
              <a:rPr lang="en-US" b="1" dirty="0">
                <a:solidFill>
                  <a:schemeClr val="hlink"/>
                </a:solidFill>
                <a:uFill>
                  <a:noFill/>
                </a:uFill>
              </a:rPr>
              <a:t>When removing the outliers:</a:t>
            </a:r>
            <a:endParaRPr lang="en-US" dirty="0">
              <a:solidFill>
                <a:schemeClr val="hlink"/>
              </a:solidFill>
              <a:uFill>
                <a:noFill/>
              </a:uFill>
            </a:endParaRPr>
          </a:p>
          <a:p>
            <a:pPr marL="457200" lvl="0" indent="-317500" algn="l" rtl="0">
              <a:lnSpc>
                <a:spcPct val="150000"/>
              </a:lnSpc>
              <a:spcBef>
                <a:spcPts val="0"/>
              </a:spcBef>
              <a:spcAft>
                <a:spcPts val="0"/>
              </a:spcAft>
              <a:buClr>
                <a:schemeClr val="dk1"/>
              </a:buClr>
              <a:buSzPts val="1400"/>
              <a:buChar char="●"/>
            </a:pPr>
            <a:r>
              <a:rPr lang="en-US" dirty="0">
                <a:solidFill>
                  <a:schemeClr val="hlink"/>
                </a:solidFill>
                <a:uFill>
                  <a:noFill/>
                </a:uFill>
              </a:rPr>
              <a:t>the code implemented would only update the last column, only the outliers in the last iterative loop would be removed.</a:t>
            </a:r>
          </a:p>
          <a:p>
            <a:pPr marL="457200" lvl="0" indent="-317500" algn="l" rtl="0">
              <a:lnSpc>
                <a:spcPct val="150000"/>
              </a:lnSpc>
              <a:spcBef>
                <a:spcPts val="0"/>
              </a:spcBef>
              <a:spcAft>
                <a:spcPts val="0"/>
              </a:spcAft>
              <a:buClr>
                <a:schemeClr val="dk1"/>
              </a:buClr>
              <a:buSzPts val="1400"/>
              <a:buChar char="●"/>
            </a:pPr>
            <a:r>
              <a:rPr lang="en-US" dirty="0">
                <a:solidFill>
                  <a:schemeClr val="hlink"/>
                </a:solidFill>
                <a:uFill>
                  <a:noFill/>
                </a:uFill>
              </a:rPr>
              <a:t>simply fix was to use </a:t>
            </a:r>
            <a:r>
              <a:rPr lang="en-US" dirty="0" err="1">
                <a:solidFill>
                  <a:schemeClr val="hlink"/>
                </a:solidFill>
                <a:uFill>
                  <a:noFill/>
                </a:uFill>
              </a:rPr>
              <a:t>df.drop</a:t>
            </a:r>
            <a:r>
              <a:rPr lang="en-US" dirty="0">
                <a:solidFill>
                  <a:schemeClr val="hlink"/>
                </a:solidFill>
                <a:uFill>
                  <a:noFill/>
                </a:uFill>
              </a:rPr>
              <a:t> instead of </a:t>
            </a:r>
            <a:r>
              <a:rPr lang="en-US" dirty="0" err="1">
                <a:solidFill>
                  <a:schemeClr val="hlink"/>
                </a:solidFill>
                <a:uFill>
                  <a:noFill/>
                </a:uFill>
              </a:rPr>
              <a:t>df</a:t>
            </a:r>
            <a:r>
              <a:rPr lang="en-US" dirty="0">
                <a:solidFill>
                  <a:schemeClr val="hlink"/>
                </a:solidFill>
                <a:uFill>
                  <a:noFill/>
                </a:uFill>
              </a:rPr>
              <a:t> =</a:t>
            </a:r>
            <a:endParaRPr dirty="0">
              <a:solidFill>
                <a:schemeClr val="dk1"/>
              </a:solidFill>
            </a:endParaRPr>
          </a:p>
        </p:txBody>
      </p:sp>
      <p:sp>
        <p:nvSpPr>
          <p:cNvPr id="3108" name="Google Shape;3108;p5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DIN Alternate" panose="020B0500000000000000" pitchFamily="34" charset="77"/>
              </a:rPr>
              <a:t>Operationalize</a:t>
            </a:r>
            <a:endParaRPr dirty="0">
              <a:latin typeface="DIN Alternate" panose="020B0500000000000000" pitchFamily="34" charset="77"/>
            </a:endParaRPr>
          </a:p>
        </p:txBody>
      </p:sp>
    </p:spTree>
    <p:extLst>
      <p:ext uri="{BB962C8B-B14F-4D97-AF65-F5344CB8AC3E}">
        <p14:creationId xmlns:p14="http://schemas.microsoft.com/office/powerpoint/2010/main" val="1680324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7"/>
        <p:cNvGrpSpPr/>
        <p:nvPr/>
      </p:nvGrpSpPr>
      <p:grpSpPr>
        <a:xfrm>
          <a:off x="0" y="0"/>
          <a:ext cx="0" cy="0"/>
          <a:chOff x="0" y="0"/>
          <a:chExt cx="0" cy="0"/>
        </a:xfrm>
      </p:grpSpPr>
      <p:sp>
        <p:nvSpPr>
          <p:cNvPr id="1539" name="Google Shape;1539;p41"/>
          <p:cNvSpPr/>
          <p:nvPr/>
        </p:nvSpPr>
        <p:spPr>
          <a:xfrm>
            <a:off x="715088" y="1911663"/>
            <a:ext cx="1240125" cy="920100"/>
          </a:xfrm>
          <a:custGeom>
            <a:avLst/>
            <a:gdLst/>
            <a:ahLst/>
            <a:cxnLst/>
            <a:rect l="l" t="t" r="r" b="b"/>
            <a:pathLst>
              <a:path w="49605" h="36804" extrusionOk="0">
                <a:moveTo>
                  <a:pt x="22760" y="1"/>
                </a:moveTo>
                <a:cubicBezTo>
                  <a:pt x="19446" y="1"/>
                  <a:pt x="16146" y="669"/>
                  <a:pt x="13081" y="2163"/>
                </a:cubicBezTo>
                <a:cubicBezTo>
                  <a:pt x="3835" y="6671"/>
                  <a:pt x="0" y="27036"/>
                  <a:pt x="14313" y="34235"/>
                </a:cubicBezTo>
                <a:cubicBezTo>
                  <a:pt x="17875" y="36026"/>
                  <a:pt x="21795" y="36803"/>
                  <a:pt x="25682" y="36803"/>
                </a:cubicBezTo>
                <a:cubicBezTo>
                  <a:pt x="37412" y="36803"/>
                  <a:pt x="48832" y="29726"/>
                  <a:pt x="49142" y="22118"/>
                </a:cubicBezTo>
                <a:cubicBezTo>
                  <a:pt x="49604" y="10770"/>
                  <a:pt x="36064" y="1"/>
                  <a:pt x="227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1"/>
          <p:cNvSpPr/>
          <p:nvPr/>
        </p:nvSpPr>
        <p:spPr>
          <a:xfrm>
            <a:off x="782880" y="1962063"/>
            <a:ext cx="1104207" cy="819257"/>
          </a:xfrm>
          <a:custGeom>
            <a:avLst/>
            <a:gdLst/>
            <a:ahLst/>
            <a:cxnLst/>
            <a:rect l="l" t="t" r="r" b="b"/>
            <a:pathLst>
              <a:path w="49605" h="36804" extrusionOk="0">
                <a:moveTo>
                  <a:pt x="22760" y="1"/>
                </a:moveTo>
                <a:cubicBezTo>
                  <a:pt x="19446" y="1"/>
                  <a:pt x="16146" y="669"/>
                  <a:pt x="13081" y="2163"/>
                </a:cubicBezTo>
                <a:cubicBezTo>
                  <a:pt x="3835" y="6671"/>
                  <a:pt x="0" y="27036"/>
                  <a:pt x="14313" y="34235"/>
                </a:cubicBezTo>
                <a:cubicBezTo>
                  <a:pt x="17875" y="36026"/>
                  <a:pt x="21795" y="36803"/>
                  <a:pt x="25682" y="36803"/>
                </a:cubicBezTo>
                <a:cubicBezTo>
                  <a:pt x="37412" y="36803"/>
                  <a:pt x="48832" y="29726"/>
                  <a:pt x="49142" y="22118"/>
                </a:cubicBezTo>
                <a:cubicBezTo>
                  <a:pt x="49604" y="10770"/>
                  <a:pt x="36064" y="1"/>
                  <a:pt x="22760" y="1"/>
                </a:cubicBezTo>
                <a:close/>
              </a:path>
            </a:pathLst>
          </a:custGeom>
          <a:solidFill>
            <a:srgbClr val="FFC600">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1"/>
          <p:cNvSpPr txBox="1">
            <a:spLocks noGrp="1"/>
          </p:cNvSpPr>
          <p:nvPr>
            <p:ph type="title"/>
          </p:nvPr>
        </p:nvSpPr>
        <p:spPr>
          <a:xfrm>
            <a:off x="720000" y="445025"/>
            <a:ext cx="77088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DIN Alternate" panose="020B0500000000000000" pitchFamily="34" charset="77"/>
              </a:rPr>
              <a:t>RESOURCES</a:t>
            </a:r>
            <a:endParaRPr dirty="0">
              <a:latin typeface="DIN Alternate" panose="020B0500000000000000" pitchFamily="34" charset="77"/>
            </a:endParaRPr>
          </a:p>
        </p:txBody>
      </p:sp>
      <p:cxnSp>
        <p:nvCxnSpPr>
          <p:cNvPr id="1542" name="Google Shape;1542;p41"/>
          <p:cNvCxnSpPr>
            <a:cxnSpLocks/>
          </p:cNvCxnSpPr>
          <p:nvPr/>
        </p:nvCxnSpPr>
        <p:spPr>
          <a:xfrm>
            <a:off x="1886653" y="2550872"/>
            <a:ext cx="649550" cy="0"/>
          </a:xfrm>
          <a:prstGeom prst="straightConnector1">
            <a:avLst/>
          </a:prstGeom>
          <a:noFill/>
          <a:ln w="38100" cap="flat" cmpd="sng">
            <a:solidFill>
              <a:schemeClr val="accent5"/>
            </a:solidFill>
            <a:prstDash val="solid"/>
            <a:round/>
            <a:headEnd type="none" w="med" len="med"/>
            <a:tailEnd type="oval" w="med" len="med"/>
          </a:ln>
        </p:spPr>
      </p:cxnSp>
      <p:grpSp>
        <p:nvGrpSpPr>
          <p:cNvPr id="1544" name="Google Shape;1544;p41"/>
          <p:cNvGrpSpPr/>
          <p:nvPr/>
        </p:nvGrpSpPr>
        <p:grpSpPr>
          <a:xfrm>
            <a:off x="1099523" y="2075102"/>
            <a:ext cx="537209" cy="523690"/>
            <a:chOff x="3542281" y="1505605"/>
            <a:chExt cx="366196" cy="357005"/>
          </a:xfrm>
        </p:grpSpPr>
        <p:sp>
          <p:nvSpPr>
            <p:cNvPr id="1545" name="Google Shape;1545;p41"/>
            <p:cNvSpPr/>
            <p:nvPr/>
          </p:nvSpPr>
          <p:spPr>
            <a:xfrm>
              <a:off x="3612133" y="1573592"/>
              <a:ext cx="226466" cy="226703"/>
            </a:xfrm>
            <a:custGeom>
              <a:avLst/>
              <a:gdLst/>
              <a:ahLst/>
              <a:cxnLst/>
              <a:rect l="l" t="t" r="r" b="b"/>
              <a:pathLst>
                <a:path w="8624" h="8633" extrusionOk="0">
                  <a:moveTo>
                    <a:pt x="4317" y="0"/>
                  </a:moveTo>
                  <a:cubicBezTo>
                    <a:pt x="1924" y="0"/>
                    <a:pt x="1" y="1933"/>
                    <a:pt x="1" y="4316"/>
                  </a:cubicBezTo>
                  <a:cubicBezTo>
                    <a:pt x="1" y="6699"/>
                    <a:pt x="1924" y="8632"/>
                    <a:pt x="4317" y="8632"/>
                  </a:cubicBezTo>
                  <a:cubicBezTo>
                    <a:pt x="6700" y="8632"/>
                    <a:pt x="8624" y="6699"/>
                    <a:pt x="8624" y="4316"/>
                  </a:cubicBezTo>
                  <a:cubicBezTo>
                    <a:pt x="8624" y="1933"/>
                    <a:pt x="6700" y="0"/>
                    <a:pt x="4317" y="0"/>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1"/>
            <p:cNvSpPr/>
            <p:nvPr/>
          </p:nvSpPr>
          <p:spPr>
            <a:xfrm>
              <a:off x="3657379" y="1652740"/>
              <a:ext cx="135974" cy="136001"/>
            </a:xfrm>
            <a:custGeom>
              <a:avLst/>
              <a:gdLst/>
              <a:ahLst/>
              <a:cxnLst/>
              <a:rect l="l" t="t" r="r" b="b"/>
              <a:pathLst>
                <a:path w="5178" h="5179" extrusionOk="0">
                  <a:moveTo>
                    <a:pt x="2594" y="1"/>
                  </a:moveTo>
                  <a:cubicBezTo>
                    <a:pt x="1158" y="1"/>
                    <a:pt x="0" y="1159"/>
                    <a:pt x="0" y="2594"/>
                  </a:cubicBezTo>
                  <a:cubicBezTo>
                    <a:pt x="0" y="4020"/>
                    <a:pt x="1158" y="5178"/>
                    <a:pt x="2594" y="5178"/>
                  </a:cubicBezTo>
                  <a:cubicBezTo>
                    <a:pt x="4020" y="5178"/>
                    <a:pt x="5178" y="4020"/>
                    <a:pt x="5178" y="2594"/>
                  </a:cubicBezTo>
                  <a:cubicBezTo>
                    <a:pt x="5178" y="1159"/>
                    <a:pt x="4020" y="1"/>
                    <a:pt x="25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1"/>
            <p:cNvSpPr/>
            <p:nvPr/>
          </p:nvSpPr>
          <p:spPr>
            <a:xfrm>
              <a:off x="3542281" y="1681153"/>
              <a:ext cx="54805" cy="11318"/>
            </a:xfrm>
            <a:custGeom>
              <a:avLst/>
              <a:gdLst/>
              <a:ahLst/>
              <a:cxnLst/>
              <a:rect l="l" t="t" r="r" b="b"/>
              <a:pathLst>
                <a:path w="2087" h="431" extrusionOk="0">
                  <a:moveTo>
                    <a:pt x="287" y="0"/>
                  </a:moveTo>
                  <a:cubicBezTo>
                    <a:pt x="0" y="0"/>
                    <a:pt x="0" y="431"/>
                    <a:pt x="287" y="431"/>
                  </a:cubicBezTo>
                  <a:lnTo>
                    <a:pt x="1799" y="431"/>
                  </a:lnTo>
                  <a:cubicBezTo>
                    <a:pt x="2087" y="431"/>
                    <a:pt x="2087" y="0"/>
                    <a:pt x="1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1"/>
            <p:cNvSpPr/>
            <p:nvPr/>
          </p:nvSpPr>
          <p:spPr>
            <a:xfrm>
              <a:off x="3853909" y="1681153"/>
              <a:ext cx="54568" cy="11318"/>
            </a:xfrm>
            <a:custGeom>
              <a:avLst/>
              <a:gdLst/>
              <a:ahLst/>
              <a:cxnLst/>
              <a:rect l="l" t="t" r="r" b="b"/>
              <a:pathLst>
                <a:path w="2078" h="431" extrusionOk="0">
                  <a:moveTo>
                    <a:pt x="287" y="0"/>
                  </a:moveTo>
                  <a:cubicBezTo>
                    <a:pt x="0" y="0"/>
                    <a:pt x="0" y="431"/>
                    <a:pt x="287" y="431"/>
                  </a:cubicBezTo>
                  <a:lnTo>
                    <a:pt x="1790" y="431"/>
                  </a:lnTo>
                  <a:cubicBezTo>
                    <a:pt x="2077" y="431"/>
                    <a:pt x="2077" y="0"/>
                    <a:pt x="17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1"/>
            <p:cNvSpPr/>
            <p:nvPr/>
          </p:nvSpPr>
          <p:spPr>
            <a:xfrm>
              <a:off x="3719694" y="1505605"/>
              <a:ext cx="11344" cy="50918"/>
            </a:xfrm>
            <a:custGeom>
              <a:avLst/>
              <a:gdLst/>
              <a:ahLst/>
              <a:cxnLst/>
              <a:rect l="l" t="t" r="r" b="b"/>
              <a:pathLst>
                <a:path w="432" h="1939" extrusionOk="0">
                  <a:moveTo>
                    <a:pt x="216" y="0"/>
                  </a:moveTo>
                  <a:cubicBezTo>
                    <a:pt x="108" y="0"/>
                    <a:pt x="1" y="72"/>
                    <a:pt x="1" y="216"/>
                  </a:cubicBezTo>
                  <a:lnTo>
                    <a:pt x="1" y="1728"/>
                  </a:lnTo>
                  <a:cubicBezTo>
                    <a:pt x="1" y="1843"/>
                    <a:pt x="97" y="1938"/>
                    <a:pt x="221" y="1938"/>
                  </a:cubicBezTo>
                  <a:cubicBezTo>
                    <a:pt x="336" y="1938"/>
                    <a:pt x="431" y="1843"/>
                    <a:pt x="431" y="1728"/>
                  </a:cubicBezTo>
                  <a:lnTo>
                    <a:pt x="431" y="216"/>
                  </a:lnTo>
                  <a:cubicBezTo>
                    <a:pt x="431" y="72"/>
                    <a:pt x="324" y="0"/>
                    <a:pt x="2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1"/>
            <p:cNvSpPr/>
            <p:nvPr/>
          </p:nvSpPr>
          <p:spPr>
            <a:xfrm>
              <a:off x="3639023" y="1798850"/>
              <a:ext cx="25814" cy="31092"/>
            </a:xfrm>
            <a:custGeom>
              <a:avLst/>
              <a:gdLst/>
              <a:ahLst/>
              <a:cxnLst/>
              <a:rect l="l" t="t" r="r" b="b"/>
              <a:pathLst>
                <a:path w="983" h="1184" extrusionOk="0">
                  <a:moveTo>
                    <a:pt x="693" y="0"/>
                  </a:moveTo>
                  <a:cubicBezTo>
                    <a:pt x="626" y="0"/>
                    <a:pt x="560" y="33"/>
                    <a:pt x="518" y="112"/>
                  </a:cubicBezTo>
                  <a:lnTo>
                    <a:pt x="77" y="858"/>
                  </a:lnTo>
                  <a:cubicBezTo>
                    <a:pt x="1" y="1002"/>
                    <a:pt x="96" y="1184"/>
                    <a:pt x="269" y="1184"/>
                  </a:cubicBezTo>
                  <a:cubicBezTo>
                    <a:pt x="345" y="1174"/>
                    <a:pt x="412" y="1136"/>
                    <a:pt x="451" y="1069"/>
                  </a:cubicBezTo>
                  <a:lnTo>
                    <a:pt x="891" y="322"/>
                  </a:lnTo>
                  <a:cubicBezTo>
                    <a:pt x="982" y="152"/>
                    <a:pt x="837" y="0"/>
                    <a:pt x="6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1"/>
            <p:cNvSpPr/>
            <p:nvPr/>
          </p:nvSpPr>
          <p:spPr>
            <a:xfrm>
              <a:off x="3786053" y="1543761"/>
              <a:ext cx="25971" cy="31092"/>
            </a:xfrm>
            <a:custGeom>
              <a:avLst/>
              <a:gdLst/>
              <a:ahLst/>
              <a:cxnLst/>
              <a:rect l="l" t="t" r="r" b="b"/>
              <a:pathLst>
                <a:path w="989" h="1184" extrusionOk="0">
                  <a:moveTo>
                    <a:pt x="699" y="1"/>
                  </a:moveTo>
                  <a:cubicBezTo>
                    <a:pt x="631" y="1"/>
                    <a:pt x="563" y="33"/>
                    <a:pt x="517" y="112"/>
                  </a:cubicBezTo>
                  <a:lnTo>
                    <a:pt x="87" y="859"/>
                  </a:lnTo>
                  <a:cubicBezTo>
                    <a:pt x="0" y="1002"/>
                    <a:pt x="106" y="1184"/>
                    <a:pt x="278" y="1184"/>
                  </a:cubicBezTo>
                  <a:cubicBezTo>
                    <a:pt x="354" y="1184"/>
                    <a:pt x="421" y="1136"/>
                    <a:pt x="460" y="1069"/>
                  </a:cubicBezTo>
                  <a:lnTo>
                    <a:pt x="890" y="323"/>
                  </a:lnTo>
                  <a:cubicBezTo>
                    <a:pt x="988" y="153"/>
                    <a:pt x="845" y="1"/>
                    <a:pt x="6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1"/>
            <p:cNvSpPr/>
            <p:nvPr/>
          </p:nvSpPr>
          <p:spPr>
            <a:xfrm>
              <a:off x="3579728" y="1601874"/>
              <a:ext cx="35950" cy="22741"/>
            </a:xfrm>
            <a:custGeom>
              <a:avLst/>
              <a:gdLst/>
              <a:ahLst/>
              <a:cxnLst/>
              <a:rect l="l" t="t" r="r" b="b"/>
              <a:pathLst>
                <a:path w="1369" h="866" extrusionOk="0">
                  <a:moveTo>
                    <a:pt x="309" y="1"/>
                  </a:moveTo>
                  <a:cubicBezTo>
                    <a:pt x="118" y="1"/>
                    <a:pt x="1" y="284"/>
                    <a:pt x="211" y="397"/>
                  </a:cubicBezTo>
                  <a:lnTo>
                    <a:pt x="957" y="837"/>
                  </a:lnTo>
                  <a:cubicBezTo>
                    <a:pt x="986" y="856"/>
                    <a:pt x="1024" y="866"/>
                    <a:pt x="1062" y="866"/>
                  </a:cubicBezTo>
                  <a:cubicBezTo>
                    <a:pt x="1283" y="866"/>
                    <a:pt x="1369" y="569"/>
                    <a:pt x="1168" y="464"/>
                  </a:cubicBezTo>
                  <a:lnTo>
                    <a:pt x="421" y="33"/>
                  </a:lnTo>
                  <a:cubicBezTo>
                    <a:pt x="382" y="11"/>
                    <a:pt x="344" y="1"/>
                    <a:pt x="3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1"/>
            <p:cNvSpPr/>
            <p:nvPr/>
          </p:nvSpPr>
          <p:spPr>
            <a:xfrm>
              <a:off x="3834818" y="1749167"/>
              <a:ext cx="35687" cy="22741"/>
            </a:xfrm>
            <a:custGeom>
              <a:avLst/>
              <a:gdLst/>
              <a:ahLst/>
              <a:cxnLst/>
              <a:rect l="l" t="t" r="r" b="b"/>
              <a:pathLst>
                <a:path w="1359" h="866" extrusionOk="0">
                  <a:moveTo>
                    <a:pt x="318" y="0"/>
                  </a:moveTo>
                  <a:cubicBezTo>
                    <a:pt x="124" y="0"/>
                    <a:pt x="1" y="285"/>
                    <a:pt x="211" y="406"/>
                  </a:cubicBezTo>
                  <a:lnTo>
                    <a:pt x="957" y="836"/>
                  </a:lnTo>
                  <a:cubicBezTo>
                    <a:pt x="986" y="855"/>
                    <a:pt x="1024" y="865"/>
                    <a:pt x="1062" y="865"/>
                  </a:cubicBezTo>
                  <a:cubicBezTo>
                    <a:pt x="1282" y="865"/>
                    <a:pt x="1359" y="568"/>
                    <a:pt x="1168" y="463"/>
                  </a:cubicBezTo>
                  <a:lnTo>
                    <a:pt x="431" y="32"/>
                  </a:lnTo>
                  <a:cubicBezTo>
                    <a:pt x="392" y="10"/>
                    <a:pt x="353" y="0"/>
                    <a:pt x="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1"/>
            <p:cNvSpPr/>
            <p:nvPr/>
          </p:nvSpPr>
          <p:spPr>
            <a:xfrm>
              <a:off x="3786000" y="1798850"/>
              <a:ext cx="25709" cy="31092"/>
            </a:xfrm>
            <a:custGeom>
              <a:avLst/>
              <a:gdLst/>
              <a:ahLst/>
              <a:cxnLst/>
              <a:rect l="l" t="t" r="r" b="b"/>
              <a:pathLst>
                <a:path w="979" h="1184" extrusionOk="0">
                  <a:moveTo>
                    <a:pt x="289" y="0"/>
                  </a:moveTo>
                  <a:cubicBezTo>
                    <a:pt x="143" y="0"/>
                    <a:pt x="0" y="152"/>
                    <a:pt x="98" y="322"/>
                  </a:cubicBezTo>
                  <a:lnTo>
                    <a:pt x="529" y="1069"/>
                  </a:lnTo>
                  <a:cubicBezTo>
                    <a:pt x="567" y="1136"/>
                    <a:pt x="634" y="1174"/>
                    <a:pt x="711" y="1184"/>
                  </a:cubicBezTo>
                  <a:cubicBezTo>
                    <a:pt x="883" y="1184"/>
                    <a:pt x="979" y="1002"/>
                    <a:pt x="902" y="858"/>
                  </a:cubicBezTo>
                  <a:lnTo>
                    <a:pt x="471" y="112"/>
                  </a:lnTo>
                  <a:cubicBezTo>
                    <a:pt x="426" y="33"/>
                    <a:pt x="357"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1"/>
            <p:cNvSpPr/>
            <p:nvPr/>
          </p:nvSpPr>
          <p:spPr>
            <a:xfrm>
              <a:off x="3638472" y="1543761"/>
              <a:ext cx="25971" cy="31092"/>
            </a:xfrm>
            <a:custGeom>
              <a:avLst/>
              <a:gdLst/>
              <a:ahLst/>
              <a:cxnLst/>
              <a:rect l="l" t="t" r="r" b="b"/>
              <a:pathLst>
                <a:path w="989" h="1184" extrusionOk="0">
                  <a:moveTo>
                    <a:pt x="290" y="1"/>
                  </a:moveTo>
                  <a:cubicBezTo>
                    <a:pt x="143" y="1"/>
                    <a:pt x="0" y="153"/>
                    <a:pt x="98" y="323"/>
                  </a:cubicBezTo>
                  <a:lnTo>
                    <a:pt x="539" y="1069"/>
                  </a:lnTo>
                  <a:cubicBezTo>
                    <a:pt x="577" y="1136"/>
                    <a:pt x="644" y="1184"/>
                    <a:pt x="720" y="1184"/>
                  </a:cubicBezTo>
                  <a:cubicBezTo>
                    <a:pt x="883" y="1184"/>
                    <a:pt x="988" y="1002"/>
                    <a:pt x="912" y="859"/>
                  </a:cubicBezTo>
                  <a:lnTo>
                    <a:pt x="472" y="112"/>
                  </a:lnTo>
                  <a:cubicBezTo>
                    <a:pt x="426" y="33"/>
                    <a:pt x="358" y="1"/>
                    <a:pt x="2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1"/>
            <p:cNvSpPr/>
            <p:nvPr/>
          </p:nvSpPr>
          <p:spPr>
            <a:xfrm>
              <a:off x="3835317" y="1601507"/>
              <a:ext cx="36291" cy="23109"/>
            </a:xfrm>
            <a:custGeom>
              <a:avLst/>
              <a:gdLst/>
              <a:ahLst/>
              <a:cxnLst/>
              <a:rect l="l" t="t" r="r" b="b"/>
              <a:pathLst>
                <a:path w="1382" h="880" extrusionOk="0">
                  <a:moveTo>
                    <a:pt x="1059" y="0"/>
                  </a:moveTo>
                  <a:cubicBezTo>
                    <a:pt x="1021" y="0"/>
                    <a:pt x="980" y="11"/>
                    <a:pt x="938" y="38"/>
                  </a:cubicBezTo>
                  <a:lnTo>
                    <a:pt x="192" y="478"/>
                  </a:lnTo>
                  <a:cubicBezTo>
                    <a:pt x="0" y="583"/>
                    <a:pt x="77" y="880"/>
                    <a:pt x="297" y="880"/>
                  </a:cubicBezTo>
                  <a:cubicBezTo>
                    <a:pt x="335" y="880"/>
                    <a:pt x="373" y="870"/>
                    <a:pt x="402" y="851"/>
                  </a:cubicBezTo>
                  <a:lnTo>
                    <a:pt x="1149" y="411"/>
                  </a:lnTo>
                  <a:cubicBezTo>
                    <a:pt x="1381" y="307"/>
                    <a:pt x="1257" y="0"/>
                    <a:pt x="10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1"/>
            <p:cNvSpPr/>
            <p:nvPr/>
          </p:nvSpPr>
          <p:spPr>
            <a:xfrm>
              <a:off x="3579964" y="1749167"/>
              <a:ext cx="35950" cy="22741"/>
            </a:xfrm>
            <a:custGeom>
              <a:avLst/>
              <a:gdLst/>
              <a:ahLst/>
              <a:cxnLst/>
              <a:rect l="l" t="t" r="r" b="b"/>
              <a:pathLst>
                <a:path w="1369" h="866" extrusionOk="0">
                  <a:moveTo>
                    <a:pt x="1057" y="0"/>
                  </a:moveTo>
                  <a:cubicBezTo>
                    <a:pt x="1023" y="0"/>
                    <a:pt x="986" y="10"/>
                    <a:pt x="948" y="32"/>
                  </a:cubicBezTo>
                  <a:lnTo>
                    <a:pt x="202" y="463"/>
                  </a:lnTo>
                  <a:cubicBezTo>
                    <a:pt x="1" y="568"/>
                    <a:pt x="87" y="865"/>
                    <a:pt x="307" y="865"/>
                  </a:cubicBezTo>
                  <a:cubicBezTo>
                    <a:pt x="345" y="865"/>
                    <a:pt x="384" y="855"/>
                    <a:pt x="412" y="836"/>
                  </a:cubicBezTo>
                  <a:lnTo>
                    <a:pt x="1159" y="406"/>
                  </a:lnTo>
                  <a:cubicBezTo>
                    <a:pt x="1369" y="285"/>
                    <a:pt x="1245" y="0"/>
                    <a:pt x="1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1"/>
            <p:cNvSpPr/>
            <p:nvPr/>
          </p:nvSpPr>
          <p:spPr>
            <a:xfrm>
              <a:off x="3737209" y="1591764"/>
              <a:ext cx="80776" cy="68302"/>
            </a:xfrm>
            <a:custGeom>
              <a:avLst/>
              <a:gdLst/>
              <a:ahLst/>
              <a:cxnLst/>
              <a:rect l="l" t="t" r="r" b="b"/>
              <a:pathLst>
                <a:path w="3076" h="2601" extrusionOk="0">
                  <a:moveTo>
                    <a:pt x="388" y="1"/>
                  </a:moveTo>
                  <a:cubicBezTo>
                    <a:pt x="95" y="1"/>
                    <a:pt x="1" y="473"/>
                    <a:pt x="348" y="543"/>
                  </a:cubicBezTo>
                  <a:cubicBezTo>
                    <a:pt x="1324" y="791"/>
                    <a:pt x="2119" y="1490"/>
                    <a:pt x="2502" y="2428"/>
                  </a:cubicBezTo>
                  <a:cubicBezTo>
                    <a:pt x="2540" y="2533"/>
                    <a:pt x="2645" y="2600"/>
                    <a:pt x="2750" y="2600"/>
                  </a:cubicBezTo>
                  <a:cubicBezTo>
                    <a:pt x="2942" y="2600"/>
                    <a:pt x="3076" y="2399"/>
                    <a:pt x="2999" y="2227"/>
                  </a:cubicBezTo>
                  <a:cubicBezTo>
                    <a:pt x="2559" y="1136"/>
                    <a:pt x="1621" y="313"/>
                    <a:pt x="482" y="16"/>
                  </a:cubicBezTo>
                  <a:cubicBezTo>
                    <a:pt x="449" y="6"/>
                    <a:pt x="417" y="1"/>
                    <a:pt x="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1"/>
            <p:cNvSpPr/>
            <p:nvPr/>
          </p:nvSpPr>
          <p:spPr>
            <a:xfrm>
              <a:off x="3691307" y="1732150"/>
              <a:ext cx="68118" cy="102073"/>
            </a:xfrm>
            <a:custGeom>
              <a:avLst/>
              <a:gdLst/>
              <a:ahLst/>
              <a:cxnLst/>
              <a:rect l="l" t="t" r="r" b="b"/>
              <a:pathLst>
                <a:path w="2594" h="3887" extrusionOk="0">
                  <a:moveTo>
                    <a:pt x="871" y="1"/>
                  </a:moveTo>
                  <a:lnTo>
                    <a:pt x="871" y="412"/>
                  </a:lnTo>
                  <a:cubicBezTo>
                    <a:pt x="862" y="499"/>
                    <a:pt x="823" y="566"/>
                    <a:pt x="747" y="604"/>
                  </a:cubicBezTo>
                  <a:lnTo>
                    <a:pt x="230" y="872"/>
                  </a:lnTo>
                  <a:cubicBezTo>
                    <a:pt x="87" y="948"/>
                    <a:pt x="0" y="1101"/>
                    <a:pt x="0" y="1264"/>
                  </a:cubicBezTo>
                  <a:lnTo>
                    <a:pt x="0" y="2527"/>
                  </a:lnTo>
                  <a:cubicBezTo>
                    <a:pt x="0" y="2987"/>
                    <a:pt x="134" y="3446"/>
                    <a:pt x="402" y="3839"/>
                  </a:cubicBezTo>
                  <a:lnTo>
                    <a:pt x="431" y="3886"/>
                  </a:lnTo>
                  <a:lnTo>
                    <a:pt x="2154" y="3886"/>
                  </a:lnTo>
                  <a:lnTo>
                    <a:pt x="2192" y="3839"/>
                  </a:lnTo>
                  <a:cubicBezTo>
                    <a:pt x="2450" y="3446"/>
                    <a:pt x="2584" y="2987"/>
                    <a:pt x="2594" y="2527"/>
                  </a:cubicBezTo>
                  <a:lnTo>
                    <a:pt x="2594" y="1255"/>
                  </a:lnTo>
                  <a:cubicBezTo>
                    <a:pt x="2594" y="1101"/>
                    <a:pt x="2498" y="948"/>
                    <a:pt x="2364" y="872"/>
                  </a:cubicBezTo>
                  <a:lnTo>
                    <a:pt x="1847" y="613"/>
                  </a:lnTo>
                  <a:cubicBezTo>
                    <a:pt x="1771" y="575"/>
                    <a:pt x="1733" y="499"/>
                    <a:pt x="1733" y="422"/>
                  </a:cubicBezTo>
                  <a:lnTo>
                    <a:pt x="17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1"/>
            <p:cNvSpPr/>
            <p:nvPr/>
          </p:nvSpPr>
          <p:spPr>
            <a:xfrm>
              <a:off x="3691307" y="1751267"/>
              <a:ext cx="68118" cy="82955"/>
            </a:xfrm>
            <a:custGeom>
              <a:avLst/>
              <a:gdLst/>
              <a:ahLst/>
              <a:cxnLst/>
              <a:rect l="l" t="t" r="r" b="b"/>
              <a:pathLst>
                <a:path w="2594" h="3159" extrusionOk="0">
                  <a:moveTo>
                    <a:pt x="508" y="0"/>
                  </a:moveTo>
                  <a:lnTo>
                    <a:pt x="240" y="144"/>
                  </a:lnTo>
                  <a:cubicBezTo>
                    <a:pt x="96" y="220"/>
                    <a:pt x="0" y="364"/>
                    <a:pt x="10" y="527"/>
                  </a:cubicBezTo>
                  <a:lnTo>
                    <a:pt x="10" y="1799"/>
                  </a:lnTo>
                  <a:cubicBezTo>
                    <a:pt x="10" y="2259"/>
                    <a:pt x="144" y="2718"/>
                    <a:pt x="402" y="3111"/>
                  </a:cubicBezTo>
                  <a:lnTo>
                    <a:pt x="441" y="3158"/>
                  </a:lnTo>
                  <a:lnTo>
                    <a:pt x="2163" y="3158"/>
                  </a:lnTo>
                  <a:lnTo>
                    <a:pt x="2202" y="3111"/>
                  </a:lnTo>
                  <a:cubicBezTo>
                    <a:pt x="2460" y="2718"/>
                    <a:pt x="2594" y="2259"/>
                    <a:pt x="2594" y="1799"/>
                  </a:cubicBezTo>
                  <a:lnTo>
                    <a:pt x="2594" y="527"/>
                  </a:lnTo>
                  <a:cubicBezTo>
                    <a:pt x="2594" y="373"/>
                    <a:pt x="2508" y="220"/>
                    <a:pt x="2364" y="144"/>
                  </a:cubicBezTo>
                  <a:lnTo>
                    <a:pt x="2087" y="0"/>
                  </a:lnTo>
                  <a:cubicBezTo>
                    <a:pt x="1876" y="230"/>
                    <a:pt x="1589" y="345"/>
                    <a:pt x="1301" y="345"/>
                  </a:cubicBezTo>
                  <a:cubicBezTo>
                    <a:pt x="1012" y="345"/>
                    <a:pt x="723" y="230"/>
                    <a:pt x="5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1"/>
            <p:cNvSpPr/>
            <p:nvPr/>
          </p:nvSpPr>
          <p:spPr>
            <a:xfrm>
              <a:off x="3712656" y="1732150"/>
              <a:ext cx="25420" cy="17122"/>
            </a:xfrm>
            <a:custGeom>
              <a:avLst/>
              <a:gdLst/>
              <a:ahLst/>
              <a:cxnLst/>
              <a:rect l="l" t="t" r="r" b="b"/>
              <a:pathLst>
                <a:path w="968" h="652" extrusionOk="0">
                  <a:moveTo>
                    <a:pt x="58" y="1"/>
                  </a:moveTo>
                  <a:lnTo>
                    <a:pt x="58" y="412"/>
                  </a:lnTo>
                  <a:cubicBezTo>
                    <a:pt x="49" y="470"/>
                    <a:pt x="39" y="518"/>
                    <a:pt x="1" y="556"/>
                  </a:cubicBezTo>
                  <a:cubicBezTo>
                    <a:pt x="154" y="613"/>
                    <a:pt x="317" y="652"/>
                    <a:pt x="489" y="652"/>
                  </a:cubicBezTo>
                  <a:cubicBezTo>
                    <a:pt x="652" y="652"/>
                    <a:pt x="814" y="613"/>
                    <a:pt x="967" y="556"/>
                  </a:cubicBezTo>
                  <a:cubicBezTo>
                    <a:pt x="929" y="518"/>
                    <a:pt x="910" y="470"/>
                    <a:pt x="910" y="412"/>
                  </a:cubicBezTo>
                  <a:lnTo>
                    <a:pt x="910" y="1"/>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1"/>
            <p:cNvSpPr/>
            <p:nvPr/>
          </p:nvSpPr>
          <p:spPr>
            <a:xfrm>
              <a:off x="3702625" y="1686930"/>
              <a:ext cx="45509" cy="51049"/>
            </a:xfrm>
            <a:custGeom>
              <a:avLst/>
              <a:gdLst/>
              <a:ahLst/>
              <a:cxnLst/>
              <a:rect l="l" t="t" r="r" b="b"/>
              <a:pathLst>
                <a:path w="1733" h="1944" extrusionOk="0">
                  <a:moveTo>
                    <a:pt x="651" y="0"/>
                  </a:moveTo>
                  <a:cubicBezTo>
                    <a:pt x="297" y="0"/>
                    <a:pt x="0" y="287"/>
                    <a:pt x="0" y="641"/>
                  </a:cubicBezTo>
                  <a:lnTo>
                    <a:pt x="0" y="1072"/>
                  </a:lnTo>
                  <a:cubicBezTo>
                    <a:pt x="0" y="1551"/>
                    <a:pt x="392" y="1943"/>
                    <a:pt x="871" y="1943"/>
                  </a:cubicBezTo>
                  <a:cubicBezTo>
                    <a:pt x="1340" y="1943"/>
                    <a:pt x="1732" y="1551"/>
                    <a:pt x="1732" y="1072"/>
                  </a:cubicBezTo>
                  <a:lnTo>
                    <a:pt x="1732" y="641"/>
                  </a:lnTo>
                  <a:cubicBezTo>
                    <a:pt x="1732" y="287"/>
                    <a:pt x="1436" y="0"/>
                    <a:pt x="1081"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1"/>
            <p:cNvSpPr/>
            <p:nvPr/>
          </p:nvSpPr>
          <p:spPr>
            <a:xfrm>
              <a:off x="3702625" y="1686930"/>
              <a:ext cx="31171" cy="50944"/>
            </a:xfrm>
            <a:custGeom>
              <a:avLst/>
              <a:gdLst/>
              <a:ahLst/>
              <a:cxnLst/>
              <a:rect l="l" t="t" r="r" b="b"/>
              <a:pathLst>
                <a:path w="1187" h="1940" extrusionOk="0">
                  <a:moveTo>
                    <a:pt x="651" y="0"/>
                  </a:moveTo>
                  <a:cubicBezTo>
                    <a:pt x="297" y="0"/>
                    <a:pt x="0" y="287"/>
                    <a:pt x="0" y="641"/>
                  </a:cubicBezTo>
                  <a:lnTo>
                    <a:pt x="0" y="1072"/>
                  </a:lnTo>
                  <a:cubicBezTo>
                    <a:pt x="0" y="1569"/>
                    <a:pt x="409" y="1940"/>
                    <a:pt x="865" y="1940"/>
                  </a:cubicBezTo>
                  <a:cubicBezTo>
                    <a:pt x="971" y="1940"/>
                    <a:pt x="1080" y="1919"/>
                    <a:pt x="1187" y="1876"/>
                  </a:cubicBezTo>
                  <a:cubicBezTo>
                    <a:pt x="861" y="1742"/>
                    <a:pt x="651" y="1426"/>
                    <a:pt x="651" y="1072"/>
                  </a:cubicBezTo>
                  <a:lnTo>
                    <a:pt x="651" y="641"/>
                  </a:lnTo>
                  <a:cubicBezTo>
                    <a:pt x="651" y="326"/>
                    <a:pt x="881" y="58"/>
                    <a:pt x="1187" y="10"/>
                  </a:cubicBezTo>
                  <a:cubicBezTo>
                    <a:pt x="1158" y="0"/>
                    <a:pt x="1120" y="0"/>
                    <a:pt x="1081" y="0"/>
                  </a:cubicBezTo>
                  <a:close/>
                </a:path>
              </a:pathLst>
            </a:custGeom>
            <a:solidFill>
              <a:srgbClr val="F6B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1"/>
            <p:cNvSpPr/>
            <p:nvPr/>
          </p:nvSpPr>
          <p:spPr>
            <a:xfrm>
              <a:off x="3702625" y="1834196"/>
              <a:ext cx="45509" cy="28177"/>
            </a:xfrm>
            <a:custGeom>
              <a:avLst/>
              <a:gdLst/>
              <a:ahLst/>
              <a:cxnLst/>
              <a:rect l="l" t="t" r="r" b="b"/>
              <a:pathLst>
                <a:path w="1733" h="1073" extrusionOk="0">
                  <a:moveTo>
                    <a:pt x="0" y="0"/>
                  </a:moveTo>
                  <a:lnTo>
                    <a:pt x="0" y="862"/>
                  </a:lnTo>
                  <a:cubicBezTo>
                    <a:pt x="0" y="977"/>
                    <a:pt x="96" y="1072"/>
                    <a:pt x="220" y="1072"/>
                  </a:cubicBezTo>
                  <a:lnTo>
                    <a:pt x="1512" y="1072"/>
                  </a:lnTo>
                  <a:cubicBezTo>
                    <a:pt x="1637" y="1072"/>
                    <a:pt x="1732" y="977"/>
                    <a:pt x="1732" y="862"/>
                  </a:cubicBezTo>
                  <a:lnTo>
                    <a:pt x="17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1"/>
            <p:cNvSpPr/>
            <p:nvPr/>
          </p:nvSpPr>
          <p:spPr>
            <a:xfrm>
              <a:off x="3691307" y="1759303"/>
              <a:ext cx="11344" cy="74920"/>
            </a:xfrm>
            <a:custGeom>
              <a:avLst/>
              <a:gdLst/>
              <a:ahLst/>
              <a:cxnLst/>
              <a:rect l="l" t="t" r="r" b="b"/>
              <a:pathLst>
                <a:path w="432" h="2853" extrusionOk="0">
                  <a:moveTo>
                    <a:pt x="67" y="1"/>
                  </a:moveTo>
                  <a:cubicBezTo>
                    <a:pt x="29" y="67"/>
                    <a:pt x="0" y="154"/>
                    <a:pt x="0" y="230"/>
                  </a:cubicBezTo>
                  <a:lnTo>
                    <a:pt x="0" y="1493"/>
                  </a:lnTo>
                  <a:cubicBezTo>
                    <a:pt x="0" y="1953"/>
                    <a:pt x="144" y="2412"/>
                    <a:pt x="402" y="2805"/>
                  </a:cubicBezTo>
                  <a:lnTo>
                    <a:pt x="431" y="2852"/>
                  </a:lnTo>
                  <a:lnTo>
                    <a:pt x="431" y="489"/>
                  </a:lnTo>
                  <a:cubicBezTo>
                    <a:pt x="431" y="355"/>
                    <a:pt x="374" y="230"/>
                    <a:pt x="259" y="144"/>
                  </a:cubicBezTo>
                  <a:lnTo>
                    <a:pt x="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1"/>
            <p:cNvSpPr/>
            <p:nvPr/>
          </p:nvSpPr>
          <p:spPr>
            <a:xfrm>
              <a:off x="3748107" y="1759303"/>
              <a:ext cx="11318" cy="74920"/>
            </a:xfrm>
            <a:custGeom>
              <a:avLst/>
              <a:gdLst/>
              <a:ahLst/>
              <a:cxnLst/>
              <a:rect l="l" t="t" r="r" b="b"/>
              <a:pathLst>
                <a:path w="431" h="2853" extrusionOk="0">
                  <a:moveTo>
                    <a:pt x="364" y="1"/>
                  </a:moveTo>
                  <a:lnTo>
                    <a:pt x="173" y="144"/>
                  </a:lnTo>
                  <a:cubicBezTo>
                    <a:pt x="58" y="230"/>
                    <a:pt x="0" y="355"/>
                    <a:pt x="0" y="489"/>
                  </a:cubicBezTo>
                  <a:lnTo>
                    <a:pt x="0" y="2852"/>
                  </a:lnTo>
                  <a:lnTo>
                    <a:pt x="29" y="2805"/>
                  </a:lnTo>
                  <a:cubicBezTo>
                    <a:pt x="287" y="2412"/>
                    <a:pt x="431" y="1953"/>
                    <a:pt x="431" y="1493"/>
                  </a:cubicBezTo>
                  <a:lnTo>
                    <a:pt x="431" y="230"/>
                  </a:lnTo>
                  <a:cubicBezTo>
                    <a:pt x="431" y="154"/>
                    <a:pt x="402" y="67"/>
                    <a:pt x="3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1"/>
            <p:cNvSpPr/>
            <p:nvPr/>
          </p:nvSpPr>
          <p:spPr>
            <a:xfrm>
              <a:off x="3722477" y="1845514"/>
              <a:ext cx="5803" cy="17095"/>
            </a:xfrm>
            <a:custGeom>
              <a:avLst/>
              <a:gdLst/>
              <a:ahLst/>
              <a:cxnLst/>
              <a:rect l="l" t="t" r="r" b="b"/>
              <a:pathLst>
                <a:path w="221" h="651" extrusionOk="0">
                  <a:moveTo>
                    <a:pt x="115" y="0"/>
                  </a:moveTo>
                  <a:cubicBezTo>
                    <a:pt x="48" y="0"/>
                    <a:pt x="0" y="48"/>
                    <a:pt x="0" y="105"/>
                  </a:cubicBezTo>
                  <a:lnTo>
                    <a:pt x="0" y="651"/>
                  </a:lnTo>
                  <a:lnTo>
                    <a:pt x="220" y="651"/>
                  </a:lnTo>
                  <a:lnTo>
                    <a:pt x="220" y="105"/>
                  </a:lnTo>
                  <a:cubicBezTo>
                    <a:pt x="220" y="48"/>
                    <a:pt x="172" y="0"/>
                    <a:pt x="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1"/>
            <p:cNvSpPr/>
            <p:nvPr/>
          </p:nvSpPr>
          <p:spPr>
            <a:xfrm>
              <a:off x="3702625" y="1686930"/>
              <a:ext cx="45509" cy="22662"/>
            </a:xfrm>
            <a:custGeom>
              <a:avLst/>
              <a:gdLst/>
              <a:ahLst/>
              <a:cxnLst/>
              <a:rect l="l" t="t" r="r" b="b"/>
              <a:pathLst>
                <a:path w="1733" h="863" extrusionOk="0">
                  <a:moveTo>
                    <a:pt x="651" y="0"/>
                  </a:moveTo>
                  <a:cubicBezTo>
                    <a:pt x="297" y="0"/>
                    <a:pt x="0" y="287"/>
                    <a:pt x="0" y="641"/>
                  </a:cubicBezTo>
                  <a:cubicBezTo>
                    <a:pt x="530" y="794"/>
                    <a:pt x="1076" y="862"/>
                    <a:pt x="1624" y="862"/>
                  </a:cubicBezTo>
                  <a:cubicBezTo>
                    <a:pt x="1660" y="862"/>
                    <a:pt x="1696" y="862"/>
                    <a:pt x="1732" y="862"/>
                  </a:cubicBezTo>
                  <a:lnTo>
                    <a:pt x="1732" y="641"/>
                  </a:lnTo>
                  <a:cubicBezTo>
                    <a:pt x="1732" y="287"/>
                    <a:pt x="1436" y="0"/>
                    <a:pt x="10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1"/>
            <p:cNvSpPr/>
            <p:nvPr/>
          </p:nvSpPr>
          <p:spPr>
            <a:xfrm>
              <a:off x="3702625" y="1686930"/>
              <a:ext cx="31171" cy="20640"/>
            </a:xfrm>
            <a:custGeom>
              <a:avLst/>
              <a:gdLst/>
              <a:ahLst/>
              <a:cxnLst/>
              <a:rect l="l" t="t" r="r" b="b"/>
              <a:pathLst>
                <a:path w="1187" h="786" extrusionOk="0">
                  <a:moveTo>
                    <a:pt x="651" y="0"/>
                  </a:moveTo>
                  <a:cubicBezTo>
                    <a:pt x="297" y="0"/>
                    <a:pt x="0" y="287"/>
                    <a:pt x="0" y="641"/>
                  </a:cubicBezTo>
                  <a:cubicBezTo>
                    <a:pt x="220" y="708"/>
                    <a:pt x="431" y="756"/>
                    <a:pt x="651" y="785"/>
                  </a:cubicBezTo>
                  <a:lnTo>
                    <a:pt x="651" y="641"/>
                  </a:lnTo>
                  <a:cubicBezTo>
                    <a:pt x="651" y="326"/>
                    <a:pt x="881" y="58"/>
                    <a:pt x="1187" y="10"/>
                  </a:cubicBezTo>
                  <a:cubicBezTo>
                    <a:pt x="1158" y="0"/>
                    <a:pt x="1120" y="0"/>
                    <a:pt x="108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23607AD1-4CFC-1637-65E9-AAC17FD9E9F4}"/>
              </a:ext>
            </a:extLst>
          </p:cNvPr>
          <p:cNvSpPr txBox="1"/>
          <p:nvPr/>
        </p:nvSpPr>
        <p:spPr>
          <a:xfrm>
            <a:off x="2663687" y="2266457"/>
            <a:ext cx="3834704" cy="738664"/>
          </a:xfrm>
          <a:prstGeom prst="rect">
            <a:avLst/>
          </a:prstGeom>
          <a:noFill/>
        </p:spPr>
        <p:txBody>
          <a:bodyPr wrap="none" rtlCol="0">
            <a:spAutoFit/>
          </a:bodyPr>
          <a:lstStyle/>
          <a:p>
            <a:r>
              <a:rPr lang="en-US" dirty="0">
                <a:solidFill>
                  <a:schemeClr val="dk1"/>
                </a:solidFill>
                <a:latin typeface="Raleway"/>
                <a:sym typeface="Bebas Neue"/>
              </a:rPr>
              <a:t>The data set was obtained from:</a:t>
            </a:r>
          </a:p>
          <a:p>
            <a:r>
              <a:rPr lang="en-US" dirty="0">
                <a:solidFill>
                  <a:schemeClr val="dk1"/>
                </a:solidFill>
                <a:latin typeface="Raleway"/>
                <a:sym typeface="Bebas Neue"/>
              </a:rPr>
              <a:t>Kaggle: </a:t>
            </a:r>
            <a:r>
              <a:rPr lang="en-US" dirty="0">
                <a:solidFill>
                  <a:schemeClr val="dk1"/>
                </a:solidFill>
                <a:latin typeface="Raleway"/>
                <a:sym typeface="Bebas Neue"/>
                <a:hlinkClick r:id="rId3"/>
              </a:rPr>
              <a:t>https://</a:t>
            </a:r>
            <a:r>
              <a:rPr lang="en-US" dirty="0" err="1">
                <a:solidFill>
                  <a:schemeClr val="dk1"/>
                </a:solidFill>
                <a:latin typeface="Raleway"/>
                <a:sym typeface="Bebas Neue"/>
                <a:hlinkClick r:id="rId3"/>
              </a:rPr>
              <a:t>www.kaggle.com</a:t>
            </a:r>
            <a:r>
              <a:rPr lang="en-US" dirty="0">
                <a:solidFill>
                  <a:schemeClr val="dk1"/>
                </a:solidFill>
                <a:latin typeface="Raleway"/>
                <a:sym typeface="Bebas Neue"/>
                <a:hlinkClick r:id="rId3"/>
              </a:rPr>
              <a:t>/datasets </a:t>
            </a:r>
            <a:endParaRPr lang="en-US" dirty="0">
              <a:solidFill>
                <a:schemeClr val="dk1"/>
              </a:solidFill>
              <a:latin typeface="Raleway"/>
              <a:sym typeface="Bebas Neue"/>
            </a:endParaRPr>
          </a:p>
          <a:p>
            <a:endParaRPr lang="en-S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47"/>
        <p:cNvGrpSpPr/>
        <p:nvPr/>
      </p:nvGrpSpPr>
      <p:grpSpPr>
        <a:xfrm>
          <a:off x="0" y="0"/>
          <a:ext cx="0" cy="0"/>
          <a:chOff x="0" y="0"/>
          <a:chExt cx="0" cy="0"/>
        </a:xfrm>
      </p:grpSpPr>
      <p:sp>
        <p:nvSpPr>
          <p:cNvPr id="4" name="Google Shape;2639;p58">
            <a:extLst>
              <a:ext uri="{FF2B5EF4-FFF2-40B4-BE49-F238E27FC236}">
                <a16:creationId xmlns:a16="http://schemas.microsoft.com/office/drawing/2014/main" id="{17CD9AAE-B7D2-4224-7BA1-41B5FDBA7705}"/>
              </a:ext>
            </a:extLst>
          </p:cNvPr>
          <p:cNvSpPr txBox="1">
            <a:spLocks/>
          </p:cNvSpPr>
          <p:nvPr/>
        </p:nvSpPr>
        <p:spPr>
          <a:xfrm>
            <a:off x="731082" y="776553"/>
            <a:ext cx="4013700"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lfa Slab One"/>
              <a:buNone/>
              <a:defRPr sz="3500" b="0" i="0" u="none" strike="noStrike" cap="none">
                <a:solidFill>
                  <a:schemeClr val="dk1"/>
                </a:solidFill>
                <a:latin typeface="Alfa Slab One"/>
                <a:ea typeface="Alfa Slab One"/>
                <a:cs typeface="Alfa Slab One"/>
                <a:sym typeface="Alfa Slab One"/>
              </a:defRPr>
            </a:lvl1pPr>
            <a:lvl2pPr marR="0" lvl="1" algn="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US" sz="6000" dirty="0">
                <a:latin typeface="DIN Alternate" panose="020B0500000000000000" pitchFamily="34" charset="77"/>
              </a:rPr>
              <a:t>Thanks</a:t>
            </a:r>
            <a:r>
              <a:rPr lang="en-US" sz="6000" dirty="0"/>
              <a:t>!</a:t>
            </a:r>
          </a:p>
        </p:txBody>
      </p:sp>
      <p:sp>
        <p:nvSpPr>
          <p:cNvPr id="9" name="Google Shape;2638;p58">
            <a:extLst>
              <a:ext uri="{FF2B5EF4-FFF2-40B4-BE49-F238E27FC236}">
                <a16:creationId xmlns:a16="http://schemas.microsoft.com/office/drawing/2014/main" id="{FA993FAF-0CD8-F27D-B539-B4B146F728C2}"/>
              </a:ext>
            </a:extLst>
          </p:cNvPr>
          <p:cNvSpPr txBox="1">
            <a:spLocks/>
          </p:cNvSpPr>
          <p:nvPr/>
        </p:nvSpPr>
        <p:spPr>
          <a:xfrm>
            <a:off x="653440" y="1762919"/>
            <a:ext cx="4013700" cy="13401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solidFill>
                  <a:schemeClr val="lt1"/>
                </a:solidFill>
                <a:latin typeface="DIN Alternate" panose="020B0500000000000000" pitchFamily="34" charset="77"/>
                <a:sym typeface="Alfa Slab One"/>
              </a:rPr>
              <a:t>Do you have any questions?</a:t>
            </a:r>
          </a:p>
          <a:p>
            <a:pPr algn="ctr">
              <a:spcBef>
                <a:spcPts val="1000"/>
              </a:spcBef>
            </a:pPr>
            <a:endParaRPr lang="en-US" dirty="0"/>
          </a:p>
        </p:txBody>
      </p:sp>
      <p:grpSp>
        <p:nvGrpSpPr>
          <p:cNvPr id="10" name="Google Shape;2640;p58">
            <a:extLst>
              <a:ext uri="{FF2B5EF4-FFF2-40B4-BE49-F238E27FC236}">
                <a16:creationId xmlns:a16="http://schemas.microsoft.com/office/drawing/2014/main" id="{7AE144BC-4589-B0CE-94B6-EC2FEF9F7141}"/>
              </a:ext>
            </a:extLst>
          </p:cNvPr>
          <p:cNvGrpSpPr/>
          <p:nvPr/>
        </p:nvGrpSpPr>
        <p:grpSpPr>
          <a:xfrm>
            <a:off x="4859484" y="1428640"/>
            <a:ext cx="4013767" cy="2925248"/>
            <a:chOff x="346800" y="3732925"/>
            <a:chExt cx="1248450" cy="909875"/>
          </a:xfrm>
        </p:grpSpPr>
        <p:sp>
          <p:nvSpPr>
            <p:cNvPr id="11" name="Google Shape;2641;p58">
              <a:extLst>
                <a:ext uri="{FF2B5EF4-FFF2-40B4-BE49-F238E27FC236}">
                  <a16:creationId xmlns:a16="http://schemas.microsoft.com/office/drawing/2014/main" id="{69E4585A-669A-B0E7-C26F-14AED94547AF}"/>
                </a:ext>
              </a:extLst>
            </p:cNvPr>
            <p:cNvSpPr/>
            <p:nvPr/>
          </p:nvSpPr>
          <p:spPr>
            <a:xfrm>
              <a:off x="517950" y="3954775"/>
              <a:ext cx="262150" cy="114325"/>
            </a:xfrm>
            <a:custGeom>
              <a:avLst/>
              <a:gdLst/>
              <a:ahLst/>
              <a:cxnLst/>
              <a:rect l="l" t="t" r="r" b="b"/>
              <a:pathLst>
                <a:path w="10486" h="4573" extrusionOk="0">
                  <a:moveTo>
                    <a:pt x="6297" y="0"/>
                  </a:moveTo>
                  <a:cubicBezTo>
                    <a:pt x="5337" y="0"/>
                    <a:pt x="4524" y="798"/>
                    <a:pt x="4224" y="1910"/>
                  </a:cubicBezTo>
                  <a:cubicBezTo>
                    <a:pt x="3889" y="1570"/>
                    <a:pt x="3475" y="1366"/>
                    <a:pt x="3060" y="1366"/>
                  </a:cubicBezTo>
                  <a:cubicBezTo>
                    <a:pt x="2992" y="1366"/>
                    <a:pt x="2923" y="1372"/>
                    <a:pt x="2855" y="1383"/>
                  </a:cubicBezTo>
                  <a:cubicBezTo>
                    <a:pt x="2008" y="1523"/>
                    <a:pt x="1531" y="2514"/>
                    <a:pt x="1780" y="3602"/>
                  </a:cubicBezTo>
                  <a:cubicBezTo>
                    <a:pt x="1612" y="3517"/>
                    <a:pt x="1429" y="3472"/>
                    <a:pt x="1242" y="3472"/>
                  </a:cubicBezTo>
                  <a:cubicBezTo>
                    <a:pt x="622" y="3472"/>
                    <a:pt x="108" y="3946"/>
                    <a:pt x="0" y="4572"/>
                  </a:cubicBezTo>
                  <a:lnTo>
                    <a:pt x="10319" y="4572"/>
                  </a:lnTo>
                  <a:cubicBezTo>
                    <a:pt x="10485" y="3876"/>
                    <a:pt x="10126" y="3217"/>
                    <a:pt x="9470" y="3064"/>
                  </a:cubicBezTo>
                  <a:cubicBezTo>
                    <a:pt x="9378" y="3042"/>
                    <a:pt x="9285" y="3032"/>
                    <a:pt x="9192" y="3032"/>
                  </a:cubicBezTo>
                  <a:cubicBezTo>
                    <a:pt x="8943" y="3032"/>
                    <a:pt x="8694" y="3106"/>
                    <a:pt x="8473" y="3234"/>
                  </a:cubicBezTo>
                  <a:cubicBezTo>
                    <a:pt x="8488" y="3107"/>
                    <a:pt x="8495" y="2979"/>
                    <a:pt x="8497" y="2851"/>
                  </a:cubicBezTo>
                  <a:cubicBezTo>
                    <a:pt x="8497" y="1277"/>
                    <a:pt x="7512" y="0"/>
                    <a:pt x="6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42;p58">
              <a:extLst>
                <a:ext uri="{FF2B5EF4-FFF2-40B4-BE49-F238E27FC236}">
                  <a16:creationId xmlns:a16="http://schemas.microsoft.com/office/drawing/2014/main" id="{921EE8F4-5B4A-3FCD-08C2-FE7293C6BC54}"/>
                </a:ext>
              </a:extLst>
            </p:cNvPr>
            <p:cNvSpPr/>
            <p:nvPr/>
          </p:nvSpPr>
          <p:spPr>
            <a:xfrm>
              <a:off x="1240900" y="4077075"/>
              <a:ext cx="262175" cy="114300"/>
            </a:xfrm>
            <a:custGeom>
              <a:avLst/>
              <a:gdLst/>
              <a:ahLst/>
              <a:cxnLst/>
              <a:rect l="l" t="t" r="r" b="b"/>
              <a:pathLst>
                <a:path w="10487" h="4572" extrusionOk="0">
                  <a:moveTo>
                    <a:pt x="6297" y="1"/>
                  </a:moveTo>
                  <a:cubicBezTo>
                    <a:pt x="5338" y="1"/>
                    <a:pt x="4524" y="799"/>
                    <a:pt x="4224" y="1911"/>
                  </a:cubicBezTo>
                  <a:cubicBezTo>
                    <a:pt x="3891" y="1570"/>
                    <a:pt x="3476" y="1367"/>
                    <a:pt x="3061" y="1367"/>
                  </a:cubicBezTo>
                  <a:cubicBezTo>
                    <a:pt x="2992" y="1367"/>
                    <a:pt x="2924" y="1373"/>
                    <a:pt x="2856" y="1384"/>
                  </a:cubicBezTo>
                  <a:cubicBezTo>
                    <a:pt x="2009" y="1524"/>
                    <a:pt x="1531" y="2515"/>
                    <a:pt x="1780" y="3603"/>
                  </a:cubicBezTo>
                  <a:cubicBezTo>
                    <a:pt x="1614" y="3517"/>
                    <a:pt x="1429" y="3473"/>
                    <a:pt x="1242" y="3473"/>
                  </a:cubicBezTo>
                  <a:cubicBezTo>
                    <a:pt x="622" y="3473"/>
                    <a:pt x="109" y="3947"/>
                    <a:pt x="1" y="4571"/>
                  </a:cubicBezTo>
                  <a:lnTo>
                    <a:pt x="10319" y="4571"/>
                  </a:lnTo>
                  <a:cubicBezTo>
                    <a:pt x="10487" y="3876"/>
                    <a:pt x="10126" y="3218"/>
                    <a:pt x="9471" y="3064"/>
                  </a:cubicBezTo>
                  <a:cubicBezTo>
                    <a:pt x="9378" y="3043"/>
                    <a:pt x="9285" y="3033"/>
                    <a:pt x="9191" y="3033"/>
                  </a:cubicBezTo>
                  <a:cubicBezTo>
                    <a:pt x="8942" y="3033"/>
                    <a:pt x="8695" y="3106"/>
                    <a:pt x="8475" y="3235"/>
                  </a:cubicBezTo>
                  <a:cubicBezTo>
                    <a:pt x="8488" y="3107"/>
                    <a:pt x="8497" y="2978"/>
                    <a:pt x="8497" y="2850"/>
                  </a:cubicBezTo>
                  <a:cubicBezTo>
                    <a:pt x="8497" y="1276"/>
                    <a:pt x="7512" y="1"/>
                    <a:pt x="62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43;p58">
              <a:extLst>
                <a:ext uri="{FF2B5EF4-FFF2-40B4-BE49-F238E27FC236}">
                  <a16:creationId xmlns:a16="http://schemas.microsoft.com/office/drawing/2014/main" id="{A985951F-686B-9C15-E47E-BD2B34D5A05B}"/>
                </a:ext>
              </a:extLst>
            </p:cNvPr>
            <p:cNvSpPr/>
            <p:nvPr/>
          </p:nvSpPr>
          <p:spPr>
            <a:xfrm>
              <a:off x="949425" y="3791200"/>
              <a:ext cx="262175" cy="114275"/>
            </a:xfrm>
            <a:custGeom>
              <a:avLst/>
              <a:gdLst/>
              <a:ahLst/>
              <a:cxnLst/>
              <a:rect l="l" t="t" r="r" b="b"/>
              <a:pathLst>
                <a:path w="10487" h="4571" extrusionOk="0">
                  <a:moveTo>
                    <a:pt x="6298" y="0"/>
                  </a:moveTo>
                  <a:cubicBezTo>
                    <a:pt x="5339" y="0"/>
                    <a:pt x="4525" y="798"/>
                    <a:pt x="4224" y="1910"/>
                  </a:cubicBezTo>
                  <a:cubicBezTo>
                    <a:pt x="3891" y="1570"/>
                    <a:pt x="3479" y="1366"/>
                    <a:pt x="3064" y="1366"/>
                  </a:cubicBezTo>
                  <a:cubicBezTo>
                    <a:pt x="2995" y="1366"/>
                    <a:pt x="2926" y="1372"/>
                    <a:pt x="2857" y="1383"/>
                  </a:cubicBezTo>
                  <a:cubicBezTo>
                    <a:pt x="2010" y="1523"/>
                    <a:pt x="1533" y="2514"/>
                    <a:pt x="1781" y="3601"/>
                  </a:cubicBezTo>
                  <a:cubicBezTo>
                    <a:pt x="1614" y="3516"/>
                    <a:pt x="1430" y="3472"/>
                    <a:pt x="1242" y="3471"/>
                  </a:cubicBezTo>
                  <a:cubicBezTo>
                    <a:pt x="622" y="3471"/>
                    <a:pt x="109" y="3945"/>
                    <a:pt x="1" y="4571"/>
                  </a:cubicBezTo>
                  <a:lnTo>
                    <a:pt x="10319" y="4571"/>
                  </a:lnTo>
                  <a:cubicBezTo>
                    <a:pt x="10487" y="3875"/>
                    <a:pt x="10126" y="3216"/>
                    <a:pt x="9471" y="3064"/>
                  </a:cubicBezTo>
                  <a:cubicBezTo>
                    <a:pt x="9379" y="3042"/>
                    <a:pt x="9285" y="3032"/>
                    <a:pt x="9192" y="3032"/>
                  </a:cubicBezTo>
                  <a:cubicBezTo>
                    <a:pt x="8943" y="3032"/>
                    <a:pt x="8696" y="3105"/>
                    <a:pt x="8475" y="3235"/>
                  </a:cubicBezTo>
                  <a:cubicBezTo>
                    <a:pt x="8490" y="3106"/>
                    <a:pt x="8497" y="2978"/>
                    <a:pt x="8497" y="2849"/>
                  </a:cubicBezTo>
                  <a:cubicBezTo>
                    <a:pt x="8497" y="1275"/>
                    <a:pt x="7512" y="0"/>
                    <a:pt x="62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44;p58">
              <a:extLst>
                <a:ext uri="{FF2B5EF4-FFF2-40B4-BE49-F238E27FC236}">
                  <a16:creationId xmlns:a16="http://schemas.microsoft.com/office/drawing/2014/main" id="{B60666AE-9068-682B-77C9-6DBEAD35F6B9}"/>
                </a:ext>
              </a:extLst>
            </p:cNvPr>
            <p:cNvSpPr/>
            <p:nvPr/>
          </p:nvSpPr>
          <p:spPr>
            <a:xfrm>
              <a:off x="648375" y="3797875"/>
              <a:ext cx="48425" cy="48450"/>
            </a:xfrm>
            <a:custGeom>
              <a:avLst/>
              <a:gdLst/>
              <a:ahLst/>
              <a:cxnLst/>
              <a:rect l="l" t="t" r="r" b="b"/>
              <a:pathLst>
                <a:path w="1937" h="1938" extrusionOk="0">
                  <a:moveTo>
                    <a:pt x="969" y="0"/>
                  </a:moveTo>
                  <a:lnTo>
                    <a:pt x="695" y="696"/>
                  </a:lnTo>
                  <a:lnTo>
                    <a:pt x="0" y="969"/>
                  </a:lnTo>
                  <a:lnTo>
                    <a:pt x="695" y="1243"/>
                  </a:lnTo>
                  <a:lnTo>
                    <a:pt x="969" y="1938"/>
                  </a:lnTo>
                  <a:lnTo>
                    <a:pt x="1242" y="1243"/>
                  </a:lnTo>
                  <a:lnTo>
                    <a:pt x="1936" y="969"/>
                  </a:lnTo>
                  <a:lnTo>
                    <a:pt x="1242" y="696"/>
                  </a:lnTo>
                  <a:lnTo>
                    <a:pt x="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45;p58">
              <a:extLst>
                <a:ext uri="{FF2B5EF4-FFF2-40B4-BE49-F238E27FC236}">
                  <a16:creationId xmlns:a16="http://schemas.microsoft.com/office/drawing/2014/main" id="{126D3925-BE67-8A55-0E59-A0367BBF0888}"/>
                </a:ext>
              </a:extLst>
            </p:cNvPr>
            <p:cNvSpPr/>
            <p:nvPr/>
          </p:nvSpPr>
          <p:spPr>
            <a:xfrm>
              <a:off x="1084225" y="4028650"/>
              <a:ext cx="48450" cy="48450"/>
            </a:xfrm>
            <a:custGeom>
              <a:avLst/>
              <a:gdLst/>
              <a:ahLst/>
              <a:cxnLst/>
              <a:rect l="l" t="t" r="r" b="b"/>
              <a:pathLst>
                <a:path w="1938" h="1938" extrusionOk="0">
                  <a:moveTo>
                    <a:pt x="969" y="1"/>
                  </a:moveTo>
                  <a:lnTo>
                    <a:pt x="695" y="695"/>
                  </a:lnTo>
                  <a:lnTo>
                    <a:pt x="1" y="969"/>
                  </a:lnTo>
                  <a:lnTo>
                    <a:pt x="695" y="1244"/>
                  </a:lnTo>
                  <a:lnTo>
                    <a:pt x="969" y="1938"/>
                  </a:lnTo>
                  <a:lnTo>
                    <a:pt x="1243" y="1244"/>
                  </a:lnTo>
                  <a:lnTo>
                    <a:pt x="1938" y="969"/>
                  </a:lnTo>
                  <a:lnTo>
                    <a:pt x="1243" y="695"/>
                  </a:lnTo>
                  <a:lnTo>
                    <a:pt x="9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46;p58">
              <a:extLst>
                <a:ext uri="{FF2B5EF4-FFF2-40B4-BE49-F238E27FC236}">
                  <a16:creationId xmlns:a16="http://schemas.microsoft.com/office/drawing/2014/main" id="{160C8102-3235-06C6-136A-FC7F8B79E06A}"/>
                </a:ext>
              </a:extLst>
            </p:cNvPr>
            <p:cNvSpPr/>
            <p:nvPr/>
          </p:nvSpPr>
          <p:spPr>
            <a:xfrm>
              <a:off x="1397475" y="3912825"/>
              <a:ext cx="48450" cy="48450"/>
            </a:xfrm>
            <a:custGeom>
              <a:avLst/>
              <a:gdLst/>
              <a:ahLst/>
              <a:cxnLst/>
              <a:rect l="l" t="t" r="r" b="b"/>
              <a:pathLst>
                <a:path w="1938" h="1938" extrusionOk="0">
                  <a:moveTo>
                    <a:pt x="969" y="1"/>
                  </a:moveTo>
                  <a:lnTo>
                    <a:pt x="695" y="695"/>
                  </a:lnTo>
                  <a:lnTo>
                    <a:pt x="0" y="969"/>
                  </a:lnTo>
                  <a:lnTo>
                    <a:pt x="695" y="1243"/>
                  </a:lnTo>
                  <a:lnTo>
                    <a:pt x="969" y="1938"/>
                  </a:lnTo>
                  <a:lnTo>
                    <a:pt x="1243" y="1243"/>
                  </a:lnTo>
                  <a:lnTo>
                    <a:pt x="1938" y="969"/>
                  </a:lnTo>
                  <a:lnTo>
                    <a:pt x="1243" y="695"/>
                  </a:lnTo>
                  <a:lnTo>
                    <a:pt x="9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47;p58">
              <a:extLst>
                <a:ext uri="{FF2B5EF4-FFF2-40B4-BE49-F238E27FC236}">
                  <a16:creationId xmlns:a16="http://schemas.microsoft.com/office/drawing/2014/main" id="{DEDB685C-385E-65AC-6E62-7236BF3AB5CA}"/>
                </a:ext>
              </a:extLst>
            </p:cNvPr>
            <p:cNvSpPr/>
            <p:nvPr/>
          </p:nvSpPr>
          <p:spPr>
            <a:xfrm>
              <a:off x="435300" y="4277675"/>
              <a:ext cx="48475" cy="48450"/>
            </a:xfrm>
            <a:custGeom>
              <a:avLst/>
              <a:gdLst/>
              <a:ahLst/>
              <a:cxnLst/>
              <a:rect l="l" t="t" r="r" b="b"/>
              <a:pathLst>
                <a:path w="1939" h="1938" extrusionOk="0">
                  <a:moveTo>
                    <a:pt x="969" y="0"/>
                  </a:moveTo>
                  <a:lnTo>
                    <a:pt x="695" y="696"/>
                  </a:lnTo>
                  <a:lnTo>
                    <a:pt x="1" y="969"/>
                  </a:lnTo>
                  <a:lnTo>
                    <a:pt x="695" y="1243"/>
                  </a:lnTo>
                  <a:lnTo>
                    <a:pt x="969" y="1938"/>
                  </a:lnTo>
                  <a:lnTo>
                    <a:pt x="1244" y="1243"/>
                  </a:lnTo>
                  <a:lnTo>
                    <a:pt x="1938" y="969"/>
                  </a:lnTo>
                  <a:lnTo>
                    <a:pt x="1244" y="696"/>
                  </a:lnTo>
                  <a:lnTo>
                    <a:pt x="9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48;p58">
              <a:extLst>
                <a:ext uri="{FF2B5EF4-FFF2-40B4-BE49-F238E27FC236}">
                  <a16:creationId xmlns:a16="http://schemas.microsoft.com/office/drawing/2014/main" id="{C434172E-5B9D-B1EC-008F-04AD6E1898F2}"/>
                </a:ext>
              </a:extLst>
            </p:cNvPr>
            <p:cNvSpPr/>
            <p:nvPr/>
          </p:nvSpPr>
          <p:spPr>
            <a:xfrm>
              <a:off x="346800" y="4605025"/>
              <a:ext cx="1248450" cy="37775"/>
            </a:xfrm>
            <a:custGeom>
              <a:avLst/>
              <a:gdLst/>
              <a:ahLst/>
              <a:cxnLst/>
              <a:rect l="l" t="t" r="r" b="b"/>
              <a:pathLst>
                <a:path w="49938" h="1511" extrusionOk="0">
                  <a:moveTo>
                    <a:pt x="756" y="1"/>
                  </a:moveTo>
                  <a:cubicBezTo>
                    <a:pt x="339" y="2"/>
                    <a:pt x="2" y="339"/>
                    <a:pt x="0" y="755"/>
                  </a:cubicBezTo>
                  <a:cubicBezTo>
                    <a:pt x="2" y="1172"/>
                    <a:pt x="339" y="1509"/>
                    <a:pt x="756" y="1511"/>
                  </a:cubicBezTo>
                  <a:lnTo>
                    <a:pt x="49181" y="1511"/>
                  </a:lnTo>
                  <a:cubicBezTo>
                    <a:pt x="49599" y="1509"/>
                    <a:pt x="49936" y="1172"/>
                    <a:pt x="49937" y="755"/>
                  </a:cubicBezTo>
                  <a:cubicBezTo>
                    <a:pt x="49936" y="339"/>
                    <a:pt x="49599" y="2"/>
                    <a:pt x="49181" y="1"/>
                  </a:cubicBezTo>
                  <a:close/>
                </a:path>
              </a:pathLst>
            </a:custGeom>
            <a:solidFill>
              <a:srgbClr val="BCD495">
                <a:alpha val="37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49;p58">
              <a:extLst>
                <a:ext uri="{FF2B5EF4-FFF2-40B4-BE49-F238E27FC236}">
                  <a16:creationId xmlns:a16="http://schemas.microsoft.com/office/drawing/2014/main" id="{F9A0FC34-01BC-3F03-9CCA-E758E33D4CF1}"/>
                </a:ext>
              </a:extLst>
            </p:cNvPr>
            <p:cNvSpPr/>
            <p:nvPr/>
          </p:nvSpPr>
          <p:spPr>
            <a:xfrm>
              <a:off x="887350" y="4039675"/>
              <a:ext cx="67675" cy="151950"/>
            </a:xfrm>
            <a:custGeom>
              <a:avLst/>
              <a:gdLst/>
              <a:ahLst/>
              <a:cxnLst/>
              <a:rect l="l" t="t" r="r" b="b"/>
              <a:pathLst>
                <a:path w="2707" h="6078" extrusionOk="0">
                  <a:moveTo>
                    <a:pt x="1" y="0"/>
                  </a:moveTo>
                  <a:lnTo>
                    <a:pt x="1" y="6078"/>
                  </a:lnTo>
                  <a:lnTo>
                    <a:pt x="2707" y="6078"/>
                  </a:lnTo>
                  <a:lnTo>
                    <a:pt x="27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50;p58">
              <a:extLst>
                <a:ext uri="{FF2B5EF4-FFF2-40B4-BE49-F238E27FC236}">
                  <a16:creationId xmlns:a16="http://schemas.microsoft.com/office/drawing/2014/main" id="{9CFF1838-1F1A-2BE2-E933-8413F3BEDA78}"/>
                </a:ext>
              </a:extLst>
            </p:cNvPr>
            <p:cNvSpPr/>
            <p:nvPr/>
          </p:nvSpPr>
          <p:spPr>
            <a:xfrm>
              <a:off x="899800" y="4066850"/>
              <a:ext cx="4350" cy="66525"/>
            </a:xfrm>
            <a:custGeom>
              <a:avLst/>
              <a:gdLst/>
              <a:ahLst/>
              <a:cxnLst/>
              <a:rect l="l" t="t" r="r" b="b"/>
              <a:pathLst>
                <a:path w="174" h="2661" extrusionOk="0">
                  <a:moveTo>
                    <a:pt x="88" y="0"/>
                  </a:moveTo>
                  <a:cubicBezTo>
                    <a:pt x="38" y="0"/>
                    <a:pt x="0" y="39"/>
                    <a:pt x="2" y="89"/>
                  </a:cubicBezTo>
                  <a:lnTo>
                    <a:pt x="2" y="2576"/>
                  </a:lnTo>
                  <a:cubicBezTo>
                    <a:pt x="2" y="2623"/>
                    <a:pt x="40" y="2661"/>
                    <a:pt x="88" y="2661"/>
                  </a:cubicBezTo>
                  <a:cubicBezTo>
                    <a:pt x="135" y="2661"/>
                    <a:pt x="172" y="2623"/>
                    <a:pt x="172" y="2576"/>
                  </a:cubicBezTo>
                  <a:lnTo>
                    <a:pt x="172" y="89"/>
                  </a:lnTo>
                  <a:cubicBezTo>
                    <a:pt x="174" y="39"/>
                    <a:pt x="136" y="0"/>
                    <a:pt x="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51;p58">
              <a:extLst>
                <a:ext uri="{FF2B5EF4-FFF2-40B4-BE49-F238E27FC236}">
                  <a16:creationId xmlns:a16="http://schemas.microsoft.com/office/drawing/2014/main" id="{6B5ACF57-26D7-830E-6136-A62066107EE0}"/>
                </a:ext>
              </a:extLst>
            </p:cNvPr>
            <p:cNvSpPr/>
            <p:nvPr/>
          </p:nvSpPr>
          <p:spPr>
            <a:xfrm>
              <a:off x="909750" y="4097900"/>
              <a:ext cx="4375" cy="66600"/>
            </a:xfrm>
            <a:custGeom>
              <a:avLst/>
              <a:gdLst/>
              <a:ahLst/>
              <a:cxnLst/>
              <a:rect l="l" t="t" r="r" b="b"/>
              <a:pathLst>
                <a:path w="175" h="2664" extrusionOk="0">
                  <a:moveTo>
                    <a:pt x="87" y="1"/>
                  </a:moveTo>
                  <a:cubicBezTo>
                    <a:pt x="38" y="1"/>
                    <a:pt x="1" y="42"/>
                    <a:pt x="2" y="90"/>
                  </a:cubicBezTo>
                  <a:lnTo>
                    <a:pt x="2" y="2577"/>
                  </a:lnTo>
                  <a:cubicBezTo>
                    <a:pt x="2" y="2624"/>
                    <a:pt x="40" y="2663"/>
                    <a:pt x="87" y="2663"/>
                  </a:cubicBezTo>
                  <a:cubicBezTo>
                    <a:pt x="133" y="2663"/>
                    <a:pt x="173" y="2624"/>
                    <a:pt x="171" y="2577"/>
                  </a:cubicBezTo>
                  <a:lnTo>
                    <a:pt x="171" y="90"/>
                  </a:lnTo>
                  <a:cubicBezTo>
                    <a:pt x="174" y="42"/>
                    <a:pt x="136" y="1"/>
                    <a:pt x="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52;p58">
              <a:extLst>
                <a:ext uri="{FF2B5EF4-FFF2-40B4-BE49-F238E27FC236}">
                  <a16:creationId xmlns:a16="http://schemas.microsoft.com/office/drawing/2014/main" id="{ABF93526-C6AF-4A25-95F1-8E0BD09D51D2}"/>
                </a:ext>
              </a:extLst>
            </p:cNvPr>
            <p:cNvSpPr/>
            <p:nvPr/>
          </p:nvSpPr>
          <p:spPr>
            <a:xfrm>
              <a:off x="938500" y="4082300"/>
              <a:ext cx="4400" cy="66575"/>
            </a:xfrm>
            <a:custGeom>
              <a:avLst/>
              <a:gdLst/>
              <a:ahLst/>
              <a:cxnLst/>
              <a:rect l="l" t="t" r="r" b="b"/>
              <a:pathLst>
                <a:path w="176" h="2663" extrusionOk="0">
                  <a:moveTo>
                    <a:pt x="88" y="1"/>
                  </a:moveTo>
                  <a:cubicBezTo>
                    <a:pt x="39" y="1"/>
                    <a:pt x="0" y="41"/>
                    <a:pt x="3" y="90"/>
                  </a:cubicBezTo>
                  <a:lnTo>
                    <a:pt x="3" y="2578"/>
                  </a:lnTo>
                  <a:cubicBezTo>
                    <a:pt x="3" y="2625"/>
                    <a:pt x="41" y="2663"/>
                    <a:pt x="88" y="2663"/>
                  </a:cubicBezTo>
                  <a:cubicBezTo>
                    <a:pt x="134" y="2663"/>
                    <a:pt x="172" y="2625"/>
                    <a:pt x="172" y="2578"/>
                  </a:cubicBezTo>
                  <a:lnTo>
                    <a:pt x="172" y="90"/>
                  </a:lnTo>
                  <a:cubicBezTo>
                    <a:pt x="175" y="41"/>
                    <a:pt x="136" y="1"/>
                    <a:pt x="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53;p58">
              <a:extLst>
                <a:ext uri="{FF2B5EF4-FFF2-40B4-BE49-F238E27FC236}">
                  <a16:creationId xmlns:a16="http://schemas.microsoft.com/office/drawing/2014/main" id="{D992AE21-A320-49CC-909C-FF67B3B5999D}"/>
                </a:ext>
              </a:extLst>
            </p:cNvPr>
            <p:cNvSpPr/>
            <p:nvPr/>
          </p:nvSpPr>
          <p:spPr>
            <a:xfrm>
              <a:off x="819450" y="3767450"/>
              <a:ext cx="66575" cy="113100"/>
            </a:xfrm>
            <a:custGeom>
              <a:avLst/>
              <a:gdLst/>
              <a:ahLst/>
              <a:cxnLst/>
              <a:rect l="l" t="t" r="r" b="b"/>
              <a:pathLst>
                <a:path w="2663" h="4524" extrusionOk="0">
                  <a:moveTo>
                    <a:pt x="820" y="1"/>
                  </a:moveTo>
                  <a:cubicBezTo>
                    <a:pt x="820" y="1"/>
                    <a:pt x="1" y="2002"/>
                    <a:pt x="209" y="3244"/>
                  </a:cubicBezTo>
                  <a:cubicBezTo>
                    <a:pt x="381" y="4266"/>
                    <a:pt x="775" y="4524"/>
                    <a:pt x="1256" y="4524"/>
                  </a:cubicBezTo>
                  <a:cubicBezTo>
                    <a:pt x="1358" y="4524"/>
                    <a:pt x="1464" y="4512"/>
                    <a:pt x="1573" y="4494"/>
                  </a:cubicBezTo>
                  <a:cubicBezTo>
                    <a:pt x="2195" y="4390"/>
                    <a:pt x="2663" y="4107"/>
                    <a:pt x="2456" y="2867"/>
                  </a:cubicBezTo>
                  <a:cubicBezTo>
                    <a:pt x="2247" y="1626"/>
                    <a:pt x="820" y="1"/>
                    <a:pt x="8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54;p58">
              <a:extLst>
                <a:ext uri="{FF2B5EF4-FFF2-40B4-BE49-F238E27FC236}">
                  <a16:creationId xmlns:a16="http://schemas.microsoft.com/office/drawing/2014/main" id="{4A54F152-001D-09DB-59DE-CC74B9013FC0}"/>
                </a:ext>
              </a:extLst>
            </p:cNvPr>
            <p:cNvSpPr/>
            <p:nvPr/>
          </p:nvSpPr>
          <p:spPr>
            <a:xfrm>
              <a:off x="843050" y="3796600"/>
              <a:ext cx="19650" cy="106150"/>
            </a:xfrm>
            <a:custGeom>
              <a:avLst/>
              <a:gdLst/>
              <a:ahLst/>
              <a:cxnLst/>
              <a:rect l="l" t="t" r="r" b="b"/>
              <a:pathLst>
                <a:path w="786" h="4246" extrusionOk="0">
                  <a:moveTo>
                    <a:pt x="95" y="0"/>
                  </a:moveTo>
                  <a:cubicBezTo>
                    <a:pt x="48" y="0"/>
                    <a:pt x="0" y="36"/>
                    <a:pt x="9" y="98"/>
                  </a:cubicBezTo>
                  <a:lnTo>
                    <a:pt x="612" y="4172"/>
                  </a:lnTo>
                  <a:cubicBezTo>
                    <a:pt x="617" y="4215"/>
                    <a:pt x="652" y="4245"/>
                    <a:pt x="695" y="4245"/>
                  </a:cubicBezTo>
                  <a:cubicBezTo>
                    <a:pt x="699" y="4245"/>
                    <a:pt x="704" y="4245"/>
                    <a:pt x="708" y="4244"/>
                  </a:cubicBezTo>
                  <a:cubicBezTo>
                    <a:pt x="753" y="4237"/>
                    <a:pt x="785" y="4194"/>
                    <a:pt x="779" y="4148"/>
                  </a:cubicBezTo>
                  <a:lnTo>
                    <a:pt x="177" y="73"/>
                  </a:lnTo>
                  <a:cubicBezTo>
                    <a:pt x="170" y="23"/>
                    <a:pt x="133" y="0"/>
                    <a:pt x="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55;p58">
              <a:extLst>
                <a:ext uri="{FF2B5EF4-FFF2-40B4-BE49-F238E27FC236}">
                  <a16:creationId xmlns:a16="http://schemas.microsoft.com/office/drawing/2014/main" id="{AE2D0FA3-A43B-8213-689E-5D823FC7C959}"/>
                </a:ext>
              </a:extLst>
            </p:cNvPr>
            <p:cNvSpPr/>
            <p:nvPr/>
          </p:nvSpPr>
          <p:spPr>
            <a:xfrm>
              <a:off x="832500" y="3810375"/>
              <a:ext cx="19575" cy="16300"/>
            </a:xfrm>
            <a:custGeom>
              <a:avLst/>
              <a:gdLst/>
              <a:ahLst/>
              <a:cxnLst/>
              <a:rect l="l" t="t" r="r" b="b"/>
              <a:pathLst>
                <a:path w="783" h="652" extrusionOk="0">
                  <a:moveTo>
                    <a:pt x="124" y="0"/>
                  </a:moveTo>
                  <a:cubicBezTo>
                    <a:pt x="55" y="0"/>
                    <a:pt x="0" y="91"/>
                    <a:pt x="68" y="150"/>
                  </a:cubicBezTo>
                  <a:lnTo>
                    <a:pt x="612" y="631"/>
                  </a:lnTo>
                  <a:cubicBezTo>
                    <a:pt x="628" y="644"/>
                    <a:pt x="647" y="651"/>
                    <a:pt x="669" y="651"/>
                  </a:cubicBezTo>
                  <a:cubicBezTo>
                    <a:pt x="746" y="651"/>
                    <a:pt x="783" y="555"/>
                    <a:pt x="724" y="503"/>
                  </a:cubicBezTo>
                  <a:lnTo>
                    <a:pt x="180" y="23"/>
                  </a:lnTo>
                  <a:cubicBezTo>
                    <a:pt x="162" y="7"/>
                    <a:pt x="142" y="0"/>
                    <a:pt x="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56;p58">
              <a:extLst>
                <a:ext uri="{FF2B5EF4-FFF2-40B4-BE49-F238E27FC236}">
                  <a16:creationId xmlns:a16="http://schemas.microsoft.com/office/drawing/2014/main" id="{5C1BE95E-0C30-C259-380C-EF4C90E50282}"/>
                </a:ext>
              </a:extLst>
            </p:cNvPr>
            <p:cNvSpPr/>
            <p:nvPr/>
          </p:nvSpPr>
          <p:spPr>
            <a:xfrm>
              <a:off x="849500" y="3826150"/>
              <a:ext cx="21000" cy="21500"/>
            </a:xfrm>
            <a:custGeom>
              <a:avLst/>
              <a:gdLst/>
              <a:ahLst/>
              <a:cxnLst/>
              <a:rect l="l" t="t" r="r" b="b"/>
              <a:pathLst>
                <a:path w="840" h="860" extrusionOk="0">
                  <a:moveTo>
                    <a:pt x="718" y="1"/>
                  </a:moveTo>
                  <a:cubicBezTo>
                    <a:pt x="696" y="1"/>
                    <a:pt x="674" y="9"/>
                    <a:pt x="656" y="31"/>
                  </a:cubicBezTo>
                  <a:lnTo>
                    <a:pt x="49" y="719"/>
                  </a:lnTo>
                  <a:cubicBezTo>
                    <a:pt x="1" y="773"/>
                    <a:pt x="39" y="859"/>
                    <a:pt x="111" y="859"/>
                  </a:cubicBezTo>
                  <a:cubicBezTo>
                    <a:pt x="136" y="859"/>
                    <a:pt x="160" y="849"/>
                    <a:pt x="176" y="831"/>
                  </a:cubicBezTo>
                  <a:lnTo>
                    <a:pt x="783" y="143"/>
                  </a:lnTo>
                  <a:cubicBezTo>
                    <a:pt x="839" y="79"/>
                    <a:pt x="782" y="1"/>
                    <a:pt x="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57;p58">
              <a:extLst>
                <a:ext uri="{FF2B5EF4-FFF2-40B4-BE49-F238E27FC236}">
                  <a16:creationId xmlns:a16="http://schemas.microsoft.com/office/drawing/2014/main" id="{422061FC-9017-874C-18B1-3E0AE679A734}"/>
                </a:ext>
              </a:extLst>
            </p:cNvPr>
            <p:cNvSpPr/>
            <p:nvPr/>
          </p:nvSpPr>
          <p:spPr>
            <a:xfrm>
              <a:off x="830775" y="3844925"/>
              <a:ext cx="27575" cy="24550"/>
            </a:xfrm>
            <a:custGeom>
              <a:avLst/>
              <a:gdLst/>
              <a:ahLst/>
              <a:cxnLst/>
              <a:rect l="l" t="t" r="r" b="b"/>
              <a:pathLst>
                <a:path w="1103" h="982" extrusionOk="0">
                  <a:moveTo>
                    <a:pt x="123" y="1"/>
                  </a:moveTo>
                  <a:cubicBezTo>
                    <a:pt x="56" y="1"/>
                    <a:pt x="1" y="89"/>
                    <a:pt x="65" y="149"/>
                  </a:cubicBezTo>
                  <a:lnTo>
                    <a:pt x="932" y="959"/>
                  </a:lnTo>
                  <a:cubicBezTo>
                    <a:pt x="948" y="973"/>
                    <a:pt x="968" y="982"/>
                    <a:pt x="990" y="982"/>
                  </a:cubicBezTo>
                  <a:lnTo>
                    <a:pt x="990" y="981"/>
                  </a:lnTo>
                  <a:cubicBezTo>
                    <a:pt x="1066" y="979"/>
                    <a:pt x="1103" y="887"/>
                    <a:pt x="1047" y="835"/>
                  </a:cubicBezTo>
                  <a:lnTo>
                    <a:pt x="181" y="25"/>
                  </a:lnTo>
                  <a:cubicBezTo>
                    <a:pt x="162" y="8"/>
                    <a:pt x="142"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58;p58">
              <a:extLst>
                <a:ext uri="{FF2B5EF4-FFF2-40B4-BE49-F238E27FC236}">
                  <a16:creationId xmlns:a16="http://schemas.microsoft.com/office/drawing/2014/main" id="{B73CA0D5-7262-B515-9065-47A64C9FB234}"/>
                </a:ext>
              </a:extLst>
            </p:cNvPr>
            <p:cNvSpPr/>
            <p:nvPr/>
          </p:nvSpPr>
          <p:spPr>
            <a:xfrm>
              <a:off x="462450" y="3866775"/>
              <a:ext cx="84075" cy="100975"/>
            </a:xfrm>
            <a:custGeom>
              <a:avLst/>
              <a:gdLst/>
              <a:ahLst/>
              <a:cxnLst/>
              <a:rect l="l" t="t" r="r" b="b"/>
              <a:pathLst>
                <a:path w="3363" h="4039" extrusionOk="0">
                  <a:moveTo>
                    <a:pt x="3363" y="0"/>
                  </a:moveTo>
                  <a:lnTo>
                    <a:pt x="3363" y="0"/>
                  </a:lnTo>
                  <a:cubicBezTo>
                    <a:pt x="3363" y="0"/>
                    <a:pt x="1395" y="899"/>
                    <a:pt x="697" y="1946"/>
                  </a:cubicBezTo>
                  <a:cubicBezTo>
                    <a:pt x="0" y="2994"/>
                    <a:pt x="312" y="3444"/>
                    <a:pt x="838" y="3791"/>
                  </a:cubicBezTo>
                  <a:cubicBezTo>
                    <a:pt x="1053" y="3935"/>
                    <a:pt x="1270" y="4039"/>
                    <a:pt x="1499" y="4039"/>
                  </a:cubicBezTo>
                  <a:cubicBezTo>
                    <a:pt x="1829" y="4039"/>
                    <a:pt x="2183" y="3825"/>
                    <a:pt x="2594" y="3208"/>
                  </a:cubicBezTo>
                  <a:cubicBezTo>
                    <a:pt x="3291" y="2162"/>
                    <a:pt x="3363" y="0"/>
                    <a:pt x="33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59;p58">
              <a:extLst>
                <a:ext uri="{FF2B5EF4-FFF2-40B4-BE49-F238E27FC236}">
                  <a16:creationId xmlns:a16="http://schemas.microsoft.com/office/drawing/2014/main" id="{66BC1AF1-BC0A-8F6A-676F-E1017FF0E69D}"/>
                </a:ext>
              </a:extLst>
            </p:cNvPr>
            <p:cNvSpPr/>
            <p:nvPr/>
          </p:nvSpPr>
          <p:spPr>
            <a:xfrm>
              <a:off x="467625" y="3891050"/>
              <a:ext cx="64425" cy="88950"/>
            </a:xfrm>
            <a:custGeom>
              <a:avLst/>
              <a:gdLst/>
              <a:ahLst/>
              <a:cxnLst/>
              <a:rect l="l" t="t" r="r" b="b"/>
              <a:pathLst>
                <a:path w="2577" h="3558" extrusionOk="0">
                  <a:moveTo>
                    <a:pt x="2457" y="1"/>
                  </a:moveTo>
                  <a:cubicBezTo>
                    <a:pt x="2433" y="1"/>
                    <a:pt x="2408" y="12"/>
                    <a:pt x="2390" y="40"/>
                  </a:cubicBezTo>
                  <a:lnTo>
                    <a:pt x="40" y="3423"/>
                  </a:lnTo>
                  <a:cubicBezTo>
                    <a:pt x="0" y="3480"/>
                    <a:pt x="40" y="3557"/>
                    <a:pt x="108" y="3557"/>
                  </a:cubicBezTo>
                  <a:cubicBezTo>
                    <a:pt x="136" y="3557"/>
                    <a:pt x="162" y="3543"/>
                    <a:pt x="178" y="3521"/>
                  </a:cubicBezTo>
                  <a:lnTo>
                    <a:pt x="2528" y="136"/>
                  </a:lnTo>
                  <a:cubicBezTo>
                    <a:pt x="2576" y="70"/>
                    <a:pt x="2518" y="1"/>
                    <a:pt x="2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60;p58">
              <a:extLst>
                <a:ext uri="{FF2B5EF4-FFF2-40B4-BE49-F238E27FC236}">
                  <a16:creationId xmlns:a16="http://schemas.microsoft.com/office/drawing/2014/main" id="{F71E03FF-EA4C-9C02-F6C8-FCCD99D448BE}"/>
                </a:ext>
              </a:extLst>
            </p:cNvPr>
            <p:cNvSpPr/>
            <p:nvPr/>
          </p:nvSpPr>
          <p:spPr>
            <a:xfrm>
              <a:off x="510225" y="3894500"/>
              <a:ext cx="6225" cy="22350"/>
            </a:xfrm>
            <a:custGeom>
              <a:avLst/>
              <a:gdLst/>
              <a:ahLst/>
              <a:cxnLst/>
              <a:rect l="l" t="t" r="r" b="b"/>
              <a:pathLst>
                <a:path w="249" h="894" extrusionOk="0">
                  <a:moveTo>
                    <a:pt x="92" y="0"/>
                  </a:moveTo>
                  <a:cubicBezTo>
                    <a:pt x="47" y="0"/>
                    <a:pt x="1" y="33"/>
                    <a:pt x="6" y="93"/>
                  </a:cubicBezTo>
                  <a:lnTo>
                    <a:pt x="75" y="817"/>
                  </a:lnTo>
                  <a:cubicBezTo>
                    <a:pt x="79" y="860"/>
                    <a:pt x="115" y="894"/>
                    <a:pt x="159" y="894"/>
                  </a:cubicBezTo>
                  <a:lnTo>
                    <a:pt x="167" y="893"/>
                  </a:lnTo>
                  <a:cubicBezTo>
                    <a:pt x="213" y="888"/>
                    <a:pt x="248" y="847"/>
                    <a:pt x="244" y="801"/>
                  </a:cubicBezTo>
                  <a:lnTo>
                    <a:pt x="175" y="77"/>
                  </a:lnTo>
                  <a:cubicBezTo>
                    <a:pt x="171" y="25"/>
                    <a:pt x="131" y="0"/>
                    <a:pt x="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61;p58">
              <a:extLst>
                <a:ext uri="{FF2B5EF4-FFF2-40B4-BE49-F238E27FC236}">
                  <a16:creationId xmlns:a16="http://schemas.microsoft.com/office/drawing/2014/main" id="{BEB7CE19-80F1-3A6E-280A-4BA85D34BD56}"/>
                </a:ext>
              </a:extLst>
            </p:cNvPr>
            <p:cNvSpPr/>
            <p:nvPr/>
          </p:nvSpPr>
          <p:spPr>
            <a:xfrm>
              <a:off x="499250" y="3927825"/>
              <a:ext cx="27950" cy="6425"/>
            </a:xfrm>
            <a:custGeom>
              <a:avLst/>
              <a:gdLst/>
              <a:ahLst/>
              <a:cxnLst/>
              <a:rect l="l" t="t" r="r" b="b"/>
              <a:pathLst>
                <a:path w="1118" h="257" extrusionOk="0">
                  <a:moveTo>
                    <a:pt x="1030" y="1"/>
                  </a:moveTo>
                  <a:cubicBezTo>
                    <a:pt x="1027" y="1"/>
                    <a:pt x="1023" y="1"/>
                    <a:pt x="1020" y="2"/>
                  </a:cubicBezTo>
                  <a:lnTo>
                    <a:pt x="107" y="88"/>
                  </a:lnTo>
                  <a:cubicBezTo>
                    <a:pt x="0" y="99"/>
                    <a:pt x="7" y="254"/>
                    <a:pt x="114" y="257"/>
                  </a:cubicBezTo>
                  <a:lnTo>
                    <a:pt x="123" y="257"/>
                  </a:lnTo>
                  <a:lnTo>
                    <a:pt x="1036" y="171"/>
                  </a:lnTo>
                  <a:cubicBezTo>
                    <a:pt x="1083" y="165"/>
                    <a:pt x="1118" y="124"/>
                    <a:pt x="1112" y="77"/>
                  </a:cubicBezTo>
                  <a:cubicBezTo>
                    <a:pt x="1108" y="34"/>
                    <a:pt x="1072" y="1"/>
                    <a:pt x="10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62;p58">
              <a:extLst>
                <a:ext uri="{FF2B5EF4-FFF2-40B4-BE49-F238E27FC236}">
                  <a16:creationId xmlns:a16="http://schemas.microsoft.com/office/drawing/2014/main" id="{5759B774-48DB-6E35-F279-C4C2FA72AC0E}"/>
                </a:ext>
              </a:extLst>
            </p:cNvPr>
            <p:cNvSpPr/>
            <p:nvPr/>
          </p:nvSpPr>
          <p:spPr>
            <a:xfrm>
              <a:off x="485350" y="3918475"/>
              <a:ext cx="6400" cy="33900"/>
            </a:xfrm>
            <a:custGeom>
              <a:avLst/>
              <a:gdLst/>
              <a:ahLst/>
              <a:cxnLst/>
              <a:rect l="l" t="t" r="r" b="b"/>
              <a:pathLst>
                <a:path w="256" h="1356" extrusionOk="0">
                  <a:moveTo>
                    <a:pt x="86" y="1"/>
                  </a:moveTo>
                  <a:cubicBezTo>
                    <a:pt x="85" y="1"/>
                    <a:pt x="84" y="1"/>
                    <a:pt x="83" y="1"/>
                  </a:cubicBezTo>
                  <a:cubicBezTo>
                    <a:pt x="35" y="5"/>
                    <a:pt x="0" y="46"/>
                    <a:pt x="5" y="93"/>
                  </a:cubicBezTo>
                  <a:lnTo>
                    <a:pt x="82" y="1276"/>
                  </a:lnTo>
                  <a:cubicBezTo>
                    <a:pt x="85" y="1321"/>
                    <a:pt x="123" y="1354"/>
                    <a:pt x="167" y="1356"/>
                  </a:cubicBezTo>
                  <a:lnTo>
                    <a:pt x="174" y="1354"/>
                  </a:lnTo>
                  <a:cubicBezTo>
                    <a:pt x="221" y="1351"/>
                    <a:pt x="256" y="1311"/>
                    <a:pt x="253" y="1264"/>
                  </a:cubicBezTo>
                  <a:lnTo>
                    <a:pt x="174" y="81"/>
                  </a:lnTo>
                  <a:cubicBezTo>
                    <a:pt x="170" y="35"/>
                    <a:pt x="132" y="1"/>
                    <a:pt x="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63;p58">
              <a:extLst>
                <a:ext uri="{FF2B5EF4-FFF2-40B4-BE49-F238E27FC236}">
                  <a16:creationId xmlns:a16="http://schemas.microsoft.com/office/drawing/2014/main" id="{73FB44C0-1079-4967-8A61-F7E55CE4EB92}"/>
                </a:ext>
              </a:extLst>
            </p:cNvPr>
            <p:cNvSpPr/>
            <p:nvPr/>
          </p:nvSpPr>
          <p:spPr>
            <a:xfrm>
              <a:off x="1003450" y="3732925"/>
              <a:ext cx="86775" cy="99175"/>
            </a:xfrm>
            <a:custGeom>
              <a:avLst/>
              <a:gdLst/>
              <a:ahLst/>
              <a:cxnLst/>
              <a:rect l="l" t="t" r="r" b="b"/>
              <a:pathLst>
                <a:path w="3471" h="3967" extrusionOk="0">
                  <a:moveTo>
                    <a:pt x="3471" y="0"/>
                  </a:moveTo>
                  <a:cubicBezTo>
                    <a:pt x="3471" y="0"/>
                    <a:pt x="1472" y="824"/>
                    <a:pt x="737" y="1844"/>
                  </a:cubicBezTo>
                  <a:cubicBezTo>
                    <a:pt x="0" y="2864"/>
                    <a:pt x="295" y="3326"/>
                    <a:pt x="806" y="3694"/>
                  </a:cubicBezTo>
                  <a:cubicBezTo>
                    <a:pt x="1024" y="3851"/>
                    <a:pt x="1246" y="3966"/>
                    <a:pt x="1487" y="3966"/>
                  </a:cubicBezTo>
                  <a:cubicBezTo>
                    <a:pt x="1808" y="3966"/>
                    <a:pt x="2162" y="3761"/>
                    <a:pt x="2582" y="3178"/>
                  </a:cubicBezTo>
                  <a:cubicBezTo>
                    <a:pt x="3319" y="2158"/>
                    <a:pt x="3471" y="0"/>
                    <a:pt x="34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64;p58">
              <a:extLst>
                <a:ext uri="{FF2B5EF4-FFF2-40B4-BE49-F238E27FC236}">
                  <a16:creationId xmlns:a16="http://schemas.microsoft.com/office/drawing/2014/main" id="{24C7C466-820B-7C72-B3BB-4408FB6424F7}"/>
                </a:ext>
              </a:extLst>
            </p:cNvPr>
            <p:cNvSpPr/>
            <p:nvPr/>
          </p:nvSpPr>
          <p:spPr>
            <a:xfrm>
              <a:off x="1007200" y="3756650"/>
              <a:ext cx="67475" cy="86550"/>
            </a:xfrm>
            <a:custGeom>
              <a:avLst/>
              <a:gdLst/>
              <a:ahLst/>
              <a:cxnLst/>
              <a:rect l="l" t="t" r="r" b="b"/>
              <a:pathLst>
                <a:path w="2699" h="3462" extrusionOk="0">
                  <a:moveTo>
                    <a:pt x="2582" y="1"/>
                  </a:moveTo>
                  <a:cubicBezTo>
                    <a:pt x="2560" y="1"/>
                    <a:pt x="2537" y="10"/>
                    <a:pt x="2518" y="33"/>
                  </a:cubicBezTo>
                  <a:lnTo>
                    <a:pt x="43" y="3326"/>
                  </a:lnTo>
                  <a:cubicBezTo>
                    <a:pt x="1" y="3381"/>
                    <a:pt x="40" y="3461"/>
                    <a:pt x="110" y="3461"/>
                  </a:cubicBezTo>
                  <a:cubicBezTo>
                    <a:pt x="136" y="3461"/>
                    <a:pt x="162" y="3448"/>
                    <a:pt x="178" y="3428"/>
                  </a:cubicBezTo>
                  <a:lnTo>
                    <a:pt x="2654" y="135"/>
                  </a:lnTo>
                  <a:cubicBezTo>
                    <a:pt x="2699" y="70"/>
                    <a:pt x="2643" y="1"/>
                    <a:pt x="25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65;p58">
              <a:extLst>
                <a:ext uri="{FF2B5EF4-FFF2-40B4-BE49-F238E27FC236}">
                  <a16:creationId xmlns:a16="http://schemas.microsoft.com/office/drawing/2014/main" id="{FBAF7EE0-84D9-9668-D7AE-24BAC3782E39}"/>
                </a:ext>
              </a:extLst>
            </p:cNvPr>
            <p:cNvSpPr/>
            <p:nvPr/>
          </p:nvSpPr>
          <p:spPr>
            <a:xfrm>
              <a:off x="1052950" y="3759425"/>
              <a:ext cx="5400" cy="22325"/>
            </a:xfrm>
            <a:custGeom>
              <a:avLst/>
              <a:gdLst/>
              <a:ahLst/>
              <a:cxnLst/>
              <a:rect l="l" t="t" r="r" b="b"/>
              <a:pathLst>
                <a:path w="216" h="893" extrusionOk="0">
                  <a:moveTo>
                    <a:pt x="87" y="0"/>
                  </a:moveTo>
                  <a:cubicBezTo>
                    <a:pt x="44" y="0"/>
                    <a:pt x="1" y="30"/>
                    <a:pt x="1" y="87"/>
                  </a:cubicBezTo>
                  <a:lnTo>
                    <a:pt x="44" y="813"/>
                  </a:lnTo>
                  <a:cubicBezTo>
                    <a:pt x="45" y="857"/>
                    <a:pt x="83" y="892"/>
                    <a:pt x="128" y="892"/>
                  </a:cubicBezTo>
                  <a:lnTo>
                    <a:pt x="133" y="892"/>
                  </a:lnTo>
                  <a:cubicBezTo>
                    <a:pt x="179" y="891"/>
                    <a:pt x="216" y="850"/>
                    <a:pt x="213" y="803"/>
                  </a:cubicBezTo>
                  <a:lnTo>
                    <a:pt x="172" y="78"/>
                  </a:lnTo>
                  <a:cubicBezTo>
                    <a:pt x="167" y="26"/>
                    <a:pt x="127" y="0"/>
                    <a:pt x="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66;p58">
              <a:extLst>
                <a:ext uri="{FF2B5EF4-FFF2-40B4-BE49-F238E27FC236}">
                  <a16:creationId xmlns:a16="http://schemas.microsoft.com/office/drawing/2014/main" id="{EB214DE1-4743-E2BB-204C-A0D63BD95B39}"/>
                </a:ext>
              </a:extLst>
            </p:cNvPr>
            <p:cNvSpPr/>
            <p:nvPr/>
          </p:nvSpPr>
          <p:spPr>
            <a:xfrm>
              <a:off x="1040475" y="3793125"/>
              <a:ext cx="28050" cy="5575"/>
            </a:xfrm>
            <a:custGeom>
              <a:avLst/>
              <a:gdLst/>
              <a:ahLst/>
              <a:cxnLst/>
              <a:rect l="l" t="t" r="r" b="b"/>
              <a:pathLst>
                <a:path w="1122" h="223" extrusionOk="0">
                  <a:moveTo>
                    <a:pt x="1034" y="1"/>
                  </a:moveTo>
                  <a:cubicBezTo>
                    <a:pt x="1032" y="1"/>
                    <a:pt x="1030" y="1"/>
                    <a:pt x="1028" y="1"/>
                  </a:cubicBezTo>
                  <a:lnTo>
                    <a:pt x="112" y="53"/>
                  </a:lnTo>
                  <a:cubicBezTo>
                    <a:pt x="1" y="56"/>
                    <a:pt x="4" y="222"/>
                    <a:pt x="115" y="222"/>
                  </a:cubicBezTo>
                  <a:cubicBezTo>
                    <a:pt x="116" y="222"/>
                    <a:pt x="117" y="222"/>
                    <a:pt x="118" y="222"/>
                  </a:cubicBezTo>
                  <a:lnTo>
                    <a:pt x="122" y="222"/>
                  </a:lnTo>
                  <a:lnTo>
                    <a:pt x="1039" y="170"/>
                  </a:lnTo>
                  <a:cubicBezTo>
                    <a:pt x="1085" y="167"/>
                    <a:pt x="1122" y="128"/>
                    <a:pt x="1119" y="81"/>
                  </a:cubicBezTo>
                  <a:cubicBezTo>
                    <a:pt x="1116" y="36"/>
                    <a:pt x="1078" y="1"/>
                    <a:pt x="1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67;p58">
              <a:extLst>
                <a:ext uri="{FF2B5EF4-FFF2-40B4-BE49-F238E27FC236}">
                  <a16:creationId xmlns:a16="http://schemas.microsoft.com/office/drawing/2014/main" id="{886E27A4-86C8-3181-3C21-DC91409C82CC}"/>
                </a:ext>
              </a:extLst>
            </p:cNvPr>
            <p:cNvSpPr/>
            <p:nvPr/>
          </p:nvSpPr>
          <p:spPr>
            <a:xfrm>
              <a:off x="1027150" y="3782400"/>
              <a:ext cx="5175" cy="33925"/>
            </a:xfrm>
            <a:custGeom>
              <a:avLst/>
              <a:gdLst/>
              <a:ahLst/>
              <a:cxnLst/>
              <a:rect l="l" t="t" r="r" b="b"/>
              <a:pathLst>
                <a:path w="207" h="1357" extrusionOk="0">
                  <a:moveTo>
                    <a:pt x="89" y="1"/>
                  </a:moveTo>
                  <a:cubicBezTo>
                    <a:pt x="87" y="1"/>
                    <a:pt x="85" y="1"/>
                    <a:pt x="84" y="1"/>
                  </a:cubicBezTo>
                  <a:cubicBezTo>
                    <a:pt x="37" y="2"/>
                    <a:pt x="0" y="42"/>
                    <a:pt x="2" y="88"/>
                  </a:cubicBezTo>
                  <a:lnTo>
                    <a:pt x="36" y="1274"/>
                  </a:lnTo>
                  <a:cubicBezTo>
                    <a:pt x="37" y="1320"/>
                    <a:pt x="75" y="1356"/>
                    <a:pt x="120" y="1356"/>
                  </a:cubicBezTo>
                  <a:lnTo>
                    <a:pt x="123" y="1356"/>
                  </a:lnTo>
                  <a:cubicBezTo>
                    <a:pt x="170" y="1355"/>
                    <a:pt x="206" y="1315"/>
                    <a:pt x="205" y="1269"/>
                  </a:cubicBezTo>
                  <a:lnTo>
                    <a:pt x="171" y="84"/>
                  </a:lnTo>
                  <a:cubicBezTo>
                    <a:pt x="173" y="38"/>
                    <a:pt x="135" y="1"/>
                    <a:pt x="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68;p58">
              <a:extLst>
                <a:ext uri="{FF2B5EF4-FFF2-40B4-BE49-F238E27FC236}">
                  <a16:creationId xmlns:a16="http://schemas.microsoft.com/office/drawing/2014/main" id="{022BC5CC-BB02-3EFB-3416-17050D187A77}"/>
                </a:ext>
              </a:extLst>
            </p:cNvPr>
            <p:cNvSpPr/>
            <p:nvPr/>
          </p:nvSpPr>
          <p:spPr>
            <a:xfrm>
              <a:off x="1415275" y="4024600"/>
              <a:ext cx="81275" cy="103000"/>
            </a:xfrm>
            <a:custGeom>
              <a:avLst/>
              <a:gdLst/>
              <a:ahLst/>
              <a:cxnLst/>
              <a:rect l="l" t="t" r="r" b="b"/>
              <a:pathLst>
                <a:path w="3251" h="4120" extrusionOk="0">
                  <a:moveTo>
                    <a:pt x="24" y="1"/>
                  </a:moveTo>
                  <a:lnTo>
                    <a:pt x="24" y="1"/>
                  </a:lnTo>
                  <a:cubicBezTo>
                    <a:pt x="24" y="1"/>
                    <a:pt x="0" y="2164"/>
                    <a:pt x="651" y="3241"/>
                  </a:cubicBezTo>
                  <a:cubicBezTo>
                    <a:pt x="1047" y="3897"/>
                    <a:pt x="1403" y="4119"/>
                    <a:pt x="1741" y="4119"/>
                  </a:cubicBezTo>
                  <a:cubicBezTo>
                    <a:pt x="1959" y="4119"/>
                    <a:pt x="2169" y="4028"/>
                    <a:pt x="2380" y="3900"/>
                  </a:cubicBezTo>
                  <a:cubicBezTo>
                    <a:pt x="2918" y="3575"/>
                    <a:pt x="3250" y="3140"/>
                    <a:pt x="2601" y="2062"/>
                  </a:cubicBezTo>
                  <a:cubicBezTo>
                    <a:pt x="1949" y="987"/>
                    <a:pt x="24" y="1"/>
                    <a:pt x="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69;p58">
              <a:extLst>
                <a:ext uri="{FF2B5EF4-FFF2-40B4-BE49-F238E27FC236}">
                  <a16:creationId xmlns:a16="http://schemas.microsoft.com/office/drawing/2014/main" id="{BD3A6893-4D1B-E5ED-1558-F996CB2EBD09}"/>
                </a:ext>
              </a:extLst>
            </p:cNvPr>
            <p:cNvSpPr/>
            <p:nvPr/>
          </p:nvSpPr>
          <p:spPr>
            <a:xfrm>
              <a:off x="1429725" y="4049575"/>
              <a:ext cx="56875" cy="93450"/>
            </a:xfrm>
            <a:custGeom>
              <a:avLst/>
              <a:gdLst/>
              <a:ahLst/>
              <a:cxnLst/>
              <a:rect l="l" t="t" r="r" b="b"/>
              <a:pathLst>
                <a:path w="2275" h="3738" extrusionOk="0">
                  <a:moveTo>
                    <a:pt x="113" y="1"/>
                  </a:moveTo>
                  <a:cubicBezTo>
                    <a:pt x="56" y="1"/>
                    <a:pt x="1" y="60"/>
                    <a:pt x="35" y="127"/>
                  </a:cubicBezTo>
                  <a:lnTo>
                    <a:pt x="2096" y="3693"/>
                  </a:lnTo>
                  <a:cubicBezTo>
                    <a:pt x="2111" y="3720"/>
                    <a:pt x="2139" y="3736"/>
                    <a:pt x="2169" y="3736"/>
                  </a:cubicBezTo>
                  <a:lnTo>
                    <a:pt x="2169" y="3737"/>
                  </a:lnTo>
                  <a:cubicBezTo>
                    <a:pt x="2233" y="3736"/>
                    <a:pt x="2274" y="3666"/>
                    <a:pt x="2242" y="3609"/>
                  </a:cubicBezTo>
                  <a:lnTo>
                    <a:pt x="182" y="40"/>
                  </a:lnTo>
                  <a:cubicBezTo>
                    <a:pt x="164" y="13"/>
                    <a:pt x="139" y="1"/>
                    <a:pt x="113" y="1"/>
                  </a:cubicBezTo>
                  <a:close/>
                </a:path>
              </a:pathLst>
            </a:custGeom>
            <a:solidFill>
              <a:srgbClr val="C13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70;p58">
              <a:extLst>
                <a:ext uri="{FF2B5EF4-FFF2-40B4-BE49-F238E27FC236}">
                  <a16:creationId xmlns:a16="http://schemas.microsoft.com/office/drawing/2014/main" id="{CC3DE969-ECA0-D4B6-9F93-5CD391D84DB5}"/>
                </a:ext>
              </a:extLst>
            </p:cNvPr>
            <p:cNvSpPr/>
            <p:nvPr/>
          </p:nvSpPr>
          <p:spPr>
            <a:xfrm>
              <a:off x="1425350" y="4066000"/>
              <a:ext cx="23025" cy="10450"/>
            </a:xfrm>
            <a:custGeom>
              <a:avLst/>
              <a:gdLst/>
              <a:ahLst/>
              <a:cxnLst/>
              <a:rect l="l" t="t" r="r" b="b"/>
              <a:pathLst>
                <a:path w="921" h="418" extrusionOk="0">
                  <a:moveTo>
                    <a:pt x="119" y="1"/>
                  </a:moveTo>
                  <a:cubicBezTo>
                    <a:pt x="35" y="1"/>
                    <a:pt x="0" y="130"/>
                    <a:pt x="93" y="167"/>
                  </a:cubicBezTo>
                  <a:lnTo>
                    <a:pt x="777" y="412"/>
                  </a:lnTo>
                  <a:cubicBezTo>
                    <a:pt x="786" y="415"/>
                    <a:pt x="795" y="416"/>
                    <a:pt x="805" y="418"/>
                  </a:cubicBezTo>
                  <a:lnTo>
                    <a:pt x="805" y="416"/>
                  </a:lnTo>
                  <a:cubicBezTo>
                    <a:pt x="898" y="413"/>
                    <a:pt x="920" y="286"/>
                    <a:pt x="834" y="251"/>
                  </a:cubicBezTo>
                  <a:lnTo>
                    <a:pt x="150" y="6"/>
                  </a:lnTo>
                  <a:cubicBezTo>
                    <a:pt x="139" y="3"/>
                    <a:pt x="129" y="1"/>
                    <a:pt x="119" y="1"/>
                  </a:cubicBezTo>
                  <a:close/>
                </a:path>
              </a:pathLst>
            </a:custGeom>
            <a:solidFill>
              <a:srgbClr val="C13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71;p58">
              <a:extLst>
                <a:ext uri="{FF2B5EF4-FFF2-40B4-BE49-F238E27FC236}">
                  <a16:creationId xmlns:a16="http://schemas.microsoft.com/office/drawing/2014/main" id="{EDD39144-0B09-2A28-2B84-49203C3D21DB}"/>
                </a:ext>
              </a:extLst>
            </p:cNvPr>
            <p:cNvSpPr/>
            <p:nvPr/>
          </p:nvSpPr>
          <p:spPr>
            <a:xfrm>
              <a:off x="1453600" y="4068925"/>
              <a:ext cx="12800" cy="25850"/>
            </a:xfrm>
            <a:custGeom>
              <a:avLst/>
              <a:gdLst/>
              <a:ahLst/>
              <a:cxnLst/>
              <a:rect l="l" t="t" r="r" b="b"/>
              <a:pathLst>
                <a:path w="512" h="1034" extrusionOk="0">
                  <a:moveTo>
                    <a:pt x="407" y="1"/>
                  </a:moveTo>
                  <a:cubicBezTo>
                    <a:pt x="376" y="1"/>
                    <a:pt x="345" y="17"/>
                    <a:pt x="330" y="56"/>
                  </a:cubicBezTo>
                  <a:lnTo>
                    <a:pt x="19" y="919"/>
                  </a:lnTo>
                  <a:cubicBezTo>
                    <a:pt x="0" y="975"/>
                    <a:pt x="41" y="1033"/>
                    <a:pt x="100" y="1033"/>
                  </a:cubicBezTo>
                  <a:cubicBezTo>
                    <a:pt x="136" y="1033"/>
                    <a:pt x="168" y="1011"/>
                    <a:pt x="180" y="978"/>
                  </a:cubicBezTo>
                  <a:lnTo>
                    <a:pt x="489" y="114"/>
                  </a:lnTo>
                  <a:cubicBezTo>
                    <a:pt x="512" y="47"/>
                    <a:pt x="459" y="1"/>
                    <a:pt x="407" y="1"/>
                  </a:cubicBezTo>
                  <a:close/>
                </a:path>
              </a:pathLst>
            </a:custGeom>
            <a:solidFill>
              <a:srgbClr val="C13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72;p58">
              <a:extLst>
                <a:ext uri="{FF2B5EF4-FFF2-40B4-BE49-F238E27FC236}">
                  <a16:creationId xmlns:a16="http://schemas.microsoft.com/office/drawing/2014/main" id="{BEDA22EF-1616-81CB-7BE7-5182C3D55905}"/>
                </a:ext>
              </a:extLst>
            </p:cNvPr>
            <p:cNvSpPr/>
            <p:nvPr/>
          </p:nvSpPr>
          <p:spPr>
            <a:xfrm>
              <a:off x="1436500" y="4098800"/>
              <a:ext cx="33600" cy="15075"/>
            </a:xfrm>
            <a:custGeom>
              <a:avLst/>
              <a:gdLst/>
              <a:ahLst/>
              <a:cxnLst/>
              <a:rect l="l" t="t" r="r" b="b"/>
              <a:pathLst>
                <a:path w="1344" h="603" extrusionOk="0">
                  <a:moveTo>
                    <a:pt x="121" y="0"/>
                  </a:moveTo>
                  <a:cubicBezTo>
                    <a:pt x="38" y="0"/>
                    <a:pt x="1" y="124"/>
                    <a:pt x="89" y="163"/>
                  </a:cubicBezTo>
                  <a:lnTo>
                    <a:pt x="1194" y="597"/>
                  </a:lnTo>
                  <a:cubicBezTo>
                    <a:pt x="1204" y="600"/>
                    <a:pt x="1214" y="602"/>
                    <a:pt x="1226" y="602"/>
                  </a:cubicBezTo>
                  <a:cubicBezTo>
                    <a:pt x="1319" y="602"/>
                    <a:pt x="1344" y="473"/>
                    <a:pt x="1256" y="438"/>
                  </a:cubicBezTo>
                  <a:lnTo>
                    <a:pt x="152" y="6"/>
                  </a:lnTo>
                  <a:cubicBezTo>
                    <a:pt x="141" y="2"/>
                    <a:pt x="130" y="0"/>
                    <a:pt x="121" y="0"/>
                  </a:cubicBezTo>
                  <a:close/>
                </a:path>
              </a:pathLst>
            </a:custGeom>
            <a:solidFill>
              <a:srgbClr val="C13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673;p58">
              <a:extLst>
                <a:ext uri="{FF2B5EF4-FFF2-40B4-BE49-F238E27FC236}">
                  <a16:creationId xmlns:a16="http://schemas.microsoft.com/office/drawing/2014/main" id="{A506C8A6-2607-8B84-CF75-F88A01C94794}"/>
                </a:ext>
              </a:extLst>
            </p:cNvPr>
            <p:cNvSpPr/>
            <p:nvPr/>
          </p:nvSpPr>
          <p:spPr>
            <a:xfrm>
              <a:off x="727225" y="3747100"/>
              <a:ext cx="87500" cy="98700"/>
            </a:xfrm>
            <a:custGeom>
              <a:avLst/>
              <a:gdLst/>
              <a:ahLst/>
              <a:cxnLst/>
              <a:rect l="l" t="t" r="r" b="b"/>
              <a:pathLst>
                <a:path w="3500" h="3948" extrusionOk="0">
                  <a:moveTo>
                    <a:pt x="0" y="1"/>
                  </a:moveTo>
                  <a:cubicBezTo>
                    <a:pt x="0" y="1"/>
                    <a:pt x="174" y="2157"/>
                    <a:pt x="919" y="3169"/>
                  </a:cubicBezTo>
                  <a:cubicBezTo>
                    <a:pt x="1343" y="3744"/>
                    <a:pt x="1697" y="3947"/>
                    <a:pt x="2017" y="3947"/>
                  </a:cubicBezTo>
                  <a:cubicBezTo>
                    <a:pt x="2260" y="3947"/>
                    <a:pt x="2483" y="3830"/>
                    <a:pt x="2702" y="3668"/>
                  </a:cubicBezTo>
                  <a:cubicBezTo>
                    <a:pt x="3208" y="3295"/>
                    <a:pt x="3500" y="2831"/>
                    <a:pt x="2753" y="1818"/>
                  </a:cubicBezTo>
                  <a:cubicBezTo>
                    <a:pt x="2008" y="806"/>
                    <a:pt x="0"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674;p58">
              <a:extLst>
                <a:ext uri="{FF2B5EF4-FFF2-40B4-BE49-F238E27FC236}">
                  <a16:creationId xmlns:a16="http://schemas.microsoft.com/office/drawing/2014/main" id="{2F3B7A63-98F9-59C6-2F74-FC4C5B4BD5D2}"/>
                </a:ext>
              </a:extLst>
            </p:cNvPr>
            <p:cNvSpPr/>
            <p:nvPr/>
          </p:nvSpPr>
          <p:spPr>
            <a:xfrm>
              <a:off x="743275" y="3770350"/>
              <a:ext cx="65075" cy="88425"/>
            </a:xfrm>
            <a:custGeom>
              <a:avLst/>
              <a:gdLst/>
              <a:ahLst/>
              <a:cxnLst/>
              <a:rect l="l" t="t" r="r" b="b"/>
              <a:pathLst>
                <a:path w="2603" h="3537" extrusionOk="0">
                  <a:moveTo>
                    <a:pt x="118" y="0"/>
                  </a:moveTo>
                  <a:cubicBezTo>
                    <a:pt x="58" y="0"/>
                    <a:pt x="1" y="69"/>
                    <a:pt x="47" y="136"/>
                  </a:cubicBezTo>
                  <a:lnTo>
                    <a:pt x="2425" y="3500"/>
                  </a:lnTo>
                  <a:cubicBezTo>
                    <a:pt x="2441" y="3522"/>
                    <a:pt x="2467" y="3535"/>
                    <a:pt x="2495" y="3536"/>
                  </a:cubicBezTo>
                  <a:lnTo>
                    <a:pt x="2495" y="3535"/>
                  </a:lnTo>
                  <a:cubicBezTo>
                    <a:pt x="2563" y="3535"/>
                    <a:pt x="2603" y="3457"/>
                    <a:pt x="2563" y="3400"/>
                  </a:cubicBezTo>
                  <a:lnTo>
                    <a:pt x="185" y="38"/>
                  </a:lnTo>
                  <a:cubicBezTo>
                    <a:pt x="167" y="11"/>
                    <a:pt x="143" y="0"/>
                    <a:pt x="1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675;p58">
              <a:extLst>
                <a:ext uri="{FF2B5EF4-FFF2-40B4-BE49-F238E27FC236}">
                  <a16:creationId xmlns:a16="http://schemas.microsoft.com/office/drawing/2014/main" id="{66819880-F629-6AD3-3BBE-C80BF70EA049}"/>
                </a:ext>
              </a:extLst>
            </p:cNvPr>
            <p:cNvSpPr/>
            <p:nvPr/>
          </p:nvSpPr>
          <p:spPr>
            <a:xfrm>
              <a:off x="740650" y="3787150"/>
              <a:ext cx="23575" cy="8850"/>
            </a:xfrm>
            <a:custGeom>
              <a:avLst/>
              <a:gdLst/>
              <a:ahLst/>
              <a:cxnLst/>
              <a:rect l="l" t="t" r="r" b="b"/>
              <a:pathLst>
                <a:path w="943" h="354" extrusionOk="0">
                  <a:moveTo>
                    <a:pt x="120" y="1"/>
                  </a:moveTo>
                  <a:cubicBezTo>
                    <a:pt x="28" y="1"/>
                    <a:pt x="1" y="140"/>
                    <a:pt x="101" y="168"/>
                  </a:cubicBezTo>
                  <a:lnTo>
                    <a:pt x="802" y="351"/>
                  </a:lnTo>
                  <a:cubicBezTo>
                    <a:pt x="810" y="352"/>
                    <a:pt x="817" y="352"/>
                    <a:pt x="824" y="352"/>
                  </a:cubicBezTo>
                  <a:lnTo>
                    <a:pt x="824" y="354"/>
                  </a:lnTo>
                  <a:cubicBezTo>
                    <a:pt x="925" y="354"/>
                    <a:pt x="942" y="211"/>
                    <a:pt x="846" y="186"/>
                  </a:cubicBezTo>
                  <a:lnTo>
                    <a:pt x="143" y="3"/>
                  </a:lnTo>
                  <a:cubicBezTo>
                    <a:pt x="135" y="1"/>
                    <a:pt x="127" y="1"/>
                    <a:pt x="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676;p58">
              <a:extLst>
                <a:ext uri="{FF2B5EF4-FFF2-40B4-BE49-F238E27FC236}">
                  <a16:creationId xmlns:a16="http://schemas.microsoft.com/office/drawing/2014/main" id="{F2AF6FB2-BCEF-52C4-AB33-87670FF565FB}"/>
                </a:ext>
              </a:extLst>
            </p:cNvPr>
            <p:cNvSpPr/>
            <p:nvPr/>
          </p:nvSpPr>
          <p:spPr>
            <a:xfrm>
              <a:off x="771100" y="3786825"/>
              <a:ext cx="10625" cy="26450"/>
            </a:xfrm>
            <a:custGeom>
              <a:avLst/>
              <a:gdLst/>
              <a:ahLst/>
              <a:cxnLst/>
              <a:rect l="l" t="t" r="r" b="b"/>
              <a:pathLst>
                <a:path w="425" h="1058" extrusionOk="0">
                  <a:moveTo>
                    <a:pt x="324" y="1"/>
                  </a:moveTo>
                  <a:cubicBezTo>
                    <a:pt x="290" y="1"/>
                    <a:pt x="257" y="20"/>
                    <a:pt x="245" y="63"/>
                  </a:cubicBezTo>
                  <a:lnTo>
                    <a:pt x="13" y="951"/>
                  </a:lnTo>
                  <a:cubicBezTo>
                    <a:pt x="0" y="1005"/>
                    <a:pt x="41" y="1058"/>
                    <a:pt x="96" y="1058"/>
                  </a:cubicBezTo>
                  <a:cubicBezTo>
                    <a:pt x="134" y="1058"/>
                    <a:pt x="168" y="1032"/>
                    <a:pt x="178" y="995"/>
                  </a:cubicBezTo>
                  <a:lnTo>
                    <a:pt x="409" y="107"/>
                  </a:lnTo>
                  <a:cubicBezTo>
                    <a:pt x="424" y="42"/>
                    <a:pt x="374" y="1"/>
                    <a:pt x="3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77;p58">
              <a:extLst>
                <a:ext uri="{FF2B5EF4-FFF2-40B4-BE49-F238E27FC236}">
                  <a16:creationId xmlns:a16="http://schemas.microsoft.com/office/drawing/2014/main" id="{4E092126-1CC6-585F-2596-04F4D8FD5C59}"/>
                </a:ext>
              </a:extLst>
            </p:cNvPr>
            <p:cNvSpPr/>
            <p:nvPr/>
          </p:nvSpPr>
          <p:spPr>
            <a:xfrm>
              <a:off x="754675" y="3818750"/>
              <a:ext cx="34500" cy="12550"/>
            </a:xfrm>
            <a:custGeom>
              <a:avLst/>
              <a:gdLst/>
              <a:ahLst/>
              <a:cxnLst/>
              <a:rect l="l" t="t" r="r" b="b"/>
              <a:pathLst>
                <a:path w="1380" h="502" extrusionOk="0">
                  <a:moveTo>
                    <a:pt x="119" y="0"/>
                  </a:moveTo>
                  <a:cubicBezTo>
                    <a:pt x="30" y="0"/>
                    <a:pt x="0" y="138"/>
                    <a:pt x="100" y="168"/>
                  </a:cubicBezTo>
                  <a:lnTo>
                    <a:pt x="1239" y="499"/>
                  </a:lnTo>
                  <a:cubicBezTo>
                    <a:pt x="1247" y="500"/>
                    <a:pt x="1254" y="502"/>
                    <a:pt x="1263" y="502"/>
                  </a:cubicBezTo>
                  <a:cubicBezTo>
                    <a:pt x="1360" y="500"/>
                    <a:pt x="1379" y="363"/>
                    <a:pt x="1286" y="335"/>
                  </a:cubicBezTo>
                  <a:lnTo>
                    <a:pt x="147" y="4"/>
                  </a:lnTo>
                  <a:cubicBezTo>
                    <a:pt x="137" y="1"/>
                    <a:pt x="128" y="0"/>
                    <a:pt x="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678;p58">
              <a:extLst>
                <a:ext uri="{FF2B5EF4-FFF2-40B4-BE49-F238E27FC236}">
                  <a16:creationId xmlns:a16="http://schemas.microsoft.com/office/drawing/2014/main" id="{5F703035-26D8-559A-3DFB-CC03B45535AC}"/>
                </a:ext>
              </a:extLst>
            </p:cNvPr>
            <p:cNvSpPr/>
            <p:nvPr/>
          </p:nvSpPr>
          <p:spPr>
            <a:xfrm>
              <a:off x="912275" y="3791500"/>
              <a:ext cx="35650" cy="61650"/>
            </a:xfrm>
            <a:custGeom>
              <a:avLst/>
              <a:gdLst/>
              <a:ahLst/>
              <a:cxnLst/>
              <a:rect l="l" t="t" r="r" b="b"/>
              <a:pathLst>
                <a:path w="1426" h="2466" extrusionOk="0">
                  <a:moveTo>
                    <a:pt x="129" y="0"/>
                  </a:moveTo>
                  <a:cubicBezTo>
                    <a:pt x="0" y="254"/>
                    <a:pt x="80" y="711"/>
                    <a:pt x="80" y="711"/>
                  </a:cubicBezTo>
                  <a:lnTo>
                    <a:pt x="237" y="1615"/>
                  </a:lnTo>
                  <a:lnTo>
                    <a:pt x="1354" y="2465"/>
                  </a:lnTo>
                  <a:cubicBezTo>
                    <a:pt x="1425" y="1084"/>
                    <a:pt x="129" y="0"/>
                    <a:pt x="1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679;p58">
              <a:extLst>
                <a:ext uri="{FF2B5EF4-FFF2-40B4-BE49-F238E27FC236}">
                  <a16:creationId xmlns:a16="http://schemas.microsoft.com/office/drawing/2014/main" id="{4C9B35AE-AB15-0979-7E41-33BA1D000C79}"/>
                </a:ext>
              </a:extLst>
            </p:cNvPr>
            <p:cNvSpPr/>
            <p:nvPr/>
          </p:nvSpPr>
          <p:spPr>
            <a:xfrm>
              <a:off x="894900" y="3837200"/>
              <a:ext cx="81950" cy="73850"/>
            </a:xfrm>
            <a:custGeom>
              <a:avLst/>
              <a:gdLst/>
              <a:ahLst/>
              <a:cxnLst/>
              <a:rect l="l" t="t" r="r" b="b"/>
              <a:pathLst>
                <a:path w="3278" h="2954" extrusionOk="0">
                  <a:moveTo>
                    <a:pt x="1592" y="0"/>
                  </a:moveTo>
                  <a:cubicBezTo>
                    <a:pt x="1246" y="0"/>
                    <a:pt x="902" y="122"/>
                    <a:pt x="628" y="357"/>
                  </a:cubicBezTo>
                  <a:cubicBezTo>
                    <a:pt x="176" y="745"/>
                    <a:pt x="1" y="1370"/>
                    <a:pt x="188" y="1937"/>
                  </a:cubicBezTo>
                  <a:cubicBezTo>
                    <a:pt x="374" y="2505"/>
                    <a:pt x="883" y="2904"/>
                    <a:pt x="1479" y="2950"/>
                  </a:cubicBezTo>
                  <a:cubicBezTo>
                    <a:pt x="1516" y="2953"/>
                    <a:pt x="1554" y="2954"/>
                    <a:pt x="1591" y="2954"/>
                  </a:cubicBezTo>
                  <a:cubicBezTo>
                    <a:pt x="2144" y="2954"/>
                    <a:pt x="2655" y="2643"/>
                    <a:pt x="2908" y="2144"/>
                  </a:cubicBezTo>
                  <a:cubicBezTo>
                    <a:pt x="3277" y="1416"/>
                    <a:pt x="2986" y="528"/>
                    <a:pt x="2258" y="159"/>
                  </a:cubicBezTo>
                  <a:cubicBezTo>
                    <a:pt x="2047" y="52"/>
                    <a:pt x="1819" y="0"/>
                    <a:pt x="1592" y="0"/>
                  </a:cubicBezTo>
                  <a:close/>
                </a:path>
              </a:pathLst>
            </a:custGeom>
            <a:solidFill>
              <a:srgbClr val="FFC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680;p58">
              <a:extLst>
                <a:ext uri="{FF2B5EF4-FFF2-40B4-BE49-F238E27FC236}">
                  <a16:creationId xmlns:a16="http://schemas.microsoft.com/office/drawing/2014/main" id="{DC549A7E-E634-66FC-5BFD-F18FC13BDE36}"/>
                </a:ext>
              </a:extLst>
            </p:cNvPr>
            <p:cNvSpPr/>
            <p:nvPr/>
          </p:nvSpPr>
          <p:spPr>
            <a:xfrm>
              <a:off x="901700" y="3747000"/>
              <a:ext cx="109200" cy="143825"/>
            </a:xfrm>
            <a:custGeom>
              <a:avLst/>
              <a:gdLst/>
              <a:ahLst/>
              <a:cxnLst/>
              <a:rect l="l" t="t" r="r" b="b"/>
              <a:pathLst>
                <a:path w="4368" h="5753" extrusionOk="0">
                  <a:moveTo>
                    <a:pt x="3778" y="1"/>
                  </a:moveTo>
                  <a:cubicBezTo>
                    <a:pt x="3146" y="1"/>
                    <a:pt x="1095" y="2238"/>
                    <a:pt x="0" y="4418"/>
                  </a:cubicBezTo>
                  <a:lnTo>
                    <a:pt x="2636" y="5752"/>
                  </a:lnTo>
                  <a:lnTo>
                    <a:pt x="2639" y="5748"/>
                  </a:lnTo>
                  <a:cubicBezTo>
                    <a:pt x="3792" y="3452"/>
                    <a:pt x="4368" y="272"/>
                    <a:pt x="3865" y="19"/>
                  </a:cubicBezTo>
                  <a:cubicBezTo>
                    <a:pt x="3840" y="7"/>
                    <a:pt x="3811" y="1"/>
                    <a:pt x="37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681;p58">
              <a:extLst>
                <a:ext uri="{FF2B5EF4-FFF2-40B4-BE49-F238E27FC236}">
                  <a16:creationId xmlns:a16="http://schemas.microsoft.com/office/drawing/2014/main" id="{41D5E7B1-311A-A6AC-1278-0F496C6D4838}"/>
                </a:ext>
              </a:extLst>
            </p:cNvPr>
            <p:cNvSpPr/>
            <p:nvPr/>
          </p:nvSpPr>
          <p:spPr>
            <a:xfrm>
              <a:off x="919825" y="3753025"/>
              <a:ext cx="77750" cy="147400"/>
            </a:xfrm>
            <a:custGeom>
              <a:avLst/>
              <a:gdLst/>
              <a:ahLst/>
              <a:cxnLst/>
              <a:rect l="l" t="t" r="r" b="b"/>
              <a:pathLst>
                <a:path w="3110" h="5896" extrusionOk="0">
                  <a:moveTo>
                    <a:pt x="3000" y="1"/>
                  </a:moveTo>
                  <a:cubicBezTo>
                    <a:pt x="2973" y="1"/>
                    <a:pt x="2945" y="14"/>
                    <a:pt x="2928" y="45"/>
                  </a:cubicBezTo>
                  <a:lnTo>
                    <a:pt x="28" y="5773"/>
                  </a:lnTo>
                  <a:cubicBezTo>
                    <a:pt x="0" y="5829"/>
                    <a:pt x="41" y="5895"/>
                    <a:pt x="104" y="5895"/>
                  </a:cubicBezTo>
                  <a:cubicBezTo>
                    <a:pt x="136" y="5895"/>
                    <a:pt x="165" y="5878"/>
                    <a:pt x="180" y="5850"/>
                  </a:cubicBezTo>
                  <a:lnTo>
                    <a:pt x="3080" y="121"/>
                  </a:lnTo>
                  <a:cubicBezTo>
                    <a:pt x="3109" y="55"/>
                    <a:pt x="3055" y="1"/>
                    <a:pt x="3000" y="1"/>
                  </a:cubicBezTo>
                  <a:close/>
                </a:path>
              </a:pathLst>
            </a:custGeom>
            <a:solidFill>
              <a:srgbClr val="F89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682;p58">
              <a:extLst>
                <a:ext uri="{FF2B5EF4-FFF2-40B4-BE49-F238E27FC236}">
                  <a16:creationId xmlns:a16="http://schemas.microsoft.com/office/drawing/2014/main" id="{B6B52202-2E95-C654-F32F-3A35E07993ED}"/>
                </a:ext>
              </a:extLst>
            </p:cNvPr>
            <p:cNvSpPr/>
            <p:nvPr/>
          </p:nvSpPr>
          <p:spPr>
            <a:xfrm>
              <a:off x="926775" y="3762500"/>
              <a:ext cx="73875" cy="139800"/>
            </a:xfrm>
            <a:custGeom>
              <a:avLst/>
              <a:gdLst/>
              <a:ahLst/>
              <a:cxnLst/>
              <a:rect l="l" t="t" r="r" b="b"/>
              <a:pathLst>
                <a:path w="2955" h="5592" extrusionOk="0">
                  <a:moveTo>
                    <a:pt x="2855" y="1"/>
                  </a:moveTo>
                  <a:cubicBezTo>
                    <a:pt x="2820" y="1"/>
                    <a:pt x="2785" y="21"/>
                    <a:pt x="2774" y="66"/>
                  </a:cubicBezTo>
                  <a:cubicBezTo>
                    <a:pt x="2773" y="81"/>
                    <a:pt x="2462" y="1414"/>
                    <a:pt x="1972" y="2739"/>
                  </a:cubicBezTo>
                  <a:cubicBezTo>
                    <a:pt x="1334" y="4466"/>
                    <a:pt x="689" y="5394"/>
                    <a:pt x="109" y="5423"/>
                  </a:cubicBezTo>
                  <a:cubicBezTo>
                    <a:pt x="1" y="5430"/>
                    <a:pt x="5" y="5590"/>
                    <a:pt x="113" y="5592"/>
                  </a:cubicBezTo>
                  <a:lnTo>
                    <a:pt x="118" y="5592"/>
                  </a:lnTo>
                  <a:cubicBezTo>
                    <a:pt x="1673" y="5516"/>
                    <a:pt x="2889" y="326"/>
                    <a:pt x="2940" y="105"/>
                  </a:cubicBezTo>
                  <a:cubicBezTo>
                    <a:pt x="2955" y="40"/>
                    <a:pt x="2904" y="1"/>
                    <a:pt x="2855" y="1"/>
                  </a:cubicBezTo>
                  <a:close/>
                </a:path>
              </a:pathLst>
            </a:custGeom>
            <a:solidFill>
              <a:srgbClr val="F89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83;p58">
              <a:extLst>
                <a:ext uri="{FF2B5EF4-FFF2-40B4-BE49-F238E27FC236}">
                  <a16:creationId xmlns:a16="http://schemas.microsoft.com/office/drawing/2014/main" id="{E768D884-D9B5-3D72-592C-94C525BE4C09}"/>
                </a:ext>
              </a:extLst>
            </p:cNvPr>
            <p:cNvSpPr/>
            <p:nvPr/>
          </p:nvSpPr>
          <p:spPr>
            <a:xfrm>
              <a:off x="892975" y="3755775"/>
              <a:ext cx="94750" cy="139800"/>
            </a:xfrm>
            <a:custGeom>
              <a:avLst/>
              <a:gdLst/>
              <a:ahLst/>
              <a:cxnLst/>
              <a:rect l="l" t="t" r="r" b="b"/>
              <a:pathLst>
                <a:path w="3790" h="5592" extrusionOk="0">
                  <a:moveTo>
                    <a:pt x="3672" y="1"/>
                  </a:moveTo>
                  <a:cubicBezTo>
                    <a:pt x="3651" y="1"/>
                    <a:pt x="3630" y="9"/>
                    <a:pt x="3611" y="29"/>
                  </a:cubicBezTo>
                  <a:cubicBezTo>
                    <a:pt x="3464" y="201"/>
                    <a:pt x="1" y="4253"/>
                    <a:pt x="860" y="5553"/>
                  </a:cubicBezTo>
                  <a:cubicBezTo>
                    <a:pt x="876" y="5576"/>
                    <a:pt x="902" y="5591"/>
                    <a:pt x="931" y="5591"/>
                  </a:cubicBezTo>
                  <a:cubicBezTo>
                    <a:pt x="947" y="5591"/>
                    <a:pt x="963" y="5585"/>
                    <a:pt x="978" y="5576"/>
                  </a:cubicBezTo>
                  <a:cubicBezTo>
                    <a:pt x="1017" y="5550"/>
                    <a:pt x="1028" y="5498"/>
                    <a:pt x="1001" y="5458"/>
                  </a:cubicBezTo>
                  <a:cubicBezTo>
                    <a:pt x="680" y="4974"/>
                    <a:pt x="1048" y="3906"/>
                    <a:pt x="2060" y="2370"/>
                  </a:cubicBezTo>
                  <a:cubicBezTo>
                    <a:pt x="2838" y="1190"/>
                    <a:pt x="3731" y="150"/>
                    <a:pt x="3739" y="139"/>
                  </a:cubicBezTo>
                  <a:cubicBezTo>
                    <a:pt x="3790" y="75"/>
                    <a:pt x="3734" y="1"/>
                    <a:pt x="3672" y="1"/>
                  </a:cubicBezTo>
                  <a:close/>
                </a:path>
              </a:pathLst>
            </a:custGeom>
            <a:solidFill>
              <a:srgbClr val="F89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84;p58">
              <a:extLst>
                <a:ext uri="{FF2B5EF4-FFF2-40B4-BE49-F238E27FC236}">
                  <a16:creationId xmlns:a16="http://schemas.microsoft.com/office/drawing/2014/main" id="{277C7017-7131-DB6C-0E28-A9E70626C80D}"/>
                </a:ext>
              </a:extLst>
            </p:cNvPr>
            <p:cNvSpPr/>
            <p:nvPr/>
          </p:nvSpPr>
          <p:spPr>
            <a:xfrm>
              <a:off x="971450" y="3760250"/>
              <a:ext cx="32175" cy="17625"/>
            </a:xfrm>
            <a:custGeom>
              <a:avLst/>
              <a:gdLst/>
              <a:ahLst/>
              <a:cxnLst/>
              <a:rect l="l" t="t" r="r" b="b"/>
              <a:pathLst>
                <a:path w="1287" h="705" extrusionOk="0">
                  <a:moveTo>
                    <a:pt x="119" y="0"/>
                  </a:moveTo>
                  <a:cubicBezTo>
                    <a:pt x="58" y="0"/>
                    <a:pt x="1" y="71"/>
                    <a:pt x="49" y="137"/>
                  </a:cubicBezTo>
                  <a:cubicBezTo>
                    <a:pt x="65" y="157"/>
                    <a:pt x="431" y="648"/>
                    <a:pt x="1166" y="704"/>
                  </a:cubicBezTo>
                  <a:lnTo>
                    <a:pt x="1174" y="704"/>
                  </a:lnTo>
                  <a:cubicBezTo>
                    <a:pt x="1280" y="703"/>
                    <a:pt x="1286" y="545"/>
                    <a:pt x="1180" y="535"/>
                  </a:cubicBezTo>
                  <a:cubicBezTo>
                    <a:pt x="525" y="484"/>
                    <a:pt x="189" y="41"/>
                    <a:pt x="186" y="36"/>
                  </a:cubicBezTo>
                  <a:cubicBezTo>
                    <a:pt x="167" y="11"/>
                    <a:pt x="143" y="0"/>
                    <a:pt x="119" y="0"/>
                  </a:cubicBezTo>
                  <a:close/>
                </a:path>
              </a:pathLst>
            </a:custGeom>
            <a:solidFill>
              <a:srgbClr val="F89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85;p58">
              <a:extLst>
                <a:ext uri="{FF2B5EF4-FFF2-40B4-BE49-F238E27FC236}">
                  <a16:creationId xmlns:a16="http://schemas.microsoft.com/office/drawing/2014/main" id="{B8E56802-2FBB-76F4-16B8-396472C086D3}"/>
                </a:ext>
              </a:extLst>
            </p:cNvPr>
            <p:cNvSpPr/>
            <p:nvPr/>
          </p:nvSpPr>
          <p:spPr>
            <a:xfrm>
              <a:off x="961150" y="3773600"/>
              <a:ext cx="37950" cy="20475"/>
            </a:xfrm>
            <a:custGeom>
              <a:avLst/>
              <a:gdLst/>
              <a:ahLst/>
              <a:cxnLst/>
              <a:rect l="l" t="t" r="r" b="b"/>
              <a:pathLst>
                <a:path w="1518" h="819" extrusionOk="0">
                  <a:moveTo>
                    <a:pt x="119" y="0"/>
                  </a:moveTo>
                  <a:cubicBezTo>
                    <a:pt x="57" y="0"/>
                    <a:pt x="1" y="75"/>
                    <a:pt x="51" y="140"/>
                  </a:cubicBezTo>
                  <a:cubicBezTo>
                    <a:pt x="72" y="162"/>
                    <a:pt x="535" y="696"/>
                    <a:pt x="1387" y="818"/>
                  </a:cubicBezTo>
                  <a:lnTo>
                    <a:pt x="1399" y="818"/>
                  </a:lnTo>
                  <a:cubicBezTo>
                    <a:pt x="1506" y="818"/>
                    <a:pt x="1517" y="662"/>
                    <a:pt x="1412" y="649"/>
                  </a:cubicBezTo>
                  <a:cubicBezTo>
                    <a:pt x="624" y="537"/>
                    <a:pt x="185" y="33"/>
                    <a:pt x="181" y="29"/>
                  </a:cubicBezTo>
                  <a:cubicBezTo>
                    <a:pt x="162" y="9"/>
                    <a:pt x="140" y="0"/>
                    <a:pt x="119" y="0"/>
                  </a:cubicBezTo>
                  <a:close/>
                </a:path>
              </a:pathLst>
            </a:custGeom>
            <a:solidFill>
              <a:srgbClr val="F89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686;p58">
              <a:extLst>
                <a:ext uri="{FF2B5EF4-FFF2-40B4-BE49-F238E27FC236}">
                  <a16:creationId xmlns:a16="http://schemas.microsoft.com/office/drawing/2014/main" id="{F1CEABF4-2676-B11A-825B-9E6C2540115C}"/>
                </a:ext>
              </a:extLst>
            </p:cNvPr>
            <p:cNvSpPr/>
            <p:nvPr/>
          </p:nvSpPr>
          <p:spPr>
            <a:xfrm>
              <a:off x="949900" y="3786400"/>
              <a:ext cx="45375" cy="24250"/>
            </a:xfrm>
            <a:custGeom>
              <a:avLst/>
              <a:gdLst/>
              <a:ahLst/>
              <a:cxnLst/>
              <a:rect l="l" t="t" r="r" b="b"/>
              <a:pathLst>
                <a:path w="1815" h="970" extrusionOk="0">
                  <a:moveTo>
                    <a:pt x="124" y="1"/>
                  </a:moveTo>
                  <a:cubicBezTo>
                    <a:pt x="58" y="1"/>
                    <a:pt x="1" y="85"/>
                    <a:pt x="62" y="147"/>
                  </a:cubicBezTo>
                  <a:cubicBezTo>
                    <a:pt x="87" y="172"/>
                    <a:pt x="675" y="764"/>
                    <a:pt x="1681" y="968"/>
                  </a:cubicBezTo>
                  <a:cubicBezTo>
                    <a:pt x="1687" y="970"/>
                    <a:pt x="1692" y="970"/>
                    <a:pt x="1697" y="970"/>
                  </a:cubicBezTo>
                  <a:lnTo>
                    <a:pt x="1697" y="970"/>
                  </a:lnTo>
                  <a:cubicBezTo>
                    <a:pt x="1799" y="968"/>
                    <a:pt x="1814" y="823"/>
                    <a:pt x="1715" y="802"/>
                  </a:cubicBezTo>
                  <a:cubicBezTo>
                    <a:pt x="762" y="610"/>
                    <a:pt x="189" y="33"/>
                    <a:pt x="183" y="28"/>
                  </a:cubicBezTo>
                  <a:cubicBezTo>
                    <a:pt x="165" y="9"/>
                    <a:pt x="144" y="1"/>
                    <a:pt x="124" y="1"/>
                  </a:cubicBezTo>
                  <a:close/>
                  <a:moveTo>
                    <a:pt x="1697" y="970"/>
                  </a:moveTo>
                  <a:cubicBezTo>
                    <a:pt x="1697" y="970"/>
                    <a:pt x="1697" y="970"/>
                    <a:pt x="1697" y="970"/>
                  </a:cubicBezTo>
                  <a:lnTo>
                    <a:pt x="1699" y="970"/>
                  </a:lnTo>
                  <a:cubicBezTo>
                    <a:pt x="1698" y="970"/>
                    <a:pt x="1698" y="970"/>
                    <a:pt x="1697" y="970"/>
                  </a:cubicBezTo>
                  <a:close/>
                </a:path>
              </a:pathLst>
            </a:custGeom>
            <a:solidFill>
              <a:srgbClr val="F89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687;p58">
              <a:extLst>
                <a:ext uri="{FF2B5EF4-FFF2-40B4-BE49-F238E27FC236}">
                  <a16:creationId xmlns:a16="http://schemas.microsoft.com/office/drawing/2014/main" id="{09156B90-FE3C-4DE4-06ED-88377886B043}"/>
                </a:ext>
              </a:extLst>
            </p:cNvPr>
            <p:cNvSpPr/>
            <p:nvPr/>
          </p:nvSpPr>
          <p:spPr>
            <a:xfrm>
              <a:off x="939575" y="3799725"/>
              <a:ext cx="51125" cy="27125"/>
            </a:xfrm>
            <a:custGeom>
              <a:avLst/>
              <a:gdLst/>
              <a:ahLst/>
              <a:cxnLst/>
              <a:rect l="l" t="t" r="r" b="b"/>
              <a:pathLst>
                <a:path w="2045" h="1085" extrusionOk="0">
                  <a:moveTo>
                    <a:pt x="122" y="0"/>
                  </a:moveTo>
                  <a:cubicBezTo>
                    <a:pt x="56" y="0"/>
                    <a:pt x="0" y="88"/>
                    <a:pt x="64" y="148"/>
                  </a:cubicBezTo>
                  <a:cubicBezTo>
                    <a:pt x="93" y="176"/>
                    <a:pt x="780" y="816"/>
                    <a:pt x="1908" y="1083"/>
                  </a:cubicBezTo>
                  <a:cubicBezTo>
                    <a:pt x="1913" y="1085"/>
                    <a:pt x="1921" y="1085"/>
                    <a:pt x="1927" y="1085"/>
                  </a:cubicBezTo>
                  <a:cubicBezTo>
                    <a:pt x="2027" y="1085"/>
                    <a:pt x="2045" y="942"/>
                    <a:pt x="1947" y="917"/>
                  </a:cubicBezTo>
                  <a:cubicBezTo>
                    <a:pt x="864" y="662"/>
                    <a:pt x="188" y="31"/>
                    <a:pt x="180" y="26"/>
                  </a:cubicBezTo>
                  <a:cubicBezTo>
                    <a:pt x="162" y="8"/>
                    <a:pt x="142" y="0"/>
                    <a:pt x="122" y="0"/>
                  </a:cubicBezTo>
                  <a:close/>
                </a:path>
              </a:pathLst>
            </a:custGeom>
            <a:solidFill>
              <a:srgbClr val="F89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688;p58">
              <a:extLst>
                <a:ext uri="{FF2B5EF4-FFF2-40B4-BE49-F238E27FC236}">
                  <a16:creationId xmlns:a16="http://schemas.microsoft.com/office/drawing/2014/main" id="{A3B474C7-4CC0-0146-BD95-EE3A47457C51}"/>
                </a:ext>
              </a:extLst>
            </p:cNvPr>
            <p:cNvSpPr/>
            <p:nvPr/>
          </p:nvSpPr>
          <p:spPr>
            <a:xfrm>
              <a:off x="928950" y="3812875"/>
              <a:ext cx="57450" cy="30325"/>
            </a:xfrm>
            <a:custGeom>
              <a:avLst/>
              <a:gdLst/>
              <a:ahLst/>
              <a:cxnLst/>
              <a:rect l="l" t="t" r="r" b="b"/>
              <a:pathLst>
                <a:path w="2298" h="1213" extrusionOk="0">
                  <a:moveTo>
                    <a:pt x="124" y="1"/>
                  </a:moveTo>
                  <a:cubicBezTo>
                    <a:pt x="56" y="1"/>
                    <a:pt x="0" y="93"/>
                    <a:pt x="67" y="152"/>
                  </a:cubicBezTo>
                  <a:cubicBezTo>
                    <a:pt x="101" y="179"/>
                    <a:pt x="894" y="872"/>
                    <a:pt x="2157" y="1209"/>
                  </a:cubicBezTo>
                  <a:cubicBezTo>
                    <a:pt x="2163" y="1211"/>
                    <a:pt x="2171" y="1212"/>
                    <a:pt x="2179" y="1212"/>
                  </a:cubicBezTo>
                  <a:cubicBezTo>
                    <a:pt x="2279" y="1212"/>
                    <a:pt x="2298" y="1071"/>
                    <a:pt x="2200" y="1044"/>
                  </a:cubicBezTo>
                  <a:cubicBezTo>
                    <a:pt x="979" y="721"/>
                    <a:pt x="188" y="31"/>
                    <a:pt x="179" y="23"/>
                  </a:cubicBezTo>
                  <a:cubicBezTo>
                    <a:pt x="161" y="8"/>
                    <a:pt x="142" y="1"/>
                    <a:pt x="124" y="1"/>
                  </a:cubicBezTo>
                  <a:close/>
                </a:path>
              </a:pathLst>
            </a:custGeom>
            <a:solidFill>
              <a:srgbClr val="F89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689;p58">
              <a:extLst>
                <a:ext uri="{FF2B5EF4-FFF2-40B4-BE49-F238E27FC236}">
                  <a16:creationId xmlns:a16="http://schemas.microsoft.com/office/drawing/2014/main" id="{3CAA516D-2108-C87C-7C89-34AE53668D89}"/>
                </a:ext>
              </a:extLst>
            </p:cNvPr>
            <p:cNvSpPr/>
            <p:nvPr/>
          </p:nvSpPr>
          <p:spPr>
            <a:xfrm>
              <a:off x="919225" y="3826500"/>
              <a:ext cx="61775" cy="32475"/>
            </a:xfrm>
            <a:custGeom>
              <a:avLst/>
              <a:gdLst/>
              <a:ahLst/>
              <a:cxnLst/>
              <a:rect l="l" t="t" r="r" b="b"/>
              <a:pathLst>
                <a:path w="2471" h="1299" extrusionOk="0">
                  <a:moveTo>
                    <a:pt x="127" y="0"/>
                  </a:moveTo>
                  <a:cubicBezTo>
                    <a:pt x="58" y="0"/>
                    <a:pt x="1" y="98"/>
                    <a:pt x="75" y="154"/>
                  </a:cubicBezTo>
                  <a:cubicBezTo>
                    <a:pt x="112" y="184"/>
                    <a:pt x="978" y="912"/>
                    <a:pt x="2329" y="1296"/>
                  </a:cubicBezTo>
                  <a:cubicBezTo>
                    <a:pt x="2336" y="1297"/>
                    <a:pt x="2345" y="1299"/>
                    <a:pt x="2352" y="1299"/>
                  </a:cubicBezTo>
                  <a:cubicBezTo>
                    <a:pt x="2450" y="1299"/>
                    <a:pt x="2471" y="1159"/>
                    <a:pt x="2374" y="1133"/>
                  </a:cubicBezTo>
                  <a:cubicBezTo>
                    <a:pt x="1060" y="761"/>
                    <a:pt x="193" y="33"/>
                    <a:pt x="185" y="25"/>
                  </a:cubicBezTo>
                  <a:cubicBezTo>
                    <a:pt x="166" y="8"/>
                    <a:pt x="146" y="0"/>
                    <a:pt x="127" y="0"/>
                  </a:cubicBezTo>
                  <a:close/>
                </a:path>
              </a:pathLst>
            </a:custGeom>
            <a:solidFill>
              <a:srgbClr val="F89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690;p58">
              <a:extLst>
                <a:ext uri="{FF2B5EF4-FFF2-40B4-BE49-F238E27FC236}">
                  <a16:creationId xmlns:a16="http://schemas.microsoft.com/office/drawing/2014/main" id="{E15D54EA-F4FF-1DD2-4565-D86D08241CF9}"/>
                </a:ext>
              </a:extLst>
            </p:cNvPr>
            <p:cNvSpPr/>
            <p:nvPr/>
          </p:nvSpPr>
          <p:spPr>
            <a:xfrm>
              <a:off x="911800" y="3841225"/>
              <a:ext cx="61725" cy="32500"/>
            </a:xfrm>
            <a:custGeom>
              <a:avLst/>
              <a:gdLst/>
              <a:ahLst/>
              <a:cxnLst/>
              <a:rect l="l" t="t" r="r" b="b"/>
              <a:pathLst>
                <a:path w="2469" h="1300" extrusionOk="0">
                  <a:moveTo>
                    <a:pt x="126" y="1"/>
                  </a:moveTo>
                  <a:cubicBezTo>
                    <a:pt x="56" y="1"/>
                    <a:pt x="0" y="98"/>
                    <a:pt x="75" y="156"/>
                  </a:cubicBezTo>
                  <a:cubicBezTo>
                    <a:pt x="111" y="186"/>
                    <a:pt x="976" y="914"/>
                    <a:pt x="2329" y="1296"/>
                  </a:cubicBezTo>
                  <a:cubicBezTo>
                    <a:pt x="2336" y="1299"/>
                    <a:pt x="2343" y="1299"/>
                    <a:pt x="2350" y="1299"/>
                  </a:cubicBezTo>
                  <a:cubicBezTo>
                    <a:pt x="2351" y="1299"/>
                    <a:pt x="2351" y="1299"/>
                    <a:pt x="2352" y="1299"/>
                  </a:cubicBezTo>
                  <a:cubicBezTo>
                    <a:pt x="2450" y="1299"/>
                    <a:pt x="2468" y="1159"/>
                    <a:pt x="2374" y="1133"/>
                  </a:cubicBezTo>
                  <a:cubicBezTo>
                    <a:pt x="1059" y="762"/>
                    <a:pt x="193" y="33"/>
                    <a:pt x="184" y="26"/>
                  </a:cubicBezTo>
                  <a:cubicBezTo>
                    <a:pt x="165" y="8"/>
                    <a:pt x="145" y="1"/>
                    <a:pt x="126" y="1"/>
                  </a:cubicBezTo>
                  <a:close/>
                </a:path>
              </a:pathLst>
            </a:custGeom>
            <a:solidFill>
              <a:srgbClr val="F89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691;p58">
              <a:extLst>
                <a:ext uri="{FF2B5EF4-FFF2-40B4-BE49-F238E27FC236}">
                  <a16:creationId xmlns:a16="http://schemas.microsoft.com/office/drawing/2014/main" id="{ECD648BA-FB37-2DE9-4731-8559B4213EBE}"/>
                </a:ext>
              </a:extLst>
            </p:cNvPr>
            <p:cNvSpPr/>
            <p:nvPr/>
          </p:nvSpPr>
          <p:spPr>
            <a:xfrm>
              <a:off x="904325" y="3855975"/>
              <a:ext cx="61725" cy="32525"/>
            </a:xfrm>
            <a:custGeom>
              <a:avLst/>
              <a:gdLst/>
              <a:ahLst/>
              <a:cxnLst/>
              <a:rect l="l" t="t" r="r" b="b"/>
              <a:pathLst>
                <a:path w="2469" h="1301" extrusionOk="0">
                  <a:moveTo>
                    <a:pt x="126" y="0"/>
                  </a:moveTo>
                  <a:cubicBezTo>
                    <a:pt x="57" y="0"/>
                    <a:pt x="0" y="98"/>
                    <a:pt x="75" y="155"/>
                  </a:cubicBezTo>
                  <a:cubicBezTo>
                    <a:pt x="111" y="186"/>
                    <a:pt x="978" y="913"/>
                    <a:pt x="2328" y="1297"/>
                  </a:cubicBezTo>
                  <a:cubicBezTo>
                    <a:pt x="2336" y="1299"/>
                    <a:pt x="2343" y="1300"/>
                    <a:pt x="2351" y="1300"/>
                  </a:cubicBezTo>
                  <a:lnTo>
                    <a:pt x="2351" y="1300"/>
                  </a:lnTo>
                  <a:cubicBezTo>
                    <a:pt x="2450" y="1299"/>
                    <a:pt x="2468" y="1160"/>
                    <a:pt x="2374" y="1134"/>
                  </a:cubicBezTo>
                  <a:cubicBezTo>
                    <a:pt x="1059" y="762"/>
                    <a:pt x="193" y="32"/>
                    <a:pt x="184" y="25"/>
                  </a:cubicBezTo>
                  <a:cubicBezTo>
                    <a:pt x="165" y="7"/>
                    <a:pt x="145" y="0"/>
                    <a:pt x="126" y="0"/>
                  </a:cubicBezTo>
                  <a:close/>
                  <a:moveTo>
                    <a:pt x="2351" y="1300"/>
                  </a:moveTo>
                  <a:lnTo>
                    <a:pt x="2351" y="1300"/>
                  </a:lnTo>
                  <a:cubicBezTo>
                    <a:pt x="2351" y="1300"/>
                    <a:pt x="2351" y="1300"/>
                    <a:pt x="2350" y="1300"/>
                  </a:cubicBezTo>
                  <a:lnTo>
                    <a:pt x="2352" y="1300"/>
                  </a:lnTo>
                  <a:cubicBezTo>
                    <a:pt x="2352" y="1300"/>
                    <a:pt x="2351" y="1300"/>
                    <a:pt x="2351" y="1300"/>
                  </a:cubicBezTo>
                  <a:close/>
                </a:path>
              </a:pathLst>
            </a:custGeom>
            <a:solidFill>
              <a:srgbClr val="F89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692;p58">
              <a:extLst>
                <a:ext uri="{FF2B5EF4-FFF2-40B4-BE49-F238E27FC236}">
                  <a16:creationId xmlns:a16="http://schemas.microsoft.com/office/drawing/2014/main" id="{01BC5A1C-3BC7-057D-D2E2-B1F2B008C712}"/>
                </a:ext>
              </a:extLst>
            </p:cNvPr>
            <p:cNvSpPr/>
            <p:nvPr/>
          </p:nvSpPr>
          <p:spPr>
            <a:xfrm>
              <a:off x="898475" y="3871525"/>
              <a:ext cx="58600" cy="30925"/>
            </a:xfrm>
            <a:custGeom>
              <a:avLst/>
              <a:gdLst/>
              <a:ahLst/>
              <a:cxnLst/>
              <a:rect l="l" t="t" r="r" b="b"/>
              <a:pathLst>
                <a:path w="2344" h="1237" extrusionOk="0">
                  <a:moveTo>
                    <a:pt x="125" y="1"/>
                  </a:moveTo>
                  <a:cubicBezTo>
                    <a:pt x="57" y="1"/>
                    <a:pt x="1" y="94"/>
                    <a:pt x="71" y="153"/>
                  </a:cubicBezTo>
                  <a:cubicBezTo>
                    <a:pt x="104" y="182"/>
                    <a:pt x="918" y="885"/>
                    <a:pt x="2204" y="1234"/>
                  </a:cubicBezTo>
                  <a:cubicBezTo>
                    <a:pt x="2211" y="1235"/>
                    <a:pt x="2218" y="1237"/>
                    <a:pt x="2227" y="1237"/>
                  </a:cubicBezTo>
                  <a:cubicBezTo>
                    <a:pt x="2325" y="1235"/>
                    <a:pt x="2344" y="1097"/>
                    <a:pt x="2249" y="1069"/>
                  </a:cubicBezTo>
                  <a:cubicBezTo>
                    <a:pt x="1003" y="732"/>
                    <a:pt x="190" y="32"/>
                    <a:pt x="182" y="24"/>
                  </a:cubicBezTo>
                  <a:cubicBezTo>
                    <a:pt x="164" y="8"/>
                    <a:pt x="144" y="1"/>
                    <a:pt x="125" y="1"/>
                  </a:cubicBezTo>
                  <a:close/>
                </a:path>
              </a:pathLst>
            </a:custGeom>
            <a:solidFill>
              <a:srgbClr val="F89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693;p58">
              <a:extLst>
                <a:ext uri="{FF2B5EF4-FFF2-40B4-BE49-F238E27FC236}">
                  <a16:creationId xmlns:a16="http://schemas.microsoft.com/office/drawing/2014/main" id="{B21C90E5-D6FE-2643-B75E-8E17C67766FF}"/>
                </a:ext>
              </a:extLst>
            </p:cNvPr>
            <p:cNvSpPr/>
            <p:nvPr/>
          </p:nvSpPr>
          <p:spPr>
            <a:xfrm>
              <a:off x="889500" y="3809250"/>
              <a:ext cx="83075" cy="103575"/>
            </a:xfrm>
            <a:custGeom>
              <a:avLst/>
              <a:gdLst/>
              <a:ahLst/>
              <a:cxnLst/>
              <a:rect l="l" t="t" r="r" b="b"/>
              <a:pathLst>
                <a:path w="3323" h="4143" extrusionOk="0">
                  <a:moveTo>
                    <a:pt x="991" y="1"/>
                  </a:moveTo>
                  <a:lnTo>
                    <a:pt x="991" y="1"/>
                  </a:lnTo>
                  <a:cubicBezTo>
                    <a:pt x="1051" y="348"/>
                    <a:pt x="689" y="1604"/>
                    <a:pt x="345" y="2104"/>
                  </a:cubicBezTo>
                  <a:cubicBezTo>
                    <a:pt x="1" y="2604"/>
                    <a:pt x="249" y="3125"/>
                    <a:pt x="249" y="3125"/>
                  </a:cubicBezTo>
                  <a:cubicBezTo>
                    <a:pt x="609" y="3967"/>
                    <a:pt x="1613" y="4142"/>
                    <a:pt x="1613" y="4142"/>
                  </a:cubicBezTo>
                  <a:cubicBezTo>
                    <a:pt x="3323" y="3210"/>
                    <a:pt x="992" y="1"/>
                    <a:pt x="9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2694;p58">
              <a:extLst>
                <a:ext uri="{FF2B5EF4-FFF2-40B4-BE49-F238E27FC236}">
                  <a16:creationId xmlns:a16="http://schemas.microsoft.com/office/drawing/2014/main" id="{3679C74A-D674-022E-C8E9-B5D4AF4E43CD}"/>
                </a:ext>
              </a:extLst>
            </p:cNvPr>
            <p:cNvSpPr/>
            <p:nvPr/>
          </p:nvSpPr>
          <p:spPr>
            <a:xfrm>
              <a:off x="895600" y="3846125"/>
              <a:ext cx="114350" cy="68300"/>
            </a:xfrm>
            <a:custGeom>
              <a:avLst/>
              <a:gdLst/>
              <a:ahLst/>
              <a:cxnLst/>
              <a:rect l="l" t="t" r="r" b="b"/>
              <a:pathLst>
                <a:path w="4574" h="2732" extrusionOk="0">
                  <a:moveTo>
                    <a:pt x="3389" y="1"/>
                  </a:moveTo>
                  <a:cubicBezTo>
                    <a:pt x="1550" y="1"/>
                    <a:pt x="0" y="1636"/>
                    <a:pt x="5" y="1650"/>
                  </a:cubicBezTo>
                  <a:cubicBezTo>
                    <a:pt x="298" y="2465"/>
                    <a:pt x="1150" y="2732"/>
                    <a:pt x="1695" y="2732"/>
                  </a:cubicBezTo>
                  <a:cubicBezTo>
                    <a:pt x="1723" y="2732"/>
                    <a:pt x="1750" y="2731"/>
                    <a:pt x="1776" y="2730"/>
                  </a:cubicBezTo>
                  <a:cubicBezTo>
                    <a:pt x="2435" y="2695"/>
                    <a:pt x="2679" y="2187"/>
                    <a:pt x="2679" y="2187"/>
                  </a:cubicBezTo>
                  <a:cubicBezTo>
                    <a:pt x="3213" y="1156"/>
                    <a:pt x="4574" y="247"/>
                    <a:pt x="4574" y="247"/>
                  </a:cubicBezTo>
                  <a:cubicBezTo>
                    <a:pt x="4174" y="73"/>
                    <a:pt x="3775" y="1"/>
                    <a:pt x="33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2695;p58">
              <a:extLst>
                <a:ext uri="{FF2B5EF4-FFF2-40B4-BE49-F238E27FC236}">
                  <a16:creationId xmlns:a16="http://schemas.microsoft.com/office/drawing/2014/main" id="{B300E100-6BF8-750A-9191-25E312BCA617}"/>
                </a:ext>
              </a:extLst>
            </p:cNvPr>
            <p:cNvSpPr/>
            <p:nvPr/>
          </p:nvSpPr>
          <p:spPr>
            <a:xfrm>
              <a:off x="961500" y="3845925"/>
              <a:ext cx="48450" cy="37750"/>
            </a:xfrm>
            <a:custGeom>
              <a:avLst/>
              <a:gdLst/>
              <a:ahLst/>
              <a:cxnLst/>
              <a:rect l="l" t="t" r="r" b="b"/>
              <a:pathLst>
                <a:path w="1938" h="1510" extrusionOk="0">
                  <a:moveTo>
                    <a:pt x="782" y="0"/>
                  </a:moveTo>
                  <a:cubicBezTo>
                    <a:pt x="550" y="0"/>
                    <a:pt x="287" y="27"/>
                    <a:pt x="1" y="97"/>
                  </a:cubicBezTo>
                  <a:cubicBezTo>
                    <a:pt x="1" y="97"/>
                    <a:pt x="1235" y="342"/>
                    <a:pt x="1077" y="1509"/>
                  </a:cubicBezTo>
                  <a:cubicBezTo>
                    <a:pt x="1077" y="1509"/>
                    <a:pt x="1829" y="917"/>
                    <a:pt x="1938" y="253"/>
                  </a:cubicBezTo>
                  <a:cubicBezTo>
                    <a:pt x="1938" y="253"/>
                    <a:pt x="1501" y="0"/>
                    <a:pt x="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2696;p58">
              <a:extLst>
                <a:ext uri="{FF2B5EF4-FFF2-40B4-BE49-F238E27FC236}">
                  <a16:creationId xmlns:a16="http://schemas.microsoft.com/office/drawing/2014/main" id="{ECBE04DE-54FD-E91C-62B9-058D357C6B3A}"/>
                </a:ext>
              </a:extLst>
            </p:cNvPr>
            <p:cNvSpPr/>
            <p:nvPr/>
          </p:nvSpPr>
          <p:spPr>
            <a:xfrm>
              <a:off x="892900" y="3856725"/>
              <a:ext cx="43950" cy="32825"/>
            </a:xfrm>
            <a:custGeom>
              <a:avLst/>
              <a:gdLst/>
              <a:ahLst/>
              <a:cxnLst/>
              <a:rect l="l" t="t" r="r" b="b"/>
              <a:pathLst>
                <a:path w="1758" h="1313" extrusionOk="0">
                  <a:moveTo>
                    <a:pt x="1634" y="0"/>
                  </a:moveTo>
                  <a:cubicBezTo>
                    <a:pt x="1621" y="0"/>
                    <a:pt x="1607" y="3"/>
                    <a:pt x="1592" y="11"/>
                  </a:cubicBezTo>
                  <a:cubicBezTo>
                    <a:pt x="1195" y="224"/>
                    <a:pt x="820" y="478"/>
                    <a:pt x="475" y="768"/>
                  </a:cubicBezTo>
                  <a:cubicBezTo>
                    <a:pt x="1" y="1166"/>
                    <a:pt x="20" y="1216"/>
                    <a:pt x="33" y="1255"/>
                  </a:cubicBezTo>
                  <a:cubicBezTo>
                    <a:pt x="46" y="1289"/>
                    <a:pt x="76" y="1311"/>
                    <a:pt x="113" y="1312"/>
                  </a:cubicBezTo>
                  <a:cubicBezTo>
                    <a:pt x="123" y="1311"/>
                    <a:pt x="132" y="1309"/>
                    <a:pt x="142" y="1307"/>
                  </a:cubicBezTo>
                  <a:cubicBezTo>
                    <a:pt x="160" y="1301"/>
                    <a:pt x="176" y="1288"/>
                    <a:pt x="186" y="1272"/>
                  </a:cubicBezTo>
                  <a:cubicBezTo>
                    <a:pt x="250" y="1193"/>
                    <a:pt x="844" y="599"/>
                    <a:pt x="1672" y="161"/>
                  </a:cubicBezTo>
                  <a:cubicBezTo>
                    <a:pt x="1757" y="116"/>
                    <a:pt x="1712" y="0"/>
                    <a:pt x="1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2697;p58">
              <a:extLst>
                <a:ext uri="{FF2B5EF4-FFF2-40B4-BE49-F238E27FC236}">
                  <a16:creationId xmlns:a16="http://schemas.microsoft.com/office/drawing/2014/main" id="{21563663-A102-8698-CA37-25B1737868A7}"/>
                </a:ext>
              </a:extLst>
            </p:cNvPr>
            <p:cNvSpPr/>
            <p:nvPr/>
          </p:nvSpPr>
          <p:spPr>
            <a:xfrm>
              <a:off x="906875" y="3874150"/>
              <a:ext cx="76525" cy="34425"/>
            </a:xfrm>
            <a:custGeom>
              <a:avLst/>
              <a:gdLst/>
              <a:ahLst/>
              <a:cxnLst/>
              <a:rect l="l" t="t" r="r" b="b"/>
              <a:pathLst>
                <a:path w="3061" h="1377" extrusionOk="0">
                  <a:moveTo>
                    <a:pt x="2930" y="1"/>
                  </a:moveTo>
                  <a:cubicBezTo>
                    <a:pt x="2620" y="1"/>
                    <a:pt x="949" y="53"/>
                    <a:pt x="44" y="1240"/>
                  </a:cubicBezTo>
                  <a:cubicBezTo>
                    <a:pt x="0" y="1295"/>
                    <a:pt x="41" y="1377"/>
                    <a:pt x="111" y="1377"/>
                  </a:cubicBezTo>
                  <a:cubicBezTo>
                    <a:pt x="137" y="1377"/>
                    <a:pt x="162" y="1364"/>
                    <a:pt x="178" y="1343"/>
                  </a:cubicBezTo>
                  <a:cubicBezTo>
                    <a:pt x="1036" y="219"/>
                    <a:pt x="2686" y="170"/>
                    <a:pt x="2939" y="170"/>
                  </a:cubicBezTo>
                  <a:cubicBezTo>
                    <a:pt x="2959" y="170"/>
                    <a:pt x="2971" y="170"/>
                    <a:pt x="2972" y="170"/>
                  </a:cubicBezTo>
                  <a:cubicBezTo>
                    <a:pt x="2974" y="171"/>
                    <a:pt x="2975" y="171"/>
                    <a:pt x="2977" y="171"/>
                  </a:cubicBezTo>
                  <a:cubicBezTo>
                    <a:pt x="3022" y="171"/>
                    <a:pt x="3059" y="134"/>
                    <a:pt x="3059" y="89"/>
                  </a:cubicBezTo>
                  <a:cubicBezTo>
                    <a:pt x="3061" y="42"/>
                    <a:pt x="3024" y="3"/>
                    <a:pt x="2978" y="1"/>
                  </a:cubicBezTo>
                  <a:cubicBezTo>
                    <a:pt x="2972" y="1"/>
                    <a:pt x="2955" y="1"/>
                    <a:pt x="29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2698;p58">
              <a:extLst>
                <a:ext uri="{FF2B5EF4-FFF2-40B4-BE49-F238E27FC236}">
                  <a16:creationId xmlns:a16="http://schemas.microsoft.com/office/drawing/2014/main" id="{956806EF-600C-479B-FDBA-C29E9E651CFA}"/>
                </a:ext>
              </a:extLst>
            </p:cNvPr>
            <p:cNvSpPr/>
            <p:nvPr/>
          </p:nvSpPr>
          <p:spPr>
            <a:xfrm>
              <a:off x="958450" y="3846200"/>
              <a:ext cx="36225" cy="39600"/>
            </a:xfrm>
            <a:custGeom>
              <a:avLst/>
              <a:gdLst/>
              <a:ahLst/>
              <a:cxnLst/>
              <a:rect l="l" t="t" r="r" b="b"/>
              <a:pathLst>
                <a:path w="1449" h="1584" extrusionOk="0">
                  <a:moveTo>
                    <a:pt x="118" y="1"/>
                  </a:moveTo>
                  <a:cubicBezTo>
                    <a:pt x="23" y="1"/>
                    <a:pt x="0" y="149"/>
                    <a:pt x="105" y="170"/>
                  </a:cubicBezTo>
                  <a:cubicBezTo>
                    <a:pt x="152" y="180"/>
                    <a:pt x="1259" y="415"/>
                    <a:pt x="1115" y="1487"/>
                  </a:cubicBezTo>
                  <a:cubicBezTo>
                    <a:pt x="1109" y="1533"/>
                    <a:pt x="1141" y="1577"/>
                    <a:pt x="1188" y="1583"/>
                  </a:cubicBezTo>
                  <a:lnTo>
                    <a:pt x="1199" y="1583"/>
                  </a:lnTo>
                  <a:cubicBezTo>
                    <a:pt x="1242" y="1583"/>
                    <a:pt x="1278" y="1552"/>
                    <a:pt x="1284" y="1510"/>
                  </a:cubicBezTo>
                  <a:cubicBezTo>
                    <a:pt x="1449" y="279"/>
                    <a:pt x="152" y="6"/>
                    <a:pt x="139" y="3"/>
                  </a:cubicBezTo>
                  <a:cubicBezTo>
                    <a:pt x="131" y="2"/>
                    <a:pt x="124" y="1"/>
                    <a:pt x="1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2699;p58">
              <a:extLst>
                <a:ext uri="{FF2B5EF4-FFF2-40B4-BE49-F238E27FC236}">
                  <a16:creationId xmlns:a16="http://schemas.microsoft.com/office/drawing/2014/main" id="{856DB939-B2D7-E984-9F12-B66E2DCD0683}"/>
                </a:ext>
              </a:extLst>
            </p:cNvPr>
            <p:cNvSpPr/>
            <p:nvPr/>
          </p:nvSpPr>
          <p:spPr>
            <a:xfrm>
              <a:off x="911250" y="3807000"/>
              <a:ext cx="22050" cy="31825"/>
            </a:xfrm>
            <a:custGeom>
              <a:avLst/>
              <a:gdLst/>
              <a:ahLst/>
              <a:cxnLst/>
              <a:rect l="l" t="t" r="r" b="b"/>
              <a:pathLst>
                <a:path w="882" h="1273" extrusionOk="0">
                  <a:moveTo>
                    <a:pt x="122" y="0"/>
                  </a:moveTo>
                  <a:cubicBezTo>
                    <a:pt x="60" y="0"/>
                    <a:pt x="1" y="71"/>
                    <a:pt x="51" y="139"/>
                  </a:cubicBezTo>
                  <a:cubicBezTo>
                    <a:pt x="57" y="144"/>
                    <a:pt x="547" y="855"/>
                    <a:pt x="708" y="1221"/>
                  </a:cubicBezTo>
                  <a:cubicBezTo>
                    <a:pt x="721" y="1252"/>
                    <a:pt x="752" y="1272"/>
                    <a:pt x="785" y="1272"/>
                  </a:cubicBezTo>
                  <a:cubicBezTo>
                    <a:pt x="797" y="1272"/>
                    <a:pt x="809" y="1269"/>
                    <a:pt x="819" y="1265"/>
                  </a:cubicBezTo>
                  <a:cubicBezTo>
                    <a:pt x="863" y="1246"/>
                    <a:pt x="881" y="1196"/>
                    <a:pt x="863" y="1153"/>
                  </a:cubicBezTo>
                  <a:cubicBezTo>
                    <a:pt x="696" y="770"/>
                    <a:pt x="212" y="72"/>
                    <a:pt x="191" y="41"/>
                  </a:cubicBezTo>
                  <a:cubicBezTo>
                    <a:pt x="173" y="12"/>
                    <a:pt x="147" y="0"/>
                    <a:pt x="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2700;p58">
              <a:extLst>
                <a:ext uri="{FF2B5EF4-FFF2-40B4-BE49-F238E27FC236}">
                  <a16:creationId xmlns:a16="http://schemas.microsoft.com/office/drawing/2014/main" id="{2207F840-921E-AFF0-C8A7-8A4F9E8869E9}"/>
                </a:ext>
              </a:extLst>
            </p:cNvPr>
            <p:cNvSpPr/>
            <p:nvPr/>
          </p:nvSpPr>
          <p:spPr>
            <a:xfrm>
              <a:off x="639275" y="4007525"/>
              <a:ext cx="68650" cy="23350"/>
            </a:xfrm>
            <a:custGeom>
              <a:avLst/>
              <a:gdLst/>
              <a:ahLst/>
              <a:cxnLst/>
              <a:rect l="l" t="t" r="r" b="b"/>
              <a:pathLst>
                <a:path w="2746" h="934" extrusionOk="0">
                  <a:moveTo>
                    <a:pt x="1226" y="1"/>
                  </a:moveTo>
                  <a:cubicBezTo>
                    <a:pt x="545" y="1"/>
                    <a:pt x="1" y="186"/>
                    <a:pt x="1" y="186"/>
                  </a:cubicBezTo>
                  <a:cubicBezTo>
                    <a:pt x="153" y="428"/>
                    <a:pt x="583" y="596"/>
                    <a:pt x="583" y="596"/>
                  </a:cubicBezTo>
                  <a:lnTo>
                    <a:pt x="1438" y="933"/>
                  </a:lnTo>
                  <a:lnTo>
                    <a:pt x="2745" y="420"/>
                  </a:lnTo>
                  <a:cubicBezTo>
                    <a:pt x="2268" y="95"/>
                    <a:pt x="1712" y="1"/>
                    <a:pt x="1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2701;p58">
              <a:extLst>
                <a:ext uri="{FF2B5EF4-FFF2-40B4-BE49-F238E27FC236}">
                  <a16:creationId xmlns:a16="http://schemas.microsoft.com/office/drawing/2014/main" id="{0387FB05-D7A1-85C9-EE05-7B5A026A7758}"/>
                </a:ext>
              </a:extLst>
            </p:cNvPr>
            <p:cNvSpPr/>
            <p:nvPr/>
          </p:nvSpPr>
          <p:spPr>
            <a:xfrm>
              <a:off x="681000" y="4001775"/>
              <a:ext cx="78150" cy="73875"/>
            </a:xfrm>
            <a:custGeom>
              <a:avLst/>
              <a:gdLst/>
              <a:ahLst/>
              <a:cxnLst/>
              <a:rect l="l" t="t" r="r" b="b"/>
              <a:pathLst>
                <a:path w="3126" h="2955" extrusionOk="0">
                  <a:moveTo>
                    <a:pt x="1554" y="0"/>
                  </a:moveTo>
                  <a:cubicBezTo>
                    <a:pt x="1288" y="0"/>
                    <a:pt x="1018" y="72"/>
                    <a:pt x="775" y="224"/>
                  </a:cubicBezTo>
                  <a:cubicBezTo>
                    <a:pt x="268" y="539"/>
                    <a:pt x="1" y="1130"/>
                    <a:pt x="99" y="1719"/>
                  </a:cubicBezTo>
                  <a:cubicBezTo>
                    <a:pt x="195" y="2308"/>
                    <a:pt x="638" y="2781"/>
                    <a:pt x="1220" y="2917"/>
                  </a:cubicBezTo>
                  <a:cubicBezTo>
                    <a:pt x="1331" y="2942"/>
                    <a:pt x="1443" y="2955"/>
                    <a:pt x="1554" y="2955"/>
                  </a:cubicBezTo>
                  <a:cubicBezTo>
                    <a:pt x="2024" y="2955"/>
                    <a:pt x="2474" y="2731"/>
                    <a:pt x="2757" y="2338"/>
                  </a:cubicBezTo>
                  <a:cubicBezTo>
                    <a:pt x="3104" y="1852"/>
                    <a:pt x="3126" y="1206"/>
                    <a:pt x="2809" y="698"/>
                  </a:cubicBezTo>
                  <a:cubicBezTo>
                    <a:pt x="2530" y="248"/>
                    <a:pt x="2048" y="0"/>
                    <a:pt x="1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2702;p58">
              <a:extLst>
                <a:ext uri="{FF2B5EF4-FFF2-40B4-BE49-F238E27FC236}">
                  <a16:creationId xmlns:a16="http://schemas.microsoft.com/office/drawing/2014/main" id="{A30E870C-3B98-1724-A9A3-A24A5CE4653C}"/>
                </a:ext>
              </a:extLst>
            </p:cNvPr>
            <p:cNvSpPr/>
            <p:nvPr/>
          </p:nvSpPr>
          <p:spPr>
            <a:xfrm>
              <a:off x="632750" y="3917825"/>
              <a:ext cx="118500" cy="140400"/>
            </a:xfrm>
            <a:custGeom>
              <a:avLst/>
              <a:gdLst/>
              <a:ahLst/>
              <a:cxnLst/>
              <a:rect l="l" t="t" r="r" b="b"/>
              <a:pathLst>
                <a:path w="4740" h="5616" extrusionOk="0">
                  <a:moveTo>
                    <a:pt x="591" y="0"/>
                  </a:moveTo>
                  <a:cubicBezTo>
                    <a:pt x="546" y="0"/>
                    <a:pt x="508" y="9"/>
                    <a:pt x="478" y="28"/>
                  </a:cubicBezTo>
                  <a:cubicBezTo>
                    <a:pt x="1" y="327"/>
                    <a:pt x="869" y="3440"/>
                    <a:pt x="2230" y="5615"/>
                  </a:cubicBezTo>
                  <a:lnTo>
                    <a:pt x="4739" y="4056"/>
                  </a:lnTo>
                  <a:lnTo>
                    <a:pt x="4738" y="4051"/>
                  </a:lnTo>
                  <a:cubicBezTo>
                    <a:pt x="3460" y="2012"/>
                    <a:pt x="1256" y="0"/>
                    <a:pt x="5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2703;p58">
              <a:extLst>
                <a:ext uri="{FF2B5EF4-FFF2-40B4-BE49-F238E27FC236}">
                  <a16:creationId xmlns:a16="http://schemas.microsoft.com/office/drawing/2014/main" id="{4905BFEC-6F1B-0CAF-70AF-5E5F4B0C5AF2}"/>
                </a:ext>
              </a:extLst>
            </p:cNvPr>
            <p:cNvSpPr/>
            <p:nvPr/>
          </p:nvSpPr>
          <p:spPr>
            <a:xfrm>
              <a:off x="646600" y="3923250"/>
              <a:ext cx="90025" cy="140575"/>
            </a:xfrm>
            <a:custGeom>
              <a:avLst/>
              <a:gdLst/>
              <a:ahLst/>
              <a:cxnLst/>
              <a:rect l="l" t="t" r="r" b="b"/>
              <a:pathLst>
                <a:path w="3601" h="5623" extrusionOk="0">
                  <a:moveTo>
                    <a:pt x="116" y="0"/>
                  </a:moveTo>
                  <a:cubicBezTo>
                    <a:pt x="57" y="0"/>
                    <a:pt x="0" y="64"/>
                    <a:pt x="42" y="131"/>
                  </a:cubicBezTo>
                  <a:lnTo>
                    <a:pt x="3431" y="5584"/>
                  </a:lnTo>
                  <a:cubicBezTo>
                    <a:pt x="3447" y="5608"/>
                    <a:pt x="3473" y="5623"/>
                    <a:pt x="3502" y="5623"/>
                  </a:cubicBezTo>
                  <a:cubicBezTo>
                    <a:pt x="3518" y="5623"/>
                    <a:pt x="3534" y="5619"/>
                    <a:pt x="3548" y="5610"/>
                  </a:cubicBezTo>
                  <a:cubicBezTo>
                    <a:pt x="3587" y="5587"/>
                    <a:pt x="3600" y="5534"/>
                    <a:pt x="3575" y="5493"/>
                  </a:cubicBezTo>
                  <a:lnTo>
                    <a:pt x="185" y="42"/>
                  </a:lnTo>
                  <a:cubicBezTo>
                    <a:pt x="167" y="12"/>
                    <a:pt x="141" y="0"/>
                    <a:pt x="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2704;p58">
              <a:extLst>
                <a:ext uri="{FF2B5EF4-FFF2-40B4-BE49-F238E27FC236}">
                  <a16:creationId xmlns:a16="http://schemas.microsoft.com/office/drawing/2014/main" id="{0B1E6D11-87BA-68E6-5519-42EB4926B887}"/>
                </a:ext>
              </a:extLst>
            </p:cNvPr>
            <p:cNvSpPr/>
            <p:nvPr/>
          </p:nvSpPr>
          <p:spPr>
            <a:xfrm>
              <a:off x="656250" y="3925375"/>
              <a:ext cx="103700" cy="133325"/>
            </a:xfrm>
            <a:custGeom>
              <a:avLst/>
              <a:gdLst/>
              <a:ahLst/>
              <a:cxnLst/>
              <a:rect l="l" t="t" r="r" b="b"/>
              <a:pathLst>
                <a:path w="4148" h="5333" extrusionOk="0">
                  <a:moveTo>
                    <a:pt x="123" y="0"/>
                  </a:moveTo>
                  <a:cubicBezTo>
                    <a:pt x="57" y="0"/>
                    <a:pt x="0" y="87"/>
                    <a:pt x="63" y="148"/>
                  </a:cubicBezTo>
                  <a:cubicBezTo>
                    <a:pt x="72" y="156"/>
                    <a:pt x="1052" y="1116"/>
                    <a:pt x="1930" y="2222"/>
                  </a:cubicBezTo>
                  <a:cubicBezTo>
                    <a:pt x="3074" y="3663"/>
                    <a:pt x="3534" y="4696"/>
                    <a:pt x="3256" y="5207"/>
                  </a:cubicBezTo>
                  <a:cubicBezTo>
                    <a:pt x="3226" y="5264"/>
                    <a:pt x="3267" y="5332"/>
                    <a:pt x="3331" y="5332"/>
                  </a:cubicBezTo>
                  <a:cubicBezTo>
                    <a:pt x="3361" y="5332"/>
                    <a:pt x="3391" y="5315"/>
                    <a:pt x="3405" y="5287"/>
                  </a:cubicBezTo>
                  <a:cubicBezTo>
                    <a:pt x="4148" y="3919"/>
                    <a:pt x="343" y="184"/>
                    <a:pt x="181" y="27"/>
                  </a:cubicBezTo>
                  <a:cubicBezTo>
                    <a:pt x="163" y="8"/>
                    <a:pt x="142" y="0"/>
                    <a:pt x="1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2705;p58">
              <a:extLst>
                <a:ext uri="{FF2B5EF4-FFF2-40B4-BE49-F238E27FC236}">
                  <a16:creationId xmlns:a16="http://schemas.microsoft.com/office/drawing/2014/main" id="{66396A26-7680-E18F-4B27-B25D3F49FD8E}"/>
                </a:ext>
              </a:extLst>
            </p:cNvPr>
            <p:cNvSpPr/>
            <p:nvPr/>
          </p:nvSpPr>
          <p:spPr>
            <a:xfrm>
              <a:off x="643925" y="3933250"/>
              <a:ext cx="85025" cy="133350"/>
            </a:xfrm>
            <a:custGeom>
              <a:avLst/>
              <a:gdLst/>
              <a:ahLst/>
              <a:cxnLst/>
              <a:rect l="l" t="t" r="r" b="b"/>
              <a:pathLst>
                <a:path w="3401" h="5334" extrusionOk="0">
                  <a:moveTo>
                    <a:pt x="108" y="0"/>
                  </a:moveTo>
                  <a:cubicBezTo>
                    <a:pt x="55" y="0"/>
                    <a:pt x="1" y="47"/>
                    <a:pt x="25" y="114"/>
                  </a:cubicBezTo>
                  <a:cubicBezTo>
                    <a:pt x="95" y="329"/>
                    <a:pt x="1742" y="5334"/>
                    <a:pt x="3290" y="5334"/>
                  </a:cubicBezTo>
                  <a:lnTo>
                    <a:pt x="3318" y="5334"/>
                  </a:lnTo>
                  <a:cubicBezTo>
                    <a:pt x="3364" y="5332"/>
                    <a:pt x="3401" y="5293"/>
                    <a:pt x="3399" y="5246"/>
                  </a:cubicBezTo>
                  <a:cubicBezTo>
                    <a:pt x="3399" y="5201"/>
                    <a:pt x="3363" y="5164"/>
                    <a:pt x="3319" y="5164"/>
                  </a:cubicBezTo>
                  <a:cubicBezTo>
                    <a:pt x="3317" y="5164"/>
                    <a:pt x="3314" y="5164"/>
                    <a:pt x="3312" y="5165"/>
                  </a:cubicBezTo>
                  <a:cubicBezTo>
                    <a:pt x="3306" y="5165"/>
                    <a:pt x="3299" y="5165"/>
                    <a:pt x="3293" y="5165"/>
                  </a:cubicBezTo>
                  <a:cubicBezTo>
                    <a:pt x="2716" y="5165"/>
                    <a:pt x="2001" y="4301"/>
                    <a:pt x="1221" y="2655"/>
                  </a:cubicBezTo>
                  <a:cubicBezTo>
                    <a:pt x="617" y="1378"/>
                    <a:pt x="191" y="75"/>
                    <a:pt x="187" y="62"/>
                  </a:cubicBezTo>
                  <a:cubicBezTo>
                    <a:pt x="174" y="18"/>
                    <a:pt x="141" y="0"/>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2706;p58">
              <a:extLst>
                <a:ext uri="{FF2B5EF4-FFF2-40B4-BE49-F238E27FC236}">
                  <a16:creationId xmlns:a16="http://schemas.microsoft.com/office/drawing/2014/main" id="{0A08EED7-5524-9076-AB7D-C708482C596F}"/>
                </a:ext>
              </a:extLst>
            </p:cNvPr>
            <p:cNvSpPr/>
            <p:nvPr/>
          </p:nvSpPr>
          <p:spPr>
            <a:xfrm>
              <a:off x="642050" y="3929050"/>
              <a:ext cx="30875" cy="19825"/>
            </a:xfrm>
            <a:custGeom>
              <a:avLst/>
              <a:gdLst/>
              <a:ahLst/>
              <a:cxnLst/>
              <a:rect l="l" t="t" r="r" b="b"/>
              <a:pathLst>
                <a:path w="1235" h="793" extrusionOk="0">
                  <a:moveTo>
                    <a:pt x="1119" y="0"/>
                  </a:moveTo>
                  <a:cubicBezTo>
                    <a:pt x="1096" y="0"/>
                    <a:pt x="1073" y="10"/>
                    <a:pt x="1054" y="34"/>
                  </a:cubicBezTo>
                  <a:cubicBezTo>
                    <a:pt x="670" y="567"/>
                    <a:pt x="116" y="624"/>
                    <a:pt x="110" y="624"/>
                  </a:cubicBezTo>
                  <a:cubicBezTo>
                    <a:pt x="0" y="629"/>
                    <a:pt x="7" y="793"/>
                    <a:pt x="116" y="793"/>
                  </a:cubicBezTo>
                  <a:cubicBezTo>
                    <a:pt x="117" y="793"/>
                    <a:pt x="118" y="793"/>
                    <a:pt x="119" y="793"/>
                  </a:cubicBezTo>
                  <a:lnTo>
                    <a:pt x="126" y="793"/>
                  </a:lnTo>
                  <a:cubicBezTo>
                    <a:pt x="151" y="790"/>
                    <a:pt x="761" y="732"/>
                    <a:pt x="1191" y="133"/>
                  </a:cubicBezTo>
                  <a:cubicBezTo>
                    <a:pt x="1234" y="68"/>
                    <a:pt x="1179" y="0"/>
                    <a:pt x="1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2707;p58">
              <a:extLst>
                <a:ext uri="{FF2B5EF4-FFF2-40B4-BE49-F238E27FC236}">
                  <a16:creationId xmlns:a16="http://schemas.microsoft.com/office/drawing/2014/main" id="{1F4C98A2-6DD9-C3B6-12E7-61378FA48080}"/>
                </a:ext>
              </a:extLst>
            </p:cNvPr>
            <p:cNvSpPr/>
            <p:nvPr/>
          </p:nvSpPr>
          <p:spPr>
            <a:xfrm>
              <a:off x="648150" y="3941325"/>
              <a:ext cx="36425" cy="23275"/>
            </a:xfrm>
            <a:custGeom>
              <a:avLst/>
              <a:gdLst/>
              <a:ahLst/>
              <a:cxnLst/>
              <a:rect l="l" t="t" r="r" b="b"/>
              <a:pathLst>
                <a:path w="1457" h="931" extrusionOk="0">
                  <a:moveTo>
                    <a:pt x="1337" y="1"/>
                  </a:moveTo>
                  <a:cubicBezTo>
                    <a:pt x="1314" y="1"/>
                    <a:pt x="1291" y="10"/>
                    <a:pt x="1273" y="33"/>
                  </a:cubicBezTo>
                  <a:cubicBezTo>
                    <a:pt x="768" y="646"/>
                    <a:pt x="108" y="761"/>
                    <a:pt x="103" y="763"/>
                  </a:cubicBezTo>
                  <a:cubicBezTo>
                    <a:pt x="0" y="780"/>
                    <a:pt x="12" y="929"/>
                    <a:pt x="116" y="931"/>
                  </a:cubicBezTo>
                  <a:lnTo>
                    <a:pt x="129" y="931"/>
                  </a:lnTo>
                  <a:cubicBezTo>
                    <a:pt x="159" y="925"/>
                    <a:pt x="855" y="805"/>
                    <a:pt x="1402" y="140"/>
                  </a:cubicBezTo>
                  <a:cubicBezTo>
                    <a:pt x="1456" y="75"/>
                    <a:pt x="1399" y="1"/>
                    <a:pt x="13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2708;p58">
              <a:extLst>
                <a:ext uri="{FF2B5EF4-FFF2-40B4-BE49-F238E27FC236}">
                  <a16:creationId xmlns:a16="http://schemas.microsoft.com/office/drawing/2014/main" id="{4B92055C-07C9-E010-C9D3-C4FB7E234929}"/>
                </a:ext>
              </a:extLst>
            </p:cNvPr>
            <p:cNvSpPr/>
            <p:nvPr/>
          </p:nvSpPr>
          <p:spPr>
            <a:xfrm>
              <a:off x="653375" y="3953175"/>
              <a:ext cx="43450" cy="27625"/>
            </a:xfrm>
            <a:custGeom>
              <a:avLst/>
              <a:gdLst/>
              <a:ahLst/>
              <a:cxnLst/>
              <a:rect l="l" t="t" r="r" b="b"/>
              <a:pathLst>
                <a:path w="1738" h="1105" extrusionOk="0">
                  <a:moveTo>
                    <a:pt x="1616" y="0"/>
                  </a:moveTo>
                  <a:cubicBezTo>
                    <a:pt x="1595" y="0"/>
                    <a:pt x="1574" y="9"/>
                    <a:pt x="1555" y="29"/>
                  </a:cubicBezTo>
                  <a:cubicBezTo>
                    <a:pt x="894" y="744"/>
                    <a:pt x="105" y="935"/>
                    <a:pt x="98" y="937"/>
                  </a:cubicBezTo>
                  <a:cubicBezTo>
                    <a:pt x="0" y="960"/>
                    <a:pt x="15" y="1103"/>
                    <a:pt x="115" y="1104"/>
                  </a:cubicBezTo>
                  <a:cubicBezTo>
                    <a:pt x="123" y="1104"/>
                    <a:pt x="130" y="1104"/>
                    <a:pt x="136" y="1103"/>
                  </a:cubicBezTo>
                  <a:cubicBezTo>
                    <a:pt x="171" y="1094"/>
                    <a:pt x="982" y="899"/>
                    <a:pt x="1679" y="144"/>
                  </a:cubicBezTo>
                  <a:cubicBezTo>
                    <a:pt x="1738" y="82"/>
                    <a:pt x="1680" y="0"/>
                    <a:pt x="16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2709;p58">
              <a:extLst>
                <a:ext uri="{FF2B5EF4-FFF2-40B4-BE49-F238E27FC236}">
                  <a16:creationId xmlns:a16="http://schemas.microsoft.com/office/drawing/2014/main" id="{988D6A41-D2FA-0629-76EF-CC502C03048D}"/>
                </a:ext>
              </a:extLst>
            </p:cNvPr>
            <p:cNvSpPr/>
            <p:nvPr/>
          </p:nvSpPr>
          <p:spPr>
            <a:xfrm>
              <a:off x="659325" y="3965525"/>
              <a:ext cx="48925" cy="31000"/>
            </a:xfrm>
            <a:custGeom>
              <a:avLst/>
              <a:gdLst/>
              <a:ahLst/>
              <a:cxnLst/>
              <a:rect l="l" t="t" r="r" b="b"/>
              <a:pathLst>
                <a:path w="1957" h="1240" extrusionOk="0">
                  <a:moveTo>
                    <a:pt x="1834" y="0"/>
                  </a:moveTo>
                  <a:cubicBezTo>
                    <a:pt x="1814" y="0"/>
                    <a:pt x="1794" y="8"/>
                    <a:pt x="1775" y="27"/>
                  </a:cubicBezTo>
                  <a:cubicBezTo>
                    <a:pt x="995" y="817"/>
                    <a:pt x="105" y="1070"/>
                    <a:pt x="96" y="1073"/>
                  </a:cubicBezTo>
                  <a:cubicBezTo>
                    <a:pt x="0" y="1099"/>
                    <a:pt x="19" y="1239"/>
                    <a:pt x="117" y="1239"/>
                  </a:cubicBezTo>
                  <a:cubicBezTo>
                    <a:pt x="117" y="1239"/>
                    <a:pt x="118" y="1239"/>
                    <a:pt x="118" y="1239"/>
                  </a:cubicBezTo>
                  <a:cubicBezTo>
                    <a:pt x="125" y="1239"/>
                    <a:pt x="133" y="1239"/>
                    <a:pt x="140" y="1236"/>
                  </a:cubicBezTo>
                  <a:cubicBezTo>
                    <a:pt x="178" y="1226"/>
                    <a:pt x="1082" y="972"/>
                    <a:pt x="1896" y="146"/>
                  </a:cubicBezTo>
                  <a:cubicBezTo>
                    <a:pt x="1957" y="85"/>
                    <a:pt x="1900" y="0"/>
                    <a:pt x="18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2710;p58">
              <a:extLst>
                <a:ext uri="{FF2B5EF4-FFF2-40B4-BE49-F238E27FC236}">
                  <a16:creationId xmlns:a16="http://schemas.microsoft.com/office/drawing/2014/main" id="{3F6CEF0D-D54D-75DC-216D-D725DD436E55}"/>
                </a:ext>
              </a:extLst>
            </p:cNvPr>
            <p:cNvSpPr/>
            <p:nvPr/>
          </p:nvSpPr>
          <p:spPr>
            <a:xfrm>
              <a:off x="665075" y="3977650"/>
              <a:ext cx="55000" cy="34775"/>
            </a:xfrm>
            <a:custGeom>
              <a:avLst/>
              <a:gdLst/>
              <a:ahLst/>
              <a:cxnLst/>
              <a:rect l="l" t="t" r="r" b="b"/>
              <a:pathLst>
                <a:path w="2200" h="1391" extrusionOk="0">
                  <a:moveTo>
                    <a:pt x="2075" y="0"/>
                  </a:moveTo>
                  <a:cubicBezTo>
                    <a:pt x="2055" y="0"/>
                    <a:pt x="2034" y="8"/>
                    <a:pt x="2015" y="28"/>
                  </a:cubicBezTo>
                  <a:cubicBezTo>
                    <a:pt x="1103" y="903"/>
                    <a:pt x="102" y="1221"/>
                    <a:pt x="92" y="1224"/>
                  </a:cubicBezTo>
                  <a:cubicBezTo>
                    <a:pt x="0" y="1253"/>
                    <a:pt x="21" y="1390"/>
                    <a:pt x="119" y="1390"/>
                  </a:cubicBezTo>
                  <a:cubicBezTo>
                    <a:pt x="126" y="1390"/>
                    <a:pt x="135" y="1389"/>
                    <a:pt x="143" y="1386"/>
                  </a:cubicBezTo>
                  <a:cubicBezTo>
                    <a:pt x="186" y="1373"/>
                    <a:pt x="1191" y="1055"/>
                    <a:pt x="2133" y="150"/>
                  </a:cubicBezTo>
                  <a:cubicBezTo>
                    <a:pt x="2199" y="89"/>
                    <a:pt x="2142" y="0"/>
                    <a:pt x="2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2711;p58">
              <a:extLst>
                <a:ext uri="{FF2B5EF4-FFF2-40B4-BE49-F238E27FC236}">
                  <a16:creationId xmlns:a16="http://schemas.microsoft.com/office/drawing/2014/main" id="{38A2457B-74E8-0B36-694B-C02E4993D6E0}"/>
                </a:ext>
              </a:extLst>
            </p:cNvPr>
            <p:cNvSpPr/>
            <p:nvPr/>
          </p:nvSpPr>
          <p:spPr>
            <a:xfrm>
              <a:off x="671775" y="3990500"/>
              <a:ext cx="58925" cy="37200"/>
            </a:xfrm>
            <a:custGeom>
              <a:avLst/>
              <a:gdLst/>
              <a:ahLst/>
              <a:cxnLst/>
              <a:rect l="l" t="t" r="r" b="b"/>
              <a:pathLst>
                <a:path w="2357" h="1488" extrusionOk="0">
                  <a:moveTo>
                    <a:pt x="2233" y="0"/>
                  </a:moveTo>
                  <a:cubicBezTo>
                    <a:pt x="2214" y="0"/>
                    <a:pt x="2194" y="7"/>
                    <a:pt x="2176" y="24"/>
                  </a:cubicBezTo>
                  <a:cubicBezTo>
                    <a:pt x="1177" y="955"/>
                    <a:pt x="103" y="1318"/>
                    <a:pt x="93" y="1321"/>
                  </a:cubicBezTo>
                  <a:cubicBezTo>
                    <a:pt x="1" y="1352"/>
                    <a:pt x="23" y="1487"/>
                    <a:pt x="119" y="1487"/>
                  </a:cubicBezTo>
                  <a:cubicBezTo>
                    <a:pt x="128" y="1487"/>
                    <a:pt x="136" y="1486"/>
                    <a:pt x="145" y="1483"/>
                  </a:cubicBezTo>
                  <a:cubicBezTo>
                    <a:pt x="190" y="1467"/>
                    <a:pt x="1263" y="1105"/>
                    <a:pt x="2291" y="150"/>
                  </a:cubicBezTo>
                  <a:cubicBezTo>
                    <a:pt x="2356" y="89"/>
                    <a:pt x="2300" y="0"/>
                    <a:pt x="2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2712;p58">
              <a:extLst>
                <a:ext uri="{FF2B5EF4-FFF2-40B4-BE49-F238E27FC236}">
                  <a16:creationId xmlns:a16="http://schemas.microsoft.com/office/drawing/2014/main" id="{EA51ABED-5861-5922-DBD4-86C76BEE32D6}"/>
                </a:ext>
              </a:extLst>
            </p:cNvPr>
            <p:cNvSpPr/>
            <p:nvPr/>
          </p:nvSpPr>
          <p:spPr>
            <a:xfrm>
              <a:off x="680500" y="4004550"/>
              <a:ext cx="58950" cy="37150"/>
            </a:xfrm>
            <a:custGeom>
              <a:avLst/>
              <a:gdLst/>
              <a:ahLst/>
              <a:cxnLst/>
              <a:rect l="l" t="t" r="r" b="b"/>
              <a:pathLst>
                <a:path w="2358" h="1486" extrusionOk="0">
                  <a:moveTo>
                    <a:pt x="2233" y="0"/>
                  </a:moveTo>
                  <a:cubicBezTo>
                    <a:pt x="2215" y="0"/>
                    <a:pt x="2195" y="7"/>
                    <a:pt x="2177" y="24"/>
                  </a:cubicBezTo>
                  <a:cubicBezTo>
                    <a:pt x="1176" y="954"/>
                    <a:pt x="104" y="1318"/>
                    <a:pt x="92" y="1321"/>
                  </a:cubicBezTo>
                  <a:cubicBezTo>
                    <a:pt x="1" y="1351"/>
                    <a:pt x="22" y="1486"/>
                    <a:pt x="119" y="1486"/>
                  </a:cubicBezTo>
                  <a:cubicBezTo>
                    <a:pt x="119" y="1486"/>
                    <a:pt x="120" y="1486"/>
                    <a:pt x="120" y="1485"/>
                  </a:cubicBezTo>
                  <a:cubicBezTo>
                    <a:pt x="129" y="1485"/>
                    <a:pt x="138" y="1484"/>
                    <a:pt x="146" y="1483"/>
                  </a:cubicBezTo>
                  <a:cubicBezTo>
                    <a:pt x="192" y="1467"/>
                    <a:pt x="1264" y="1105"/>
                    <a:pt x="2292" y="149"/>
                  </a:cubicBezTo>
                  <a:cubicBezTo>
                    <a:pt x="2357" y="89"/>
                    <a:pt x="2300" y="0"/>
                    <a:pt x="22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2713;p58">
              <a:extLst>
                <a:ext uri="{FF2B5EF4-FFF2-40B4-BE49-F238E27FC236}">
                  <a16:creationId xmlns:a16="http://schemas.microsoft.com/office/drawing/2014/main" id="{71F851C2-1BD4-9931-3793-FE6AD7DEE660}"/>
                </a:ext>
              </a:extLst>
            </p:cNvPr>
            <p:cNvSpPr/>
            <p:nvPr/>
          </p:nvSpPr>
          <p:spPr>
            <a:xfrm>
              <a:off x="689250" y="4018500"/>
              <a:ext cx="59025" cy="37250"/>
            </a:xfrm>
            <a:custGeom>
              <a:avLst/>
              <a:gdLst/>
              <a:ahLst/>
              <a:cxnLst/>
              <a:rect l="l" t="t" r="r" b="b"/>
              <a:pathLst>
                <a:path w="2361" h="1490" extrusionOk="0">
                  <a:moveTo>
                    <a:pt x="2235" y="1"/>
                  </a:moveTo>
                  <a:cubicBezTo>
                    <a:pt x="2215" y="1"/>
                    <a:pt x="2194" y="9"/>
                    <a:pt x="2176" y="27"/>
                  </a:cubicBezTo>
                  <a:cubicBezTo>
                    <a:pt x="1176" y="958"/>
                    <a:pt x="103" y="1320"/>
                    <a:pt x="92" y="1324"/>
                  </a:cubicBezTo>
                  <a:cubicBezTo>
                    <a:pt x="1" y="1353"/>
                    <a:pt x="22" y="1489"/>
                    <a:pt x="119" y="1489"/>
                  </a:cubicBezTo>
                  <a:cubicBezTo>
                    <a:pt x="127" y="1489"/>
                    <a:pt x="136" y="1488"/>
                    <a:pt x="145" y="1485"/>
                  </a:cubicBezTo>
                  <a:cubicBezTo>
                    <a:pt x="190" y="1470"/>
                    <a:pt x="1262" y="1108"/>
                    <a:pt x="2291" y="151"/>
                  </a:cubicBezTo>
                  <a:cubicBezTo>
                    <a:pt x="2361" y="93"/>
                    <a:pt x="2303" y="1"/>
                    <a:pt x="22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2714;p58">
              <a:extLst>
                <a:ext uri="{FF2B5EF4-FFF2-40B4-BE49-F238E27FC236}">
                  <a16:creationId xmlns:a16="http://schemas.microsoft.com/office/drawing/2014/main" id="{F1E81847-3D9D-59AE-E1F3-77053FEE6963}"/>
                </a:ext>
              </a:extLst>
            </p:cNvPr>
            <p:cNvSpPr/>
            <p:nvPr/>
          </p:nvSpPr>
          <p:spPr>
            <a:xfrm>
              <a:off x="699400" y="4033500"/>
              <a:ext cx="56025" cy="35375"/>
            </a:xfrm>
            <a:custGeom>
              <a:avLst/>
              <a:gdLst/>
              <a:ahLst/>
              <a:cxnLst/>
              <a:rect l="l" t="t" r="r" b="b"/>
              <a:pathLst>
                <a:path w="2241" h="1415" extrusionOk="0">
                  <a:moveTo>
                    <a:pt x="2118" y="1"/>
                  </a:moveTo>
                  <a:cubicBezTo>
                    <a:pt x="2098" y="1"/>
                    <a:pt x="2078" y="8"/>
                    <a:pt x="2060" y="26"/>
                  </a:cubicBezTo>
                  <a:cubicBezTo>
                    <a:pt x="1123" y="915"/>
                    <a:pt x="104" y="1247"/>
                    <a:pt x="93" y="1249"/>
                  </a:cubicBezTo>
                  <a:cubicBezTo>
                    <a:pt x="1" y="1278"/>
                    <a:pt x="22" y="1414"/>
                    <a:pt x="118" y="1414"/>
                  </a:cubicBezTo>
                  <a:cubicBezTo>
                    <a:pt x="119" y="1414"/>
                    <a:pt x="119" y="1414"/>
                    <a:pt x="120" y="1414"/>
                  </a:cubicBezTo>
                  <a:cubicBezTo>
                    <a:pt x="128" y="1414"/>
                    <a:pt x="137" y="1413"/>
                    <a:pt x="145" y="1411"/>
                  </a:cubicBezTo>
                  <a:cubicBezTo>
                    <a:pt x="188" y="1397"/>
                    <a:pt x="1211" y="1067"/>
                    <a:pt x="2177" y="148"/>
                  </a:cubicBezTo>
                  <a:cubicBezTo>
                    <a:pt x="2240" y="88"/>
                    <a:pt x="2184" y="1"/>
                    <a:pt x="2118" y="1"/>
                  </a:cubicBezTo>
                  <a:close/>
                </a:path>
              </a:pathLst>
            </a:custGeom>
            <a:solidFill>
              <a:srgbClr val="F898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2715;p58">
              <a:extLst>
                <a:ext uri="{FF2B5EF4-FFF2-40B4-BE49-F238E27FC236}">
                  <a16:creationId xmlns:a16="http://schemas.microsoft.com/office/drawing/2014/main" id="{06BC8202-0F56-BA18-86B6-DE82FA349E12}"/>
                </a:ext>
              </a:extLst>
            </p:cNvPr>
            <p:cNvSpPr/>
            <p:nvPr/>
          </p:nvSpPr>
          <p:spPr>
            <a:xfrm>
              <a:off x="653850" y="4021900"/>
              <a:ext cx="98250" cy="57325"/>
            </a:xfrm>
            <a:custGeom>
              <a:avLst/>
              <a:gdLst/>
              <a:ahLst/>
              <a:cxnLst/>
              <a:rect l="l" t="t" r="r" b="b"/>
              <a:pathLst>
                <a:path w="3930" h="2293" extrusionOk="0">
                  <a:moveTo>
                    <a:pt x="619" y="1"/>
                  </a:moveTo>
                  <a:cubicBezTo>
                    <a:pt x="248" y="1"/>
                    <a:pt x="0" y="21"/>
                    <a:pt x="0" y="21"/>
                  </a:cubicBezTo>
                  <a:cubicBezTo>
                    <a:pt x="327" y="151"/>
                    <a:pt x="1215" y="1112"/>
                    <a:pt x="1463" y="1667"/>
                  </a:cubicBezTo>
                  <a:cubicBezTo>
                    <a:pt x="1711" y="2221"/>
                    <a:pt x="2286" y="2278"/>
                    <a:pt x="2286" y="2278"/>
                  </a:cubicBezTo>
                  <a:cubicBezTo>
                    <a:pt x="2357" y="2288"/>
                    <a:pt x="2426" y="2293"/>
                    <a:pt x="2493" y="2293"/>
                  </a:cubicBezTo>
                  <a:cubicBezTo>
                    <a:pt x="3291" y="2293"/>
                    <a:pt x="3863" y="1641"/>
                    <a:pt x="3863" y="1641"/>
                  </a:cubicBezTo>
                  <a:cubicBezTo>
                    <a:pt x="3930" y="183"/>
                    <a:pt x="1728" y="1"/>
                    <a:pt x="6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2716;p58">
              <a:extLst>
                <a:ext uri="{FF2B5EF4-FFF2-40B4-BE49-F238E27FC236}">
                  <a16:creationId xmlns:a16="http://schemas.microsoft.com/office/drawing/2014/main" id="{325F1CC4-A79E-64FD-3FB6-2ADD9B4A1539}"/>
                </a:ext>
              </a:extLst>
            </p:cNvPr>
            <p:cNvSpPr/>
            <p:nvPr/>
          </p:nvSpPr>
          <p:spPr>
            <a:xfrm>
              <a:off x="688950" y="3963000"/>
              <a:ext cx="75900" cy="116675"/>
            </a:xfrm>
            <a:custGeom>
              <a:avLst/>
              <a:gdLst/>
              <a:ahLst/>
              <a:cxnLst/>
              <a:rect l="l" t="t" r="r" b="b"/>
              <a:pathLst>
                <a:path w="3036" h="4667" extrusionOk="0">
                  <a:moveTo>
                    <a:pt x="2053" y="1"/>
                  </a:moveTo>
                  <a:cubicBezTo>
                    <a:pt x="1" y="1449"/>
                    <a:pt x="863" y="4631"/>
                    <a:pt x="882" y="4635"/>
                  </a:cubicBezTo>
                  <a:cubicBezTo>
                    <a:pt x="985" y="4656"/>
                    <a:pt x="1086" y="4666"/>
                    <a:pt x="1183" y="4666"/>
                  </a:cubicBezTo>
                  <a:cubicBezTo>
                    <a:pt x="1928" y="4666"/>
                    <a:pt x="2497" y="4102"/>
                    <a:pt x="2723" y="3681"/>
                  </a:cubicBezTo>
                  <a:cubicBezTo>
                    <a:pt x="3035" y="3099"/>
                    <a:pt x="2727" y="2628"/>
                    <a:pt x="2727" y="2628"/>
                  </a:cubicBezTo>
                  <a:cubicBezTo>
                    <a:pt x="2123" y="1636"/>
                    <a:pt x="2053" y="1"/>
                    <a:pt x="20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2717;p58">
              <a:extLst>
                <a:ext uri="{FF2B5EF4-FFF2-40B4-BE49-F238E27FC236}">
                  <a16:creationId xmlns:a16="http://schemas.microsoft.com/office/drawing/2014/main" id="{C11B9373-A481-5A45-EA55-2CE8B52F96DB}"/>
                </a:ext>
              </a:extLst>
            </p:cNvPr>
            <p:cNvSpPr/>
            <p:nvPr/>
          </p:nvSpPr>
          <p:spPr>
            <a:xfrm>
              <a:off x="711750" y="3963000"/>
              <a:ext cx="44200" cy="39425"/>
            </a:xfrm>
            <a:custGeom>
              <a:avLst/>
              <a:gdLst/>
              <a:ahLst/>
              <a:cxnLst/>
              <a:rect l="l" t="t" r="r" b="b"/>
              <a:pathLst>
                <a:path w="1768" h="1577" extrusionOk="0">
                  <a:moveTo>
                    <a:pt x="1141" y="1"/>
                  </a:moveTo>
                  <a:cubicBezTo>
                    <a:pt x="1141" y="1"/>
                    <a:pt x="364" y="425"/>
                    <a:pt x="1" y="1576"/>
                  </a:cubicBezTo>
                  <a:cubicBezTo>
                    <a:pt x="1" y="1576"/>
                    <a:pt x="435" y="1102"/>
                    <a:pt x="1018" y="1102"/>
                  </a:cubicBezTo>
                  <a:cubicBezTo>
                    <a:pt x="1250" y="1102"/>
                    <a:pt x="1506" y="1177"/>
                    <a:pt x="1767" y="1388"/>
                  </a:cubicBezTo>
                  <a:cubicBezTo>
                    <a:pt x="1767" y="1388"/>
                    <a:pt x="1651" y="440"/>
                    <a:pt x="1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2718;p58">
              <a:extLst>
                <a:ext uri="{FF2B5EF4-FFF2-40B4-BE49-F238E27FC236}">
                  <a16:creationId xmlns:a16="http://schemas.microsoft.com/office/drawing/2014/main" id="{7C2B0B74-DB9B-D444-37A2-2D874C45FA81}"/>
                </a:ext>
              </a:extLst>
            </p:cNvPr>
            <p:cNvSpPr/>
            <p:nvPr/>
          </p:nvSpPr>
          <p:spPr>
            <a:xfrm>
              <a:off x="703625" y="4029525"/>
              <a:ext cx="9975" cy="51500"/>
            </a:xfrm>
            <a:custGeom>
              <a:avLst/>
              <a:gdLst/>
              <a:ahLst/>
              <a:cxnLst/>
              <a:rect l="l" t="t" r="r" b="b"/>
              <a:pathLst>
                <a:path w="399" h="2060" extrusionOk="0">
                  <a:moveTo>
                    <a:pt x="109" y="0"/>
                  </a:moveTo>
                  <a:cubicBezTo>
                    <a:pt x="69" y="0"/>
                    <a:pt x="29" y="26"/>
                    <a:pt x="25" y="78"/>
                  </a:cubicBezTo>
                  <a:cubicBezTo>
                    <a:pt x="0" y="529"/>
                    <a:pt x="22" y="981"/>
                    <a:pt x="91" y="1426"/>
                  </a:cubicBezTo>
                  <a:cubicBezTo>
                    <a:pt x="186" y="2039"/>
                    <a:pt x="237" y="2049"/>
                    <a:pt x="278" y="2056"/>
                  </a:cubicBezTo>
                  <a:cubicBezTo>
                    <a:pt x="283" y="2058"/>
                    <a:pt x="289" y="2058"/>
                    <a:pt x="295" y="2059"/>
                  </a:cubicBezTo>
                  <a:cubicBezTo>
                    <a:pt x="358" y="2059"/>
                    <a:pt x="399" y="1992"/>
                    <a:pt x="369" y="1935"/>
                  </a:cubicBezTo>
                  <a:cubicBezTo>
                    <a:pt x="336" y="1839"/>
                    <a:pt x="137" y="1023"/>
                    <a:pt x="194" y="88"/>
                  </a:cubicBezTo>
                  <a:cubicBezTo>
                    <a:pt x="196" y="30"/>
                    <a:pt x="152" y="0"/>
                    <a:pt x="1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2719;p58">
              <a:extLst>
                <a:ext uri="{FF2B5EF4-FFF2-40B4-BE49-F238E27FC236}">
                  <a16:creationId xmlns:a16="http://schemas.microsoft.com/office/drawing/2014/main" id="{7811DF32-46BA-E3A3-E853-5D10433084C4}"/>
                </a:ext>
              </a:extLst>
            </p:cNvPr>
            <p:cNvSpPr/>
            <p:nvPr/>
          </p:nvSpPr>
          <p:spPr>
            <a:xfrm>
              <a:off x="717800" y="3997850"/>
              <a:ext cx="30975" cy="81150"/>
            </a:xfrm>
            <a:custGeom>
              <a:avLst/>
              <a:gdLst/>
              <a:ahLst/>
              <a:cxnLst/>
              <a:rect l="l" t="t" r="r" b="b"/>
              <a:pathLst>
                <a:path w="1239" h="3246" extrusionOk="0">
                  <a:moveTo>
                    <a:pt x="1122" y="1"/>
                  </a:moveTo>
                  <a:cubicBezTo>
                    <a:pt x="1097" y="1"/>
                    <a:pt x="1071" y="13"/>
                    <a:pt x="1053" y="41"/>
                  </a:cubicBezTo>
                  <a:cubicBezTo>
                    <a:pt x="1010" y="106"/>
                    <a:pt x="1" y="1686"/>
                    <a:pt x="589" y="3190"/>
                  </a:cubicBezTo>
                  <a:cubicBezTo>
                    <a:pt x="602" y="3224"/>
                    <a:pt x="632" y="3246"/>
                    <a:pt x="667" y="3246"/>
                  </a:cubicBezTo>
                  <a:cubicBezTo>
                    <a:pt x="679" y="3244"/>
                    <a:pt x="689" y="3243"/>
                    <a:pt x="700" y="3239"/>
                  </a:cubicBezTo>
                  <a:cubicBezTo>
                    <a:pt x="742" y="3221"/>
                    <a:pt x="764" y="3173"/>
                    <a:pt x="748" y="3129"/>
                  </a:cubicBezTo>
                  <a:cubicBezTo>
                    <a:pt x="190" y="1707"/>
                    <a:pt x="1185" y="149"/>
                    <a:pt x="1196" y="133"/>
                  </a:cubicBezTo>
                  <a:cubicBezTo>
                    <a:pt x="1239" y="66"/>
                    <a:pt x="1182" y="1"/>
                    <a:pt x="1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2720;p58">
              <a:extLst>
                <a:ext uri="{FF2B5EF4-FFF2-40B4-BE49-F238E27FC236}">
                  <a16:creationId xmlns:a16="http://schemas.microsoft.com/office/drawing/2014/main" id="{EA59D2BD-2DB1-F30C-A4F8-C5BFB745A64F}"/>
                </a:ext>
              </a:extLst>
            </p:cNvPr>
            <p:cNvSpPr/>
            <p:nvPr/>
          </p:nvSpPr>
          <p:spPr>
            <a:xfrm>
              <a:off x="708950" y="3988425"/>
              <a:ext cx="50100" cy="16100"/>
            </a:xfrm>
            <a:custGeom>
              <a:avLst/>
              <a:gdLst/>
              <a:ahLst/>
              <a:cxnLst/>
              <a:rect l="l" t="t" r="r" b="b"/>
              <a:pathLst>
                <a:path w="2004" h="644" extrusionOk="0">
                  <a:moveTo>
                    <a:pt x="1135" y="1"/>
                  </a:moveTo>
                  <a:cubicBezTo>
                    <a:pt x="519" y="1"/>
                    <a:pt x="56" y="495"/>
                    <a:pt x="50" y="501"/>
                  </a:cubicBezTo>
                  <a:cubicBezTo>
                    <a:pt x="0" y="556"/>
                    <a:pt x="38" y="644"/>
                    <a:pt x="113" y="644"/>
                  </a:cubicBezTo>
                  <a:cubicBezTo>
                    <a:pt x="136" y="644"/>
                    <a:pt x="159" y="634"/>
                    <a:pt x="175" y="616"/>
                  </a:cubicBezTo>
                  <a:cubicBezTo>
                    <a:pt x="321" y="467"/>
                    <a:pt x="495" y="349"/>
                    <a:pt x="686" y="266"/>
                  </a:cubicBezTo>
                  <a:cubicBezTo>
                    <a:pt x="837" y="202"/>
                    <a:pt x="985" y="169"/>
                    <a:pt x="1130" y="169"/>
                  </a:cubicBezTo>
                  <a:cubicBezTo>
                    <a:pt x="1372" y="169"/>
                    <a:pt x="1605" y="259"/>
                    <a:pt x="1825" y="437"/>
                  </a:cubicBezTo>
                  <a:cubicBezTo>
                    <a:pt x="1843" y="451"/>
                    <a:pt x="1862" y="457"/>
                    <a:pt x="1880" y="457"/>
                  </a:cubicBezTo>
                  <a:cubicBezTo>
                    <a:pt x="1949" y="457"/>
                    <a:pt x="2003" y="361"/>
                    <a:pt x="1933" y="306"/>
                  </a:cubicBezTo>
                  <a:cubicBezTo>
                    <a:pt x="1655" y="81"/>
                    <a:pt x="1383" y="1"/>
                    <a:pt x="11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2721;p58">
              <a:extLst>
                <a:ext uri="{FF2B5EF4-FFF2-40B4-BE49-F238E27FC236}">
                  <a16:creationId xmlns:a16="http://schemas.microsoft.com/office/drawing/2014/main" id="{F76917E1-4433-FB69-D7DA-A09B716A70BF}"/>
                </a:ext>
              </a:extLst>
            </p:cNvPr>
            <p:cNvSpPr/>
            <p:nvPr/>
          </p:nvSpPr>
          <p:spPr>
            <a:xfrm>
              <a:off x="651650" y="4019750"/>
              <a:ext cx="37125" cy="4875"/>
            </a:xfrm>
            <a:custGeom>
              <a:avLst/>
              <a:gdLst/>
              <a:ahLst/>
              <a:cxnLst/>
              <a:rect l="l" t="t" r="r" b="b"/>
              <a:pathLst>
                <a:path w="1485" h="195" extrusionOk="0">
                  <a:moveTo>
                    <a:pt x="843" y="0"/>
                  </a:moveTo>
                  <a:cubicBezTo>
                    <a:pt x="475" y="0"/>
                    <a:pt x="106" y="22"/>
                    <a:pt x="82" y="24"/>
                  </a:cubicBezTo>
                  <a:cubicBezTo>
                    <a:pt x="36" y="27"/>
                    <a:pt x="1" y="66"/>
                    <a:pt x="3" y="113"/>
                  </a:cubicBezTo>
                  <a:cubicBezTo>
                    <a:pt x="5" y="159"/>
                    <a:pt x="43" y="193"/>
                    <a:pt x="87" y="193"/>
                  </a:cubicBezTo>
                  <a:cubicBezTo>
                    <a:pt x="89" y="193"/>
                    <a:pt x="91" y="193"/>
                    <a:pt x="92" y="193"/>
                  </a:cubicBezTo>
                  <a:cubicBezTo>
                    <a:pt x="98" y="192"/>
                    <a:pt x="471" y="170"/>
                    <a:pt x="839" y="170"/>
                  </a:cubicBezTo>
                  <a:cubicBezTo>
                    <a:pt x="1031" y="170"/>
                    <a:pt x="1223" y="176"/>
                    <a:pt x="1359" y="195"/>
                  </a:cubicBezTo>
                  <a:lnTo>
                    <a:pt x="1370" y="195"/>
                  </a:lnTo>
                  <a:cubicBezTo>
                    <a:pt x="1474" y="193"/>
                    <a:pt x="1484" y="42"/>
                    <a:pt x="1381" y="26"/>
                  </a:cubicBezTo>
                  <a:cubicBezTo>
                    <a:pt x="1237" y="7"/>
                    <a:pt x="1040" y="0"/>
                    <a:pt x="8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2722;p58">
              <a:extLst>
                <a:ext uri="{FF2B5EF4-FFF2-40B4-BE49-F238E27FC236}">
                  <a16:creationId xmlns:a16="http://schemas.microsoft.com/office/drawing/2014/main" id="{D6DBF8AA-5D47-9982-A770-AB7D2BB7C64F}"/>
                </a:ext>
              </a:extLst>
            </p:cNvPr>
            <p:cNvSpPr/>
            <p:nvPr/>
          </p:nvSpPr>
          <p:spPr>
            <a:xfrm>
              <a:off x="1167750" y="3957950"/>
              <a:ext cx="78950" cy="73875"/>
            </a:xfrm>
            <a:custGeom>
              <a:avLst/>
              <a:gdLst/>
              <a:ahLst/>
              <a:cxnLst/>
              <a:rect l="l" t="t" r="r" b="b"/>
              <a:pathLst>
                <a:path w="3158" h="2955" extrusionOk="0">
                  <a:moveTo>
                    <a:pt x="1510" y="0"/>
                  </a:moveTo>
                  <a:cubicBezTo>
                    <a:pt x="1290" y="0"/>
                    <a:pt x="1068" y="50"/>
                    <a:pt x="862" y="150"/>
                  </a:cubicBezTo>
                  <a:cubicBezTo>
                    <a:pt x="326" y="411"/>
                    <a:pt x="0" y="972"/>
                    <a:pt x="37" y="1567"/>
                  </a:cubicBezTo>
                  <a:cubicBezTo>
                    <a:pt x="73" y="2163"/>
                    <a:pt x="464" y="2680"/>
                    <a:pt x="1030" y="2874"/>
                  </a:cubicBezTo>
                  <a:cubicBezTo>
                    <a:pt x="1187" y="2928"/>
                    <a:pt x="1350" y="2954"/>
                    <a:pt x="1510" y="2954"/>
                  </a:cubicBezTo>
                  <a:cubicBezTo>
                    <a:pt x="1926" y="2954"/>
                    <a:pt x="2331" y="2779"/>
                    <a:pt x="2617" y="2457"/>
                  </a:cubicBezTo>
                  <a:cubicBezTo>
                    <a:pt x="3157" y="1845"/>
                    <a:pt x="3100" y="912"/>
                    <a:pt x="2489" y="371"/>
                  </a:cubicBezTo>
                  <a:cubicBezTo>
                    <a:pt x="2213" y="127"/>
                    <a:pt x="1863" y="0"/>
                    <a:pt x="15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2723;p58">
              <a:extLst>
                <a:ext uri="{FF2B5EF4-FFF2-40B4-BE49-F238E27FC236}">
                  <a16:creationId xmlns:a16="http://schemas.microsoft.com/office/drawing/2014/main" id="{FD25B22E-FADE-CF48-E7BD-4952C25DF580}"/>
                </a:ext>
              </a:extLst>
            </p:cNvPr>
            <p:cNvSpPr/>
            <p:nvPr/>
          </p:nvSpPr>
          <p:spPr>
            <a:xfrm>
              <a:off x="1177850" y="3887150"/>
              <a:ext cx="131850" cy="132225"/>
            </a:xfrm>
            <a:custGeom>
              <a:avLst/>
              <a:gdLst/>
              <a:ahLst/>
              <a:cxnLst/>
              <a:rect l="l" t="t" r="r" b="b"/>
              <a:pathLst>
                <a:path w="5274" h="5289" extrusionOk="0">
                  <a:moveTo>
                    <a:pt x="4676" y="1"/>
                  </a:moveTo>
                  <a:cubicBezTo>
                    <a:pt x="3930" y="1"/>
                    <a:pt x="1537" y="1581"/>
                    <a:pt x="0" y="3331"/>
                  </a:cubicBezTo>
                  <a:lnTo>
                    <a:pt x="2213" y="5289"/>
                  </a:lnTo>
                  <a:lnTo>
                    <a:pt x="2216" y="5284"/>
                  </a:lnTo>
                  <a:cubicBezTo>
                    <a:pt x="3911" y="3354"/>
                    <a:pt x="5274" y="422"/>
                    <a:pt x="4851" y="52"/>
                  </a:cubicBezTo>
                  <a:cubicBezTo>
                    <a:pt x="4812" y="17"/>
                    <a:pt x="4753" y="1"/>
                    <a:pt x="46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2724;p58">
              <a:extLst>
                <a:ext uri="{FF2B5EF4-FFF2-40B4-BE49-F238E27FC236}">
                  <a16:creationId xmlns:a16="http://schemas.microsoft.com/office/drawing/2014/main" id="{48C624F5-3F6E-4EE1-150B-BBFB79F4598A}"/>
                </a:ext>
              </a:extLst>
            </p:cNvPr>
            <p:cNvSpPr/>
            <p:nvPr/>
          </p:nvSpPr>
          <p:spPr>
            <a:xfrm>
              <a:off x="1184750" y="3892775"/>
              <a:ext cx="112150" cy="124525"/>
            </a:xfrm>
            <a:custGeom>
              <a:avLst/>
              <a:gdLst/>
              <a:ahLst/>
              <a:cxnLst/>
              <a:rect l="l" t="t" r="r" b="b"/>
              <a:pathLst>
                <a:path w="4486" h="4981" extrusionOk="0">
                  <a:moveTo>
                    <a:pt x="4364" y="1"/>
                  </a:moveTo>
                  <a:cubicBezTo>
                    <a:pt x="4343" y="1"/>
                    <a:pt x="4321" y="10"/>
                    <a:pt x="4302" y="31"/>
                  </a:cubicBezTo>
                  <a:lnTo>
                    <a:pt x="48" y="4839"/>
                  </a:lnTo>
                  <a:cubicBezTo>
                    <a:pt x="0" y="4894"/>
                    <a:pt x="39" y="4981"/>
                    <a:pt x="112" y="4981"/>
                  </a:cubicBezTo>
                  <a:cubicBezTo>
                    <a:pt x="137" y="4981"/>
                    <a:pt x="161" y="4970"/>
                    <a:pt x="177" y="4953"/>
                  </a:cubicBezTo>
                  <a:lnTo>
                    <a:pt x="4429" y="143"/>
                  </a:lnTo>
                  <a:cubicBezTo>
                    <a:pt x="4486" y="80"/>
                    <a:pt x="4428" y="1"/>
                    <a:pt x="4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2725;p58">
              <a:extLst>
                <a:ext uri="{FF2B5EF4-FFF2-40B4-BE49-F238E27FC236}">
                  <a16:creationId xmlns:a16="http://schemas.microsoft.com/office/drawing/2014/main" id="{547B7E8D-CD69-919A-FCF5-2E1AF5FECFDB}"/>
                </a:ext>
              </a:extLst>
            </p:cNvPr>
            <p:cNvSpPr/>
            <p:nvPr/>
          </p:nvSpPr>
          <p:spPr>
            <a:xfrm>
              <a:off x="1191000" y="3902850"/>
              <a:ext cx="106475" cy="118425"/>
            </a:xfrm>
            <a:custGeom>
              <a:avLst/>
              <a:gdLst/>
              <a:ahLst/>
              <a:cxnLst/>
              <a:rect l="l" t="t" r="r" b="b"/>
              <a:pathLst>
                <a:path w="4259" h="4737" extrusionOk="0">
                  <a:moveTo>
                    <a:pt x="4145" y="1"/>
                  </a:moveTo>
                  <a:cubicBezTo>
                    <a:pt x="4117" y="1"/>
                    <a:pt x="4090" y="14"/>
                    <a:pt x="4073" y="46"/>
                  </a:cubicBezTo>
                  <a:cubicBezTo>
                    <a:pt x="4065" y="60"/>
                    <a:pt x="3428" y="1272"/>
                    <a:pt x="2618" y="2430"/>
                  </a:cubicBezTo>
                  <a:cubicBezTo>
                    <a:pt x="1639" y="3832"/>
                    <a:pt x="830" y="4567"/>
                    <a:pt x="263" y="4567"/>
                  </a:cubicBezTo>
                  <a:cubicBezTo>
                    <a:pt x="220" y="4567"/>
                    <a:pt x="178" y="4563"/>
                    <a:pt x="138" y="4554"/>
                  </a:cubicBezTo>
                  <a:cubicBezTo>
                    <a:pt x="131" y="4553"/>
                    <a:pt x="125" y="4552"/>
                    <a:pt x="119" y="4552"/>
                  </a:cubicBezTo>
                  <a:cubicBezTo>
                    <a:pt x="24" y="4552"/>
                    <a:pt x="0" y="4700"/>
                    <a:pt x="105" y="4721"/>
                  </a:cubicBezTo>
                  <a:cubicBezTo>
                    <a:pt x="154" y="4732"/>
                    <a:pt x="205" y="4737"/>
                    <a:pt x="256" y="4737"/>
                  </a:cubicBezTo>
                  <a:cubicBezTo>
                    <a:pt x="1788" y="4737"/>
                    <a:pt x="4121" y="321"/>
                    <a:pt x="4223" y="125"/>
                  </a:cubicBezTo>
                  <a:cubicBezTo>
                    <a:pt x="4258" y="58"/>
                    <a:pt x="4201" y="1"/>
                    <a:pt x="41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2726;p58">
              <a:extLst>
                <a:ext uri="{FF2B5EF4-FFF2-40B4-BE49-F238E27FC236}">
                  <a16:creationId xmlns:a16="http://schemas.microsoft.com/office/drawing/2014/main" id="{5CCB297A-16EC-AF31-3BC5-562340265CA7}"/>
                </a:ext>
              </a:extLst>
            </p:cNvPr>
            <p:cNvSpPr/>
            <p:nvPr/>
          </p:nvSpPr>
          <p:spPr>
            <a:xfrm>
              <a:off x="1168225" y="3892850"/>
              <a:ext cx="118450" cy="118175"/>
            </a:xfrm>
            <a:custGeom>
              <a:avLst/>
              <a:gdLst/>
              <a:ahLst/>
              <a:cxnLst/>
              <a:rect l="l" t="t" r="r" b="b"/>
              <a:pathLst>
                <a:path w="4738" h="4727" extrusionOk="0">
                  <a:moveTo>
                    <a:pt x="4613" y="0"/>
                  </a:moveTo>
                  <a:cubicBezTo>
                    <a:pt x="4596" y="0"/>
                    <a:pt x="4578" y="6"/>
                    <a:pt x="4560" y="19"/>
                  </a:cubicBezTo>
                  <a:cubicBezTo>
                    <a:pt x="4374" y="149"/>
                    <a:pt x="0" y="3195"/>
                    <a:pt x="503" y="4668"/>
                  </a:cubicBezTo>
                  <a:cubicBezTo>
                    <a:pt x="515" y="4703"/>
                    <a:pt x="547" y="4727"/>
                    <a:pt x="584" y="4727"/>
                  </a:cubicBezTo>
                  <a:cubicBezTo>
                    <a:pt x="592" y="4727"/>
                    <a:pt x="603" y="4724"/>
                    <a:pt x="611" y="4721"/>
                  </a:cubicBezTo>
                  <a:cubicBezTo>
                    <a:pt x="655" y="4706"/>
                    <a:pt x="679" y="4658"/>
                    <a:pt x="664" y="4613"/>
                  </a:cubicBezTo>
                  <a:cubicBezTo>
                    <a:pt x="476" y="4063"/>
                    <a:pt x="1102" y="3122"/>
                    <a:pt x="2470" y="1892"/>
                  </a:cubicBezTo>
                  <a:cubicBezTo>
                    <a:pt x="3520" y="948"/>
                    <a:pt x="4647" y="166"/>
                    <a:pt x="4658" y="159"/>
                  </a:cubicBezTo>
                  <a:cubicBezTo>
                    <a:pt x="4738" y="107"/>
                    <a:pt x="4686" y="0"/>
                    <a:pt x="46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2727;p58">
              <a:extLst>
                <a:ext uri="{FF2B5EF4-FFF2-40B4-BE49-F238E27FC236}">
                  <a16:creationId xmlns:a16="http://schemas.microsoft.com/office/drawing/2014/main" id="{93D41C97-E1BD-7D56-21D7-AABC729B6AA9}"/>
                </a:ext>
              </a:extLst>
            </p:cNvPr>
            <p:cNvSpPr/>
            <p:nvPr/>
          </p:nvSpPr>
          <p:spPr>
            <a:xfrm>
              <a:off x="1269525" y="3894650"/>
              <a:ext cx="27675" cy="23900"/>
            </a:xfrm>
            <a:custGeom>
              <a:avLst/>
              <a:gdLst/>
              <a:ahLst/>
              <a:cxnLst/>
              <a:rect l="l" t="t" r="r" b="b"/>
              <a:pathLst>
                <a:path w="1107" h="956" extrusionOk="0">
                  <a:moveTo>
                    <a:pt x="109" y="1"/>
                  </a:moveTo>
                  <a:cubicBezTo>
                    <a:pt x="56" y="1"/>
                    <a:pt x="1" y="51"/>
                    <a:pt x="27" y="118"/>
                  </a:cubicBezTo>
                  <a:cubicBezTo>
                    <a:pt x="37" y="143"/>
                    <a:pt x="268" y="709"/>
                    <a:pt x="965" y="951"/>
                  </a:cubicBezTo>
                  <a:cubicBezTo>
                    <a:pt x="974" y="954"/>
                    <a:pt x="983" y="955"/>
                    <a:pt x="993" y="955"/>
                  </a:cubicBezTo>
                  <a:cubicBezTo>
                    <a:pt x="1086" y="952"/>
                    <a:pt x="1107" y="824"/>
                    <a:pt x="1020" y="790"/>
                  </a:cubicBezTo>
                  <a:cubicBezTo>
                    <a:pt x="400" y="574"/>
                    <a:pt x="188" y="61"/>
                    <a:pt x="185" y="55"/>
                  </a:cubicBezTo>
                  <a:cubicBezTo>
                    <a:pt x="170" y="17"/>
                    <a:pt x="140" y="1"/>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2728;p58">
              <a:extLst>
                <a:ext uri="{FF2B5EF4-FFF2-40B4-BE49-F238E27FC236}">
                  <a16:creationId xmlns:a16="http://schemas.microsoft.com/office/drawing/2014/main" id="{1CF782D0-C7C4-E8CE-2EEA-F699C1553CC6}"/>
                </a:ext>
              </a:extLst>
            </p:cNvPr>
            <p:cNvSpPr/>
            <p:nvPr/>
          </p:nvSpPr>
          <p:spPr>
            <a:xfrm>
              <a:off x="1256100" y="3904925"/>
              <a:ext cx="32650" cy="28125"/>
            </a:xfrm>
            <a:custGeom>
              <a:avLst/>
              <a:gdLst/>
              <a:ahLst/>
              <a:cxnLst/>
              <a:rect l="l" t="t" r="r" b="b"/>
              <a:pathLst>
                <a:path w="1306" h="1125" extrusionOk="0">
                  <a:moveTo>
                    <a:pt x="112" y="1"/>
                  </a:moveTo>
                  <a:cubicBezTo>
                    <a:pt x="56" y="1"/>
                    <a:pt x="0" y="56"/>
                    <a:pt x="33" y="124"/>
                  </a:cubicBezTo>
                  <a:cubicBezTo>
                    <a:pt x="46" y="150"/>
                    <a:pt x="360" y="783"/>
                    <a:pt x="1155" y="1117"/>
                  </a:cubicBezTo>
                  <a:cubicBezTo>
                    <a:pt x="1165" y="1122"/>
                    <a:pt x="1175" y="1125"/>
                    <a:pt x="1187" y="1125"/>
                  </a:cubicBezTo>
                  <a:cubicBezTo>
                    <a:pt x="1280" y="1125"/>
                    <a:pt x="1305" y="998"/>
                    <a:pt x="1221" y="961"/>
                  </a:cubicBezTo>
                  <a:cubicBezTo>
                    <a:pt x="488" y="654"/>
                    <a:pt x="189" y="55"/>
                    <a:pt x="186" y="50"/>
                  </a:cubicBezTo>
                  <a:cubicBezTo>
                    <a:pt x="169" y="15"/>
                    <a:pt x="141" y="1"/>
                    <a:pt x="1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2729;p58">
              <a:extLst>
                <a:ext uri="{FF2B5EF4-FFF2-40B4-BE49-F238E27FC236}">
                  <a16:creationId xmlns:a16="http://schemas.microsoft.com/office/drawing/2014/main" id="{D7CBB51F-AC5F-E88C-B23D-E4181F862964}"/>
                </a:ext>
              </a:extLst>
            </p:cNvPr>
            <p:cNvSpPr/>
            <p:nvPr/>
          </p:nvSpPr>
          <p:spPr>
            <a:xfrm>
              <a:off x="1242000" y="3914575"/>
              <a:ext cx="38875" cy="33575"/>
            </a:xfrm>
            <a:custGeom>
              <a:avLst/>
              <a:gdLst/>
              <a:ahLst/>
              <a:cxnLst/>
              <a:rect l="l" t="t" r="r" b="b"/>
              <a:pathLst>
                <a:path w="1555" h="1343" extrusionOk="0">
                  <a:moveTo>
                    <a:pt x="116" y="1"/>
                  </a:moveTo>
                  <a:cubicBezTo>
                    <a:pt x="58" y="1"/>
                    <a:pt x="1" y="62"/>
                    <a:pt x="40" y="129"/>
                  </a:cubicBezTo>
                  <a:cubicBezTo>
                    <a:pt x="57" y="160"/>
                    <a:pt x="476" y="882"/>
                    <a:pt x="1399" y="1334"/>
                  </a:cubicBezTo>
                  <a:cubicBezTo>
                    <a:pt x="1410" y="1340"/>
                    <a:pt x="1423" y="1343"/>
                    <a:pt x="1436" y="1343"/>
                  </a:cubicBezTo>
                  <a:lnTo>
                    <a:pt x="1437" y="1343"/>
                  </a:lnTo>
                  <a:cubicBezTo>
                    <a:pt x="1526" y="1341"/>
                    <a:pt x="1554" y="1220"/>
                    <a:pt x="1474" y="1181"/>
                  </a:cubicBezTo>
                  <a:cubicBezTo>
                    <a:pt x="600" y="753"/>
                    <a:pt x="190" y="52"/>
                    <a:pt x="187" y="44"/>
                  </a:cubicBezTo>
                  <a:cubicBezTo>
                    <a:pt x="169" y="14"/>
                    <a:pt x="143" y="1"/>
                    <a:pt x="1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2730;p58">
              <a:extLst>
                <a:ext uri="{FF2B5EF4-FFF2-40B4-BE49-F238E27FC236}">
                  <a16:creationId xmlns:a16="http://schemas.microsoft.com/office/drawing/2014/main" id="{78228D75-2F4B-D751-E759-91168B6FC556}"/>
                </a:ext>
              </a:extLst>
            </p:cNvPr>
            <p:cNvSpPr/>
            <p:nvPr/>
          </p:nvSpPr>
          <p:spPr>
            <a:xfrm>
              <a:off x="1228725" y="3924925"/>
              <a:ext cx="43575" cy="37700"/>
            </a:xfrm>
            <a:custGeom>
              <a:avLst/>
              <a:gdLst/>
              <a:ahLst/>
              <a:cxnLst/>
              <a:rect l="l" t="t" r="r" b="b"/>
              <a:pathLst>
                <a:path w="1743" h="1508" extrusionOk="0">
                  <a:moveTo>
                    <a:pt x="113" y="0"/>
                  </a:moveTo>
                  <a:cubicBezTo>
                    <a:pt x="56" y="0"/>
                    <a:pt x="1" y="61"/>
                    <a:pt x="38" y="128"/>
                  </a:cubicBezTo>
                  <a:cubicBezTo>
                    <a:pt x="59" y="161"/>
                    <a:pt x="562" y="955"/>
                    <a:pt x="1586" y="1498"/>
                  </a:cubicBezTo>
                  <a:cubicBezTo>
                    <a:pt x="1598" y="1505"/>
                    <a:pt x="1611" y="1508"/>
                    <a:pt x="1625" y="1508"/>
                  </a:cubicBezTo>
                  <a:cubicBezTo>
                    <a:pt x="1713" y="1508"/>
                    <a:pt x="1742" y="1390"/>
                    <a:pt x="1665" y="1349"/>
                  </a:cubicBezTo>
                  <a:cubicBezTo>
                    <a:pt x="683" y="827"/>
                    <a:pt x="187" y="46"/>
                    <a:pt x="183" y="39"/>
                  </a:cubicBezTo>
                  <a:cubicBezTo>
                    <a:pt x="164" y="12"/>
                    <a:pt x="138" y="0"/>
                    <a:pt x="1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2731;p58">
              <a:extLst>
                <a:ext uri="{FF2B5EF4-FFF2-40B4-BE49-F238E27FC236}">
                  <a16:creationId xmlns:a16="http://schemas.microsoft.com/office/drawing/2014/main" id="{5D8629B7-022B-5AF2-7277-5332379FF12F}"/>
                </a:ext>
              </a:extLst>
            </p:cNvPr>
            <p:cNvSpPr/>
            <p:nvPr/>
          </p:nvSpPr>
          <p:spPr>
            <a:xfrm>
              <a:off x="1215125" y="3934975"/>
              <a:ext cx="48825" cy="42350"/>
            </a:xfrm>
            <a:custGeom>
              <a:avLst/>
              <a:gdLst/>
              <a:ahLst/>
              <a:cxnLst/>
              <a:rect l="l" t="t" r="r" b="b"/>
              <a:pathLst>
                <a:path w="1953" h="1694" extrusionOk="0">
                  <a:moveTo>
                    <a:pt x="115" y="1"/>
                  </a:moveTo>
                  <a:cubicBezTo>
                    <a:pt x="56" y="1"/>
                    <a:pt x="0" y="65"/>
                    <a:pt x="40" y="131"/>
                  </a:cubicBezTo>
                  <a:cubicBezTo>
                    <a:pt x="64" y="168"/>
                    <a:pt x="658" y="1039"/>
                    <a:pt x="1793" y="1683"/>
                  </a:cubicBezTo>
                  <a:cubicBezTo>
                    <a:pt x="1806" y="1691"/>
                    <a:pt x="1821" y="1694"/>
                    <a:pt x="1835" y="1694"/>
                  </a:cubicBezTo>
                  <a:cubicBezTo>
                    <a:pt x="1921" y="1694"/>
                    <a:pt x="1952" y="1578"/>
                    <a:pt x="1876" y="1535"/>
                  </a:cubicBezTo>
                  <a:cubicBezTo>
                    <a:pt x="778" y="912"/>
                    <a:pt x="187" y="45"/>
                    <a:pt x="181" y="36"/>
                  </a:cubicBezTo>
                  <a:cubicBezTo>
                    <a:pt x="163" y="11"/>
                    <a:pt x="138" y="1"/>
                    <a:pt x="1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2732;p58">
              <a:extLst>
                <a:ext uri="{FF2B5EF4-FFF2-40B4-BE49-F238E27FC236}">
                  <a16:creationId xmlns:a16="http://schemas.microsoft.com/office/drawing/2014/main" id="{EA824A27-C7DF-8433-23EF-F36FE33CFCBD}"/>
                </a:ext>
              </a:extLst>
            </p:cNvPr>
            <p:cNvSpPr/>
            <p:nvPr/>
          </p:nvSpPr>
          <p:spPr>
            <a:xfrm>
              <a:off x="1202400" y="3945800"/>
              <a:ext cx="52375" cy="45450"/>
            </a:xfrm>
            <a:custGeom>
              <a:avLst/>
              <a:gdLst/>
              <a:ahLst/>
              <a:cxnLst/>
              <a:rect l="l" t="t" r="r" b="b"/>
              <a:pathLst>
                <a:path w="2095" h="1818" extrusionOk="0">
                  <a:moveTo>
                    <a:pt x="116" y="0"/>
                  </a:moveTo>
                  <a:cubicBezTo>
                    <a:pt x="56" y="0"/>
                    <a:pt x="1" y="67"/>
                    <a:pt x="42" y="133"/>
                  </a:cubicBezTo>
                  <a:cubicBezTo>
                    <a:pt x="70" y="171"/>
                    <a:pt x="724" y="1096"/>
                    <a:pt x="1934" y="1806"/>
                  </a:cubicBezTo>
                  <a:cubicBezTo>
                    <a:pt x="1948" y="1814"/>
                    <a:pt x="1962" y="1818"/>
                    <a:pt x="1977" y="1818"/>
                  </a:cubicBezTo>
                  <a:cubicBezTo>
                    <a:pt x="2063" y="1818"/>
                    <a:pt x="2095" y="1704"/>
                    <a:pt x="2021" y="1660"/>
                  </a:cubicBezTo>
                  <a:cubicBezTo>
                    <a:pt x="843" y="969"/>
                    <a:pt x="188" y="44"/>
                    <a:pt x="181" y="35"/>
                  </a:cubicBezTo>
                  <a:cubicBezTo>
                    <a:pt x="162" y="11"/>
                    <a:pt x="139" y="0"/>
                    <a:pt x="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2733;p58">
              <a:extLst>
                <a:ext uri="{FF2B5EF4-FFF2-40B4-BE49-F238E27FC236}">
                  <a16:creationId xmlns:a16="http://schemas.microsoft.com/office/drawing/2014/main" id="{2D3BC3B8-588A-FBA1-EDDC-9FB3AA12CBC7}"/>
                </a:ext>
              </a:extLst>
            </p:cNvPr>
            <p:cNvSpPr/>
            <p:nvPr/>
          </p:nvSpPr>
          <p:spPr>
            <a:xfrm>
              <a:off x="1191425" y="3958175"/>
              <a:ext cx="52425" cy="45475"/>
            </a:xfrm>
            <a:custGeom>
              <a:avLst/>
              <a:gdLst/>
              <a:ahLst/>
              <a:cxnLst/>
              <a:rect l="l" t="t" r="r" b="b"/>
              <a:pathLst>
                <a:path w="2097" h="1819" extrusionOk="0">
                  <a:moveTo>
                    <a:pt x="117" y="0"/>
                  </a:moveTo>
                  <a:cubicBezTo>
                    <a:pt x="57" y="0"/>
                    <a:pt x="1" y="67"/>
                    <a:pt x="44" y="133"/>
                  </a:cubicBezTo>
                  <a:cubicBezTo>
                    <a:pt x="71" y="172"/>
                    <a:pt x="725" y="1095"/>
                    <a:pt x="1936" y="1807"/>
                  </a:cubicBezTo>
                  <a:cubicBezTo>
                    <a:pt x="1949" y="1815"/>
                    <a:pt x="1964" y="1819"/>
                    <a:pt x="1978" y="1819"/>
                  </a:cubicBezTo>
                  <a:cubicBezTo>
                    <a:pt x="2066" y="1819"/>
                    <a:pt x="2096" y="1704"/>
                    <a:pt x="2022" y="1660"/>
                  </a:cubicBezTo>
                  <a:cubicBezTo>
                    <a:pt x="845" y="968"/>
                    <a:pt x="190" y="45"/>
                    <a:pt x="182" y="35"/>
                  </a:cubicBezTo>
                  <a:cubicBezTo>
                    <a:pt x="164" y="11"/>
                    <a:pt x="140" y="0"/>
                    <a:pt x="1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2734;p58">
              <a:extLst>
                <a:ext uri="{FF2B5EF4-FFF2-40B4-BE49-F238E27FC236}">
                  <a16:creationId xmlns:a16="http://schemas.microsoft.com/office/drawing/2014/main" id="{EDE681CA-E4C5-7B7E-7914-218B1FA08956}"/>
                </a:ext>
              </a:extLst>
            </p:cNvPr>
            <p:cNvSpPr/>
            <p:nvPr/>
          </p:nvSpPr>
          <p:spPr>
            <a:xfrm>
              <a:off x="1180400" y="3970500"/>
              <a:ext cx="52475" cy="45525"/>
            </a:xfrm>
            <a:custGeom>
              <a:avLst/>
              <a:gdLst/>
              <a:ahLst/>
              <a:cxnLst/>
              <a:rect l="l" t="t" r="r" b="b"/>
              <a:pathLst>
                <a:path w="2099" h="1821" extrusionOk="0">
                  <a:moveTo>
                    <a:pt x="118" y="0"/>
                  </a:moveTo>
                  <a:cubicBezTo>
                    <a:pt x="58" y="0"/>
                    <a:pt x="0" y="69"/>
                    <a:pt x="47" y="134"/>
                  </a:cubicBezTo>
                  <a:cubicBezTo>
                    <a:pt x="73" y="173"/>
                    <a:pt x="728" y="1098"/>
                    <a:pt x="1938" y="1809"/>
                  </a:cubicBezTo>
                  <a:cubicBezTo>
                    <a:pt x="1951" y="1816"/>
                    <a:pt x="1967" y="1820"/>
                    <a:pt x="1982" y="1820"/>
                  </a:cubicBezTo>
                  <a:cubicBezTo>
                    <a:pt x="2068" y="1820"/>
                    <a:pt x="2098" y="1707"/>
                    <a:pt x="2024" y="1663"/>
                  </a:cubicBezTo>
                  <a:cubicBezTo>
                    <a:pt x="847" y="971"/>
                    <a:pt x="193" y="47"/>
                    <a:pt x="186" y="38"/>
                  </a:cubicBezTo>
                  <a:cubicBezTo>
                    <a:pt x="167" y="11"/>
                    <a:pt x="143" y="0"/>
                    <a:pt x="1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2735;p58">
              <a:extLst>
                <a:ext uri="{FF2B5EF4-FFF2-40B4-BE49-F238E27FC236}">
                  <a16:creationId xmlns:a16="http://schemas.microsoft.com/office/drawing/2014/main" id="{4D093FB5-D012-E1FC-BFAC-91B366DE83EE}"/>
                </a:ext>
              </a:extLst>
            </p:cNvPr>
            <p:cNvSpPr/>
            <p:nvPr/>
          </p:nvSpPr>
          <p:spPr>
            <a:xfrm>
              <a:off x="1170750" y="3984000"/>
              <a:ext cx="49900" cy="43300"/>
            </a:xfrm>
            <a:custGeom>
              <a:avLst/>
              <a:gdLst/>
              <a:ahLst/>
              <a:cxnLst/>
              <a:rect l="l" t="t" r="r" b="b"/>
              <a:pathLst>
                <a:path w="1996" h="1732" extrusionOk="0">
                  <a:moveTo>
                    <a:pt x="117" y="1"/>
                  </a:moveTo>
                  <a:cubicBezTo>
                    <a:pt x="57" y="1"/>
                    <a:pt x="1" y="68"/>
                    <a:pt x="45" y="134"/>
                  </a:cubicBezTo>
                  <a:cubicBezTo>
                    <a:pt x="70" y="172"/>
                    <a:pt x="680" y="1057"/>
                    <a:pt x="1836" y="1720"/>
                  </a:cubicBezTo>
                  <a:cubicBezTo>
                    <a:pt x="1848" y="1727"/>
                    <a:pt x="1863" y="1731"/>
                    <a:pt x="1879" y="1731"/>
                  </a:cubicBezTo>
                  <a:cubicBezTo>
                    <a:pt x="1965" y="1731"/>
                    <a:pt x="1996" y="1615"/>
                    <a:pt x="1921" y="1572"/>
                  </a:cubicBezTo>
                  <a:cubicBezTo>
                    <a:pt x="799" y="930"/>
                    <a:pt x="191" y="48"/>
                    <a:pt x="185" y="39"/>
                  </a:cubicBezTo>
                  <a:cubicBezTo>
                    <a:pt x="166" y="12"/>
                    <a:pt x="142" y="1"/>
                    <a:pt x="1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2736;p58">
              <a:extLst>
                <a:ext uri="{FF2B5EF4-FFF2-40B4-BE49-F238E27FC236}">
                  <a16:creationId xmlns:a16="http://schemas.microsoft.com/office/drawing/2014/main" id="{FF7584DC-9B66-6998-D3C9-11191C61F9F9}"/>
                </a:ext>
              </a:extLst>
            </p:cNvPr>
            <p:cNvSpPr/>
            <p:nvPr/>
          </p:nvSpPr>
          <p:spPr>
            <a:xfrm>
              <a:off x="807225" y="3891450"/>
              <a:ext cx="228225" cy="27575"/>
            </a:xfrm>
            <a:custGeom>
              <a:avLst/>
              <a:gdLst/>
              <a:ahLst/>
              <a:cxnLst/>
              <a:rect l="l" t="t" r="r" b="b"/>
              <a:pathLst>
                <a:path w="9129" h="1103" extrusionOk="0">
                  <a:moveTo>
                    <a:pt x="1" y="1"/>
                  </a:moveTo>
                  <a:lnTo>
                    <a:pt x="1" y="1102"/>
                  </a:lnTo>
                  <a:lnTo>
                    <a:pt x="9129" y="1102"/>
                  </a:lnTo>
                  <a:lnTo>
                    <a:pt x="91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2737;p58">
              <a:extLst>
                <a:ext uri="{FF2B5EF4-FFF2-40B4-BE49-F238E27FC236}">
                  <a16:creationId xmlns:a16="http://schemas.microsoft.com/office/drawing/2014/main" id="{5FEFEF77-33A9-CE26-88C4-D60977C4F81E}"/>
                </a:ext>
              </a:extLst>
            </p:cNvPr>
            <p:cNvSpPr/>
            <p:nvPr/>
          </p:nvSpPr>
          <p:spPr>
            <a:xfrm>
              <a:off x="825400" y="3919000"/>
              <a:ext cx="191900" cy="120700"/>
            </a:xfrm>
            <a:custGeom>
              <a:avLst/>
              <a:gdLst/>
              <a:ahLst/>
              <a:cxnLst/>
              <a:rect l="l" t="t" r="r" b="b"/>
              <a:pathLst>
                <a:path w="7676" h="4828" extrusionOk="0">
                  <a:moveTo>
                    <a:pt x="0" y="0"/>
                  </a:moveTo>
                  <a:lnTo>
                    <a:pt x="2114" y="4827"/>
                  </a:lnTo>
                  <a:lnTo>
                    <a:pt x="5561" y="4827"/>
                  </a:lnTo>
                  <a:lnTo>
                    <a:pt x="76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2738;p58">
              <a:extLst>
                <a:ext uri="{FF2B5EF4-FFF2-40B4-BE49-F238E27FC236}">
                  <a16:creationId xmlns:a16="http://schemas.microsoft.com/office/drawing/2014/main" id="{5F4F9F5F-6E49-77CC-C43D-DF354FDB55B4}"/>
                </a:ext>
              </a:extLst>
            </p:cNvPr>
            <p:cNvSpPr/>
            <p:nvPr/>
          </p:nvSpPr>
          <p:spPr>
            <a:xfrm>
              <a:off x="878250" y="4039675"/>
              <a:ext cx="85900" cy="43050"/>
            </a:xfrm>
            <a:custGeom>
              <a:avLst/>
              <a:gdLst/>
              <a:ahLst/>
              <a:cxnLst/>
              <a:rect l="l" t="t" r="r" b="b"/>
              <a:pathLst>
                <a:path w="3436" h="1722" extrusionOk="0">
                  <a:moveTo>
                    <a:pt x="0" y="0"/>
                  </a:moveTo>
                  <a:lnTo>
                    <a:pt x="0" y="1722"/>
                  </a:lnTo>
                  <a:lnTo>
                    <a:pt x="3436" y="1722"/>
                  </a:lnTo>
                  <a:lnTo>
                    <a:pt x="34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2739;p58">
              <a:extLst>
                <a:ext uri="{FF2B5EF4-FFF2-40B4-BE49-F238E27FC236}">
                  <a16:creationId xmlns:a16="http://schemas.microsoft.com/office/drawing/2014/main" id="{A7F45E5C-6E6C-F6C1-E75F-0B4B83912336}"/>
                </a:ext>
              </a:extLst>
            </p:cNvPr>
            <p:cNvSpPr/>
            <p:nvPr/>
          </p:nvSpPr>
          <p:spPr>
            <a:xfrm>
              <a:off x="876025" y="4037525"/>
              <a:ext cx="68575" cy="4275"/>
            </a:xfrm>
            <a:custGeom>
              <a:avLst/>
              <a:gdLst/>
              <a:ahLst/>
              <a:cxnLst/>
              <a:rect l="l" t="t" r="r" b="b"/>
              <a:pathLst>
                <a:path w="2743" h="171" extrusionOk="0">
                  <a:moveTo>
                    <a:pt x="86" y="0"/>
                  </a:moveTo>
                  <a:cubicBezTo>
                    <a:pt x="39" y="0"/>
                    <a:pt x="0" y="38"/>
                    <a:pt x="0" y="85"/>
                  </a:cubicBezTo>
                  <a:cubicBezTo>
                    <a:pt x="0" y="133"/>
                    <a:pt x="39" y="171"/>
                    <a:pt x="86" y="171"/>
                  </a:cubicBezTo>
                  <a:cubicBezTo>
                    <a:pt x="87" y="171"/>
                    <a:pt x="88" y="171"/>
                    <a:pt x="89" y="171"/>
                  </a:cubicBezTo>
                  <a:lnTo>
                    <a:pt x="2635" y="171"/>
                  </a:lnTo>
                  <a:cubicBezTo>
                    <a:pt x="2743" y="165"/>
                    <a:pt x="2743" y="6"/>
                    <a:pt x="2635" y="0"/>
                  </a:cubicBezTo>
                  <a:lnTo>
                    <a:pt x="89" y="0"/>
                  </a:lnTo>
                  <a:cubicBezTo>
                    <a:pt x="88" y="0"/>
                    <a:pt x="87" y="0"/>
                    <a:pt x="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2740;p58">
              <a:extLst>
                <a:ext uri="{FF2B5EF4-FFF2-40B4-BE49-F238E27FC236}">
                  <a16:creationId xmlns:a16="http://schemas.microsoft.com/office/drawing/2014/main" id="{AB4A07B2-66C6-5B46-ACE7-D7AEFD6496E5}"/>
                </a:ext>
              </a:extLst>
            </p:cNvPr>
            <p:cNvSpPr/>
            <p:nvPr/>
          </p:nvSpPr>
          <p:spPr>
            <a:xfrm>
              <a:off x="855950" y="3916875"/>
              <a:ext cx="164050" cy="4250"/>
            </a:xfrm>
            <a:custGeom>
              <a:avLst/>
              <a:gdLst/>
              <a:ahLst/>
              <a:cxnLst/>
              <a:rect l="l" t="t" r="r" b="b"/>
              <a:pathLst>
                <a:path w="6562" h="170" extrusionOk="0">
                  <a:moveTo>
                    <a:pt x="85" y="0"/>
                  </a:moveTo>
                  <a:cubicBezTo>
                    <a:pt x="39" y="0"/>
                    <a:pt x="1" y="39"/>
                    <a:pt x="1" y="85"/>
                  </a:cubicBezTo>
                  <a:cubicBezTo>
                    <a:pt x="1" y="132"/>
                    <a:pt x="39" y="170"/>
                    <a:pt x="85" y="170"/>
                  </a:cubicBezTo>
                  <a:cubicBezTo>
                    <a:pt x="86" y="170"/>
                    <a:pt x="88" y="170"/>
                    <a:pt x="90" y="170"/>
                  </a:cubicBezTo>
                  <a:lnTo>
                    <a:pt x="6453" y="170"/>
                  </a:lnTo>
                  <a:cubicBezTo>
                    <a:pt x="6561" y="165"/>
                    <a:pt x="6561" y="5"/>
                    <a:pt x="6453" y="0"/>
                  </a:cubicBezTo>
                  <a:lnTo>
                    <a:pt x="90" y="0"/>
                  </a:lnTo>
                  <a:cubicBezTo>
                    <a:pt x="88" y="0"/>
                    <a:pt x="86" y="0"/>
                    <a:pt x="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2741;p58">
              <a:extLst>
                <a:ext uri="{FF2B5EF4-FFF2-40B4-BE49-F238E27FC236}">
                  <a16:creationId xmlns:a16="http://schemas.microsoft.com/office/drawing/2014/main" id="{2F36732D-F274-503D-12F7-B636075D7600}"/>
                </a:ext>
              </a:extLst>
            </p:cNvPr>
            <p:cNvSpPr/>
            <p:nvPr/>
          </p:nvSpPr>
          <p:spPr>
            <a:xfrm>
              <a:off x="537975" y="4174000"/>
              <a:ext cx="139125" cy="144900"/>
            </a:xfrm>
            <a:custGeom>
              <a:avLst/>
              <a:gdLst/>
              <a:ahLst/>
              <a:cxnLst/>
              <a:rect l="l" t="t" r="r" b="b"/>
              <a:pathLst>
                <a:path w="5565" h="5796" extrusionOk="0">
                  <a:moveTo>
                    <a:pt x="3232" y="0"/>
                  </a:moveTo>
                  <a:lnTo>
                    <a:pt x="3232" y="1"/>
                  </a:lnTo>
                  <a:lnTo>
                    <a:pt x="3232" y="1"/>
                  </a:lnTo>
                  <a:lnTo>
                    <a:pt x="3233" y="0"/>
                  </a:lnTo>
                  <a:close/>
                  <a:moveTo>
                    <a:pt x="2993" y="828"/>
                  </a:moveTo>
                  <a:lnTo>
                    <a:pt x="4762" y="4209"/>
                  </a:lnTo>
                  <a:lnTo>
                    <a:pt x="2925" y="5174"/>
                  </a:lnTo>
                  <a:lnTo>
                    <a:pt x="2927" y="5172"/>
                  </a:lnTo>
                  <a:lnTo>
                    <a:pt x="2927" y="5172"/>
                  </a:lnTo>
                  <a:lnTo>
                    <a:pt x="2911" y="5182"/>
                  </a:lnTo>
                  <a:cubicBezTo>
                    <a:pt x="2901" y="5186"/>
                    <a:pt x="2889" y="5190"/>
                    <a:pt x="2877" y="5193"/>
                  </a:cubicBezTo>
                  <a:lnTo>
                    <a:pt x="2876" y="5190"/>
                  </a:lnTo>
                  <a:lnTo>
                    <a:pt x="844" y="2072"/>
                  </a:lnTo>
                  <a:lnTo>
                    <a:pt x="2993" y="828"/>
                  </a:lnTo>
                  <a:close/>
                  <a:moveTo>
                    <a:pt x="3232" y="1"/>
                  </a:moveTo>
                  <a:lnTo>
                    <a:pt x="0" y="1872"/>
                  </a:lnTo>
                  <a:lnTo>
                    <a:pt x="2375" y="5516"/>
                  </a:lnTo>
                  <a:cubicBezTo>
                    <a:pt x="2504" y="5735"/>
                    <a:pt x="2682" y="5796"/>
                    <a:pt x="2839" y="5796"/>
                  </a:cubicBezTo>
                  <a:cubicBezTo>
                    <a:pt x="2966" y="5793"/>
                    <a:pt x="3089" y="5761"/>
                    <a:pt x="3201" y="5701"/>
                  </a:cubicBezTo>
                  <a:lnTo>
                    <a:pt x="5564" y="4460"/>
                  </a:lnTo>
                  <a:lnTo>
                    <a:pt x="32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2742;p58">
              <a:extLst>
                <a:ext uri="{FF2B5EF4-FFF2-40B4-BE49-F238E27FC236}">
                  <a16:creationId xmlns:a16="http://schemas.microsoft.com/office/drawing/2014/main" id="{2D5020C3-0E38-EC8F-83F2-42FB54E396E8}"/>
                </a:ext>
              </a:extLst>
            </p:cNvPr>
            <p:cNvSpPr/>
            <p:nvPr/>
          </p:nvSpPr>
          <p:spPr>
            <a:xfrm>
              <a:off x="397150" y="4094050"/>
              <a:ext cx="133725" cy="48825"/>
            </a:xfrm>
            <a:custGeom>
              <a:avLst/>
              <a:gdLst/>
              <a:ahLst/>
              <a:cxnLst/>
              <a:rect l="l" t="t" r="r" b="b"/>
              <a:pathLst>
                <a:path w="5349" h="1953" extrusionOk="0">
                  <a:moveTo>
                    <a:pt x="2596" y="0"/>
                  </a:moveTo>
                  <a:lnTo>
                    <a:pt x="1" y="330"/>
                  </a:lnTo>
                  <a:lnTo>
                    <a:pt x="96" y="1081"/>
                  </a:lnTo>
                  <a:lnTo>
                    <a:pt x="2477" y="779"/>
                  </a:lnTo>
                  <a:lnTo>
                    <a:pt x="5034" y="1952"/>
                  </a:lnTo>
                  <a:lnTo>
                    <a:pt x="5349" y="1264"/>
                  </a:lnTo>
                  <a:lnTo>
                    <a:pt x="2596" y="0"/>
                  </a:lnTo>
                  <a:close/>
                </a:path>
              </a:pathLst>
            </a:custGeom>
            <a:solidFill>
              <a:srgbClr val="418EB6">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2743;p58">
              <a:extLst>
                <a:ext uri="{FF2B5EF4-FFF2-40B4-BE49-F238E27FC236}">
                  <a16:creationId xmlns:a16="http://schemas.microsoft.com/office/drawing/2014/main" id="{E3553575-D310-D55E-B5E4-EDFE3BD11FF7}"/>
                </a:ext>
              </a:extLst>
            </p:cNvPr>
            <p:cNvSpPr/>
            <p:nvPr/>
          </p:nvSpPr>
          <p:spPr>
            <a:xfrm>
              <a:off x="491575" y="4106675"/>
              <a:ext cx="24675" cy="33200"/>
            </a:xfrm>
            <a:custGeom>
              <a:avLst/>
              <a:gdLst/>
              <a:ahLst/>
              <a:cxnLst/>
              <a:rect l="l" t="t" r="r" b="b"/>
              <a:pathLst>
                <a:path w="987" h="1328" extrusionOk="0">
                  <a:moveTo>
                    <a:pt x="504" y="0"/>
                  </a:moveTo>
                  <a:lnTo>
                    <a:pt x="1" y="1109"/>
                  </a:lnTo>
                  <a:lnTo>
                    <a:pt x="484" y="1328"/>
                  </a:lnTo>
                  <a:lnTo>
                    <a:pt x="987" y="219"/>
                  </a:lnTo>
                  <a:lnTo>
                    <a:pt x="5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2744;p58">
              <a:extLst>
                <a:ext uri="{FF2B5EF4-FFF2-40B4-BE49-F238E27FC236}">
                  <a16:creationId xmlns:a16="http://schemas.microsoft.com/office/drawing/2014/main" id="{58C14660-2854-F559-40C6-A1E662E931D7}"/>
                </a:ext>
              </a:extLst>
            </p:cNvPr>
            <p:cNvSpPr/>
            <p:nvPr/>
          </p:nvSpPr>
          <p:spPr>
            <a:xfrm>
              <a:off x="465750" y="4098850"/>
              <a:ext cx="24300" cy="33650"/>
            </a:xfrm>
            <a:custGeom>
              <a:avLst/>
              <a:gdLst/>
              <a:ahLst/>
              <a:cxnLst/>
              <a:rect l="l" t="t" r="r" b="b"/>
              <a:pathLst>
                <a:path w="972" h="1346" extrusionOk="0">
                  <a:moveTo>
                    <a:pt x="484" y="1"/>
                  </a:moveTo>
                  <a:lnTo>
                    <a:pt x="1" y="1139"/>
                  </a:lnTo>
                  <a:lnTo>
                    <a:pt x="490" y="1346"/>
                  </a:lnTo>
                  <a:lnTo>
                    <a:pt x="971" y="207"/>
                  </a:lnTo>
                  <a:lnTo>
                    <a:pt x="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2745;p58">
              <a:extLst>
                <a:ext uri="{FF2B5EF4-FFF2-40B4-BE49-F238E27FC236}">
                  <a16:creationId xmlns:a16="http://schemas.microsoft.com/office/drawing/2014/main" id="{5DAAF93C-0744-7B79-F5AA-543E25883F37}"/>
                </a:ext>
              </a:extLst>
            </p:cNvPr>
            <p:cNvSpPr/>
            <p:nvPr/>
          </p:nvSpPr>
          <p:spPr>
            <a:xfrm>
              <a:off x="449575" y="4089600"/>
              <a:ext cx="19775" cy="32325"/>
            </a:xfrm>
            <a:custGeom>
              <a:avLst/>
              <a:gdLst/>
              <a:ahLst/>
              <a:cxnLst/>
              <a:rect l="l" t="t" r="r" b="b"/>
              <a:pathLst>
                <a:path w="791" h="1293" extrusionOk="0">
                  <a:moveTo>
                    <a:pt x="274" y="0"/>
                  </a:moveTo>
                  <a:lnTo>
                    <a:pt x="0" y="1172"/>
                  </a:lnTo>
                  <a:lnTo>
                    <a:pt x="517" y="1293"/>
                  </a:lnTo>
                  <a:lnTo>
                    <a:pt x="791" y="121"/>
                  </a:lnTo>
                  <a:lnTo>
                    <a:pt x="2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2746;p58">
              <a:extLst>
                <a:ext uri="{FF2B5EF4-FFF2-40B4-BE49-F238E27FC236}">
                  <a16:creationId xmlns:a16="http://schemas.microsoft.com/office/drawing/2014/main" id="{4FB72570-E201-8719-D094-68C348E7DBB4}"/>
                </a:ext>
              </a:extLst>
            </p:cNvPr>
            <p:cNvSpPr/>
            <p:nvPr/>
          </p:nvSpPr>
          <p:spPr>
            <a:xfrm>
              <a:off x="429000" y="4091900"/>
              <a:ext cx="16000" cy="29125"/>
            </a:xfrm>
            <a:custGeom>
              <a:avLst/>
              <a:gdLst/>
              <a:ahLst/>
              <a:cxnLst/>
              <a:rect l="l" t="t" r="r" b="b"/>
              <a:pathLst>
                <a:path w="640" h="1165" extrusionOk="0">
                  <a:moveTo>
                    <a:pt x="529" y="0"/>
                  </a:moveTo>
                  <a:lnTo>
                    <a:pt x="0" y="54"/>
                  </a:lnTo>
                  <a:lnTo>
                    <a:pt x="113" y="1164"/>
                  </a:lnTo>
                  <a:lnTo>
                    <a:pt x="639" y="1112"/>
                  </a:lnTo>
                  <a:lnTo>
                    <a:pt x="5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2747;p58">
              <a:extLst>
                <a:ext uri="{FF2B5EF4-FFF2-40B4-BE49-F238E27FC236}">
                  <a16:creationId xmlns:a16="http://schemas.microsoft.com/office/drawing/2014/main" id="{00FAED1F-704A-8759-EBB1-27564E813A11}"/>
                </a:ext>
              </a:extLst>
            </p:cNvPr>
            <p:cNvSpPr/>
            <p:nvPr/>
          </p:nvSpPr>
          <p:spPr>
            <a:xfrm>
              <a:off x="408600" y="4094600"/>
              <a:ext cx="17000" cy="29050"/>
            </a:xfrm>
            <a:custGeom>
              <a:avLst/>
              <a:gdLst/>
              <a:ahLst/>
              <a:cxnLst/>
              <a:rect l="l" t="t" r="r" b="b"/>
              <a:pathLst>
                <a:path w="680" h="1162" extrusionOk="0">
                  <a:moveTo>
                    <a:pt x="526" y="0"/>
                  </a:moveTo>
                  <a:lnTo>
                    <a:pt x="1" y="75"/>
                  </a:lnTo>
                  <a:lnTo>
                    <a:pt x="154" y="1161"/>
                  </a:lnTo>
                  <a:lnTo>
                    <a:pt x="679" y="1087"/>
                  </a:lnTo>
                  <a:lnTo>
                    <a:pt x="5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2748;p58">
              <a:extLst>
                <a:ext uri="{FF2B5EF4-FFF2-40B4-BE49-F238E27FC236}">
                  <a16:creationId xmlns:a16="http://schemas.microsoft.com/office/drawing/2014/main" id="{3A309411-485B-E557-DE17-AF6BF84180D4}"/>
                </a:ext>
              </a:extLst>
            </p:cNvPr>
            <p:cNvSpPr/>
            <p:nvPr/>
          </p:nvSpPr>
          <p:spPr>
            <a:xfrm>
              <a:off x="675075" y="4292775"/>
              <a:ext cx="49575" cy="128000"/>
            </a:xfrm>
            <a:custGeom>
              <a:avLst/>
              <a:gdLst/>
              <a:ahLst/>
              <a:cxnLst/>
              <a:rect l="l" t="t" r="r" b="b"/>
              <a:pathLst>
                <a:path w="1983" h="5120" extrusionOk="0">
                  <a:moveTo>
                    <a:pt x="651" y="0"/>
                  </a:moveTo>
                  <a:lnTo>
                    <a:pt x="0" y="390"/>
                  </a:lnTo>
                  <a:cubicBezTo>
                    <a:pt x="12" y="409"/>
                    <a:pt x="1160" y="2386"/>
                    <a:pt x="426" y="4908"/>
                  </a:cubicBezTo>
                  <a:lnTo>
                    <a:pt x="1154" y="5119"/>
                  </a:lnTo>
                  <a:cubicBezTo>
                    <a:pt x="1983" y="2269"/>
                    <a:pt x="705" y="92"/>
                    <a:pt x="651" y="0"/>
                  </a:cubicBezTo>
                  <a:close/>
                </a:path>
              </a:pathLst>
            </a:custGeom>
            <a:solidFill>
              <a:srgbClr val="418EB6">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2749;p58">
              <a:extLst>
                <a:ext uri="{FF2B5EF4-FFF2-40B4-BE49-F238E27FC236}">
                  <a16:creationId xmlns:a16="http://schemas.microsoft.com/office/drawing/2014/main" id="{26C73253-452A-2D4D-7FCF-1C282A15C354}"/>
                </a:ext>
              </a:extLst>
            </p:cNvPr>
            <p:cNvSpPr/>
            <p:nvPr/>
          </p:nvSpPr>
          <p:spPr>
            <a:xfrm>
              <a:off x="599900" y="4189775"/>
              <a:ext cx="19000" cy="76400"/>
            </a:xfrm>
            <a:custGeom>
              <a:avLst/>
              <a:gdLst/>
              <a:ahLst/>
              <a:cxnLst/>
              <a:rect l="l" t="t" r="r" b="b"/>
              <a:pathLst>
                <a:path w="760" h="3056" extrusionOk="0">
                  <a:moveTo>
                    <a:pt x="328" y="0"/>
                  </a:moveTo>
                  <a:cubicBezTo>
                    <a:pt x="323" y="0"/>
                    <a:pt x="319" y="1"/>
                    <a:pt x="314" y="1"/>
                  </a:cubicBezTo>
                  <a:cubicBezTo>
                    <a:pt x="138" y="9"/>
                    <a:pt x="0" y="158"/>
                    <a:pt x="6" y="335"/>
                  </a:cubicBezTo>
                  <a:lnTo>
                    <a:pt x="110" y="2748"/>
                  </a:lnTo>
                  <a:cubicBezTo>
                    <a:pt x="117" y="2921"/>
                    <a:pt x="261" y="3056"/>
                    <a:pt x="433" y="3056"/>
                  </a:cubicBezTo>
                  <a:cubicBezTo>
                    <a:pt x="437" y="3056"/>
                    <a:pt x="440" y="3056"/>
                    <a:pt x="444" y="3055"/>
                  </a:cubicBezTo>
                  <a:cubicBezTo>
                    <a:pt x="622" y="3047"/>
                    <a:pt x="759" y="2898"/>
                    <a:pt x="752" y="2720"/>
                  </a:cubicBezTo>
                  <a:lnTo>
                    <a:pt x="648" y="309"/>
                  </a:lnTo>
                  <a:cubicBezTo>
                    <a:pt x="641" y="135"/>
                    <a:pt x="498" y="0"/>
                    <a:pt x="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2750;p58">
              <a:extLst>
                <a:ext uri="{FF2B5EF4-FFF2-40B4-BE49-F238E27FC236}">
                  <a16:creationId xmlns:a16="http://schemas.microsoft.com/office/drawing/2014/main" id="{A56E26E7-F88C-01A6-3E44-8FD9AF16D1A0}"/>
                </a:ext>
              </a:extLst>
            </p:cNvPr>
            <p:cNvSpPr/>
            <p:nvPr/>
          </p:nvSpPr>
          <p:spPr>
            <a:xfrm>
              <a:off x="669825" y="4287850"/>
              <a:ext cx="29475" cy="23025"/>
            </a:xfrm>
            <a:custGeom>
              <a:avLst/>
              <a:gdLst/>
              <a:ahLst/>
              <a:cxnLst/>
              <a:rect l="l" t="t" r="r" b="b"/>
              <a:pathLst>
                <a:path w="1179" h="921" extrusionOk="0">
                  <a:moveTo>
                    <a:pt x="982" y="0"/>
                  </a:moveTo>
                  <a:lnTo>
                    <a:pt x="0" y="534"/>
                  </a:lnTo>
                  <a:lnTo>
                    <a:pt x="203" y="921"/>
                  </a:lnTo>
                  <a:lnTo>
                    <a:pt x="1179" y="394"/>
                  </a:lnTo>
                  <a:lnTo>
                    <a:pt x="9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2751;p58">
              <a:extLst>
                <a:ext uri="{FF2B5EF4-FFF2-40B4-BE49-F238E27FC236}">
                  <a16:creationId xmlns:a16="http://schemas.microsoft.com/office/drawing/2014/main" id="{F950056A-6E76-C160-0D70-3F8AB2D046BF}"/>
                </a:ext>
              </a:extLst>
            </p:cNvPr>
            <p:cNvSpPr/>
            <p:nvPr/>
          </p:nvSpPr>
          <p:spPr>
            <a:xfrm>
              <a:off x="518400" y="4105975"/>
              <a:ext cx="136825" cy="126975"/>
            </a:xfrm>
            <a:custGeom>
              <a:avLst/>
              <a:gdLst/>
              <a:ahLst/>
              <a:cxnLst/>
              <a:rect l="l" t="t" r="r" b="b"/>
              <a:pathLst>
                <a:path w="5473" h="5079" extrusionOk="0">
                  <a:moveTo>
                    <a:pt x="2531" y="0"/>
                  </a:moveTo>
                  <a:lnTo>
                    <a:pt x="0" y="3410"/>
                  </a:lnTo>
                  <a:lnTo>
                    <a:pt x="1106" y="5078"/>
                  </a:lnTo>
                  <a:lnTo>
                    <a:pt x="5472" y="2619"/>
                  </a:lnTo>
                  <a:lnTo>
                    <a:pt x="25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2752;p58">
              <a:extLst>
                <a:ext uri="{FF2B5EF4-FFF2-40B4-BE49-F238E27FC236}">
                  <a16:creationId xmlns:a16="http://schemas.microsoft.com/office/drawing/2014/main" id="{2BC076FC-5B20-83F9-A3D6-1809AE19EC3D}"/>
                </a:ext>
              </a:extLst>
            </p:cNvPr>
            <p:cNvSpPr/>
            <p:nvPr/>
          </p:nvSpPr>
          <p:spPr>
            <a:xfrm>
              <a:off x="596650" y="4171425"/>
              <a:ext cx="58575" cy="40700"/>
            </a:xfrm>
            <a:custGeom>
              <a:avLst/>
              <a:gdLst/>
              <a:ahLst/>
              <a:cxnLst/>
              <a:rect l="l" t="t" r="r" b="b"/>
              <a:pathLst>
                <a:path w="2343" h="1628" extrusionOk="0">
                  <a:moveTo>
                    <a:pt x="2342" y="1"/>
                  </a:moveTo>
                  <a:lnTo>
                    <a:pt x="1" y="1320"/>
                  </a:lnTo>
                  <a:lnTo>
                    <a:pt x="869" y="1628"/>
                  </a:lnTo>
                  <a:lnTo>
                    <a:pt x="2060" y="983"/>
                  </a:lnTo>
                  <a:lnTo>
                    <a:pt x="23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2753;p58">
              <a:extLst>
                <a:ext uri="{FF2B5EF4-FFF2-40B4-BE49-F238E27FC236}">
                  <a16:creationId xmlns:a16="http://schemas.microsoft.com/office/drawing/2014/main" id="{184C4025-0712-E8C4-893D-4063BF147092}"/>
                </a:ext>
              </a:extLst>
            </p:cNvPr>
            <p:cNvSpPr/>
            <p:nvPr/>
          </p:nvSpPr>
          <p:spPr>
            <a:xfrm>
              <a:off x="618350" y="4195975"/>
              <a:ext cx="78150" cy="105950"/>
            </a:xfrm>
            <a:custGeom>
              <a:avLst/>
              <a:gdLst/>
              <a:ahLst/>
              <a:cxnLst/>
              <a:rect l="l" t="t" r="r" b="b"/>
              <a:pathLst>
                <a:path w="3126" h="4238" extrusionOk="0">
                  <a:moveTo>
                    <a:pt x="1192" y="1"/>
                  </a:moveTo>
                  <a:lnTo>
                    <a:pt x="1" y="646"/>
                  </a:lnTo>
                  <a:lnTo>
                    <a:pt x="2006" y="4237"/>
                  </a:lnTo>
                  <a:lnTo>
                    <a:pt x="3125" y="3629"/>
                  </a:lnTo>
                  <a:lnTo>
                    <a:pt x="11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2754;p58">
              <a:extLst>
                <a:ext uri="{FF2B5EF4-FFF2-40B4-BE49-F238E27FC236}">
                  <a16:creationId xmlns:a16="http://schemas.microsoft.com/office/drawing/2014/main" id="{99AB60D3-B9A0-F55E-D06D-64410041843D}"/>
                </a:ext>
              </a:extLst>
            </p:cNvPr>
            <p:cNvSpPr/>
            <p:nvPr/>
          </p:nvSpPr>
          <p:spPr>
            <a:xfrm>
              <a:off x="518400" y="4105975"/>
              <a:ext cx="63300" cy="85250"/>
            </a:xfrm>
            <a:custGeom>
              <a:avLst/>
              <a:gdLst/>
              <a:ahLst/>
              <a:cxnLst/>
              <a:rect l="l" t="t" r="r" b="b"/>
              <a:pathLst>
                <a:path w="2532" h="3410" extrusionOk="0">
                  <a:moveTo>
                    <a:pt x="2531" y="0"/>
                  </a:moveTo>
                  <a:lnTo>
                    <a:pt x="1587" y="584"/>
                  </a:lnTo>
                  <a:lnTo>
                    <a:pt x="130" y="2431"/>
                  </a:lnTo>
                  <a:lnTo>
                    <a:pt x="0" y="3410"/>
                  </a:lnTo>
                  <a:lnTo>
                    <a:pt x="25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2755;p58">
              <a:extLst>
                <a:ext uri="{FF2B5EF4-FFF2-40B4-BE49-F238E27FC236}">
                  <a16:creationId xmlns:a16="http://schemas.microsoft.com/office/drawing/2014/main" id="{79E905E4-A03D-979C-18D2-AD440C176D92}"/>
                </a:ext>
              </a:extLst>
            </p:cNvPr>
            <p:cNvSpPr/>
            <p:nvPr/>
          </p:nvSpPr>
          <p:spPr>
            <a:xfrm>
              <a:off x="508950" y="4113950"/>
              <a:ext cx="49150" cy="52800"/>
            </a:xfrm>
            <a:custGeom>
              <a:avLst/>
              <a:gdLst/>
              <a:ahLst/>
              <a:cxnLst/>
              <a:rect l="l" t="t" r="r" b="b"/>
              <a:pathLst>
                <a:path w="1966" h="2112" extrusionOk="0">
                  <a:moveTo>
                    <a:pt x="756" y="1"/>
                  </a:moveTo>
                  <a:lnTo>
                    <a:pt x="0" y="1285"/>
                  </a:lnTo>
                  <a:lnTo>
                    <a:pt x="508" y="2112"/>
                  </a:lnTo>
                  <a:lnTo>
                    <a:pt x="1965" y="265"/>
                  </a:lnTo>
                  <a:lnTo>
                    <a:pt x="7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2756;p58">
              <a:extLst>
                <a:ext uri="{FF2B5EF4-FFF2-40B4-BE49-F238E27FC236}">
                  <a16:creationId xmlns:a16="http://schemas.microsoft.com/office/drawing/2014/main" id="{7B6A9FEB-7FFB-B13D-7C0B-6080810621AB}"/>
                </a:ext>
              </a:extLst>
            </p:cNvPr>
            <p:cNvSpPr/>
            <p:nvPr/>
          </p:nvSpPr>
          <p:spPr>
            <a:xfrm>
              <a:off x="624775" y="4193825"/>
              <a:ext cx="26500" cy="15375"/>
            </a:xfrm>
            <a:custGeom>
              <a:avLst/>
              <a:gdLst/>
              <a:ahLst/>
              <a:cxnLst/>
              <a:rect l="l" t="t" r="r" b="b"/>
              <a:pathLst>
                <a:path w="1060" h="615" extrusionOk="0">
                  <a:moveTo>
                    <a:pt x="937" y="1"/>
                  </a:moveTo>
                  <a:cubicBezTo>
                    <a:pt x="924" y="1"/>
                    <a:pt x="909" y="4"/>
                    <a:pt x="895" y="12"/>
                  </a:cubicBezTo>
                  <a:lnTo>
                    <a:pt x="78" y="454"/>
                  </a:lnTo>
                  <a:cubicBezTo>
                    <a:pt x="0" y="497"/>
                    <a:pt x="30" y="615"/>
                    <a:pt x="117" y="615"/>
                  </a:cubicBezTo>
                  <a:cubicBezTo>
                    <a:pt x="132" y="615"/>
                    <a:pt x="146" y="610"/>
                    <a:pt x="158" y="605"/>
                  </a:cubicBezTo>
                  <a:lnTo>
                    <a:pt x="975" y="161"/>
                  </a:lnTo>
                  <a:cubicBezTo>
                    <a:pt x="1059" y="115"/>
                    <a:pt x="1014" y="1"/>
                    <a:pt x="9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2757;p58">
              <a:extLst>
                <a:ext uri="{FF2B5EF4-FFF2-40B4-BE49-F238E27FC236}">
                  <a16:creationId xmlns:a16="http://schemas.microsoft.com/office/drawing/2014/main" id="{08066626-785A-3B54-8AB9-9F4E5A0740CF}"/>
                </a:ext>
              </a:extLst>
            </p:cNvPr>
            <p:cNvSpPr/>
            <p:nvPr/>
          </p:nvSpPr>
          <p:spPr>
            <a:xfrm>
              <a:off x="593700" y="4169275"/>
              <a:ext cx="64625" cy="37275"/>
            </a:xfrm>
            <a:custGeom>
              <a:avLst/>
              <a:gdLst/>
              <a:ahLst/>
              <a:cxnLst/>
              <a:rect l="l" t="t" r="r" b="b"/>
              <a:pathLst>
                <a:path w="2585" h="1491" extrusionOk="0">
                  <a:moveTo>
                    <a:pt x="2462" y="0"/>
                  </a:moveTo>
                  <a:cubicBezTo>
                    <a:pt x="2448" y="0"/>
                    <a:pt x="2433" y="4"/>
                    <a:pt x="2418" y="13"/>
                  </a:cubicBezTo>
                  <a:lnTo>
                    <a:pt x="76" y="1331"/>
                  </a:lnTo>
                  <a:cubicBezTo>
                    <a:pt x="0" y="1374"/>
                    <a:pt x="31" y="1490"/>
                    <a:pt x="119" y="1490"/>
                  </a:cubicBezTo>
                  <a:cubicBezTo>
                    <a:pt x="133" y="1490"/>
                    <a:pt x="148" y="1486"/>
                    <a:pt x="161" y="1479"/>
                  </a:cubicBezTo>
                  <a:lnTo>
                    <a:pt x="2501" y="160"/>
                  </a:lnTo>
                  <a:cubicBezTo>
                    <a:pt x="2585" y="113"/>
                    <a:pt x="2538" y="0"/>
                    <a:pt x="24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2758;p58">
              <a:extLst>
                <a:ext uri="{FF2B5EF4-FFF2-40B4-BE49-F238E27FC236}">
                  <a16:creationId xmlns:a16="http://schemas.microsoft.com/office/drawing/2014/main" id="{93D11FEA-904F-7E65-C1C0-F63039952FE4}"/>
                </a:ext>
              </a:extLst>
            </p:cNvPr>
            <p:cNvSpPr/>
            <p:nvPr/>
          </p:nvSpPr>
          <p:spPr>
            <a:xfrm>
              <a:off x="524538" y="4108225"/>
              <a:ext cx="60875" cy="78575"/>
            </a:xfrm>
            <a:custGeom>
              <a:avLst/>
              <a:gdLst/>
              <a:ahLst/>
              <a:cxnLst/>
              <a:rect l="l" t="t" r="r" b="b"/>
              <a:pathLst>
                <a:path w="2435" h="3143" extrusionOk="0">
                  <a:moveTo>
                    <a:pt x="2314" y="0"/>
                  </a:moveTo>
                  <a:cubicBezTo>
                    <a:pt x="2289" y="0"/>
                    <a:pt x="2264" y="12"/>
                    <a:pt x="2245" y="39"/>
                  </a:cubicBezTo>
                  <a:lnTo>
                    <a:pt x="43" y="3007"/>
                  </a:lnTo>
                  <a:cubicBezTo>
                    <a:pt x="0" y="3062"/>
                    <a:pt x="41" y="3142"/>
                    <a:pt x="111" y="3142"/>
                  </a:cubicBezTo>
                  <a:cubicBezTo>
                    <a:pt x="137" y="3142"/>
                    <a:pt x="162" y="3129"/>
                    <a:pt x="178" y="3107"/>
                  </a:cubicBezTo>
                  <a:lnTo>
                    <a:pt x="2383" y="140"/>
                  </a:lnTo>
                  <a:cubicBezTo>
                    <a:pt x="2435" y="74"/>
                    <a:pt x="2376" y="0"/>
                    <a:pt x="2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2759;p58">
              <a:extLst>
                <a:ext uri="{FF2B5EF4-FFF2-40B4-BE49-F238E27FC236}">
                  <a16:creationId xmlns:a16="http://schemas.microsoft.com/office/drawing/2014/main" id="{C9E4D30D-F17B-E740-5D77-6C7971D5F3EE}"/>
                </a:ext>
              </a:extLst>
            </p:cNvPr>
            <p:cNvSpPr/>
            <p:nvPr/>
          </p:nvSpPr>
          <p:spPr>
            <a:xfrm>
              <a:off x="518850" y="4128750"/>
              <a:ext cx="34050" cy="40150"/>
            </a:xfrm>
            <a:custGeom>
              <a:avLst/>
              <a:gdLst/>
              <a:ahLst/>
              <a:cxnLst/>
              <a:rect l="l" t="t" r="r" b="b"/>
              <a:pathLst>
                <a:path w="1362" h="1606" extrusionOk="0">
                  <a:moveTo>
                    <a:pt x="1240" y="0"/>
                  </a:moveTo>
                  <a:cubicBezTo>
                    <a:pt x="1216" y="0"/>
                    <a:pt x="1192" y="11"/>
                    <a:pt x="1172" y="38"/>
                  </a:cubicBezTo>
                  <a:lnTo>
                    <a:pt x="45" y="1467"/>
                  </a:lnTo>
                  <a:cubicBezTo>
                    <a:pt x="1" y="1524"/>
                    <a:pt x="40" y="1606"/>
                    <a:pt x="110" y="1606"/>
                  </a:cubicBezTo>
                  <a:cubicBezTo>
                    <a:pt x="137" y="1606"/>
                    <a:pt x="161" y="1593"/>
                    <a:pt x="177" y="1572"/>
                  </a:cubicBezTo>
                  <a:lnTo>
                    <a:pt x="1307" y="143"/>
                  </a:lnTo>
                  <a:cubicBezTo>
                    <a:pt x="1362" y="77"/>
                    <a:pt x="1303" y="0"/>
                    <a:pt x="12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2760;p58">
              <a:extLst>
                <a:ext uri="{FF2B5EF4-FFF2-40B4-BE49-F238E27FC236}">
                  <a16:creationId xmlns:a16="http://schemas.microsoft.com/office/drawing/2014/main" id="{CCE15E6D-7CB5-A425-D0F3-E01BA3D2B490}"/>
                </a:ext>
              </a:extLst>
            </p:cNvPr>
            <p:cNvSpPr/>
            <p:nvPr/>
          </p:nvSpPr>
          <p:spPr>
            <a:xfrm>
              <a:off x="762125" y="4193100"/>
              <a:ext cx="318400" cy="389200"/>
            </a:xfrm>
            <a:custGeom>
              <a:avLst/>
              <a:gdLst/>
              <a:ahLst/>
              <a:cxnLst/>
              <a:rect l="l" t="t" r="r" b="b"/>
              <a:pathLst>
                <a:path w="12736" h="15568" extrusionOk="0">
                  <a:moveTo>
                    <a:pt x="0" y="0"/>
                  </a:moveTo>
                  <a:lnTo>
                    <a:pt x="0" y="15567"/>
                  </a:lnTo>
                  <a:lnTo>
                    <a:pt x="12736" y="15567"/>
                  </a:lnTo>
                  <a:lnTo>
                    <a:pt x="127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2761;p58">
              <a:extLst>
                <a:ext uri="{FF2B5EF4-FFF2-40B4-BE49-F238E27FC236}">
                  <a16:creationId xmlns:a16="http://schemas.microsoft.com/office/drawing/2014/main" id="{CC1773B0-9677-ECB3-90F1-0444E6B5742B}"/>
                </a:ext>
              </a:extLst>
            </p:cNvPr>
            <p:cNvSpPr/>
            <p:nvPr/>
          </p:nvSpPr>
          <p:spPr>
            <a:xfrm>
              <a:off x="751175" y="4152025"/>
              <a:ext cx="340325" cy="41100"/>
            </a:xfrm>
            <a:custGeom>
              <a:avLst/>
              <a:gdLst/>
              <a:ahLst/>
              <a:cxnLst/>
              <a:rect l="l" t="t" r="r" b="b"/>
              <a:pathLst>
                <a:path w="13613" h="1644" extrusionOk="0">
                  <a:moveTo>
                    <a:pt x="1" y="1"/>
                  </a:moveTo>
                  <a:lnTo>
                    <a:pt x="1" y="1643"/>
                  </a:lnTo>
                  <a:lnTo>
                    <a:pt x="13613" y="1643"/>
                  </a:lnTo>
                  <a:lnTo>
                    <a:pt x="136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2762;p58">
              <a:extLst>
                <a:ext uri="{FF2B5EF4-FFF2-40B4-BE49-F238E27FC236}">
                  <a16:creationId xmlns:a16="http://schemas.microsoft.com/office/drawing/2014/main" id="{73F91B6E-976F-63BB-EAA0-B4ADC08413B5}"/>
                </a:ext>
              </a:extLst>
            </p:cNvPr>
            <p:cNvSpPr/>
            <p:nvPr/>
          </p:nvSpPr>
          <p:spPr>
            <a:xfrm>
              <a:off x="751175" y="4296450"/>
              <a:ext cx="340325" cy="41100"/>
            </a:xfrm>
            <a:custGeom>
              <a:avLst/>
              <a:gdLst/>
              <a:ahLst/>
              <a:cxnLst/>
              <a:rect l="l" t="t" r="r" b="b"/>
              <a:pathLst>
                <a:path w="13613" h="1644" extrusionOk="0">
                  <a:moveTo>
                    <a:pt x="1" y="1"/>
                  </a:moveTo>
                  <a:lnTo>
                    <a:pt x="1" y="1643"/>
                  </a:lnTo>
                  <a:lnTo>
                    <a:pt x="13613" y="1643"/>
                  </a:lnTo>
                  <a:lnTo>
                    <a:pt x="136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2763;p58">
              <a:extLst>
                <a:ext uri="{FF2B5EF4-FFF2-40B4-BE49-F238E27FC236}">
                  <a16:creationId xmlns:a16="http://schemas.microsoft.com/office/drawing/2014/main" id="{0B6E0D34-0DB5-46DD-1075-2B5CB14ABDF4}"/>
                </a:ext>
              </a:extLst>
            </p:cNvPr>
            <p:cNvSpPr/>
            <p:nvPr/>
          </p:nvSpPr>
          <p:spPr>
            <a:xfrm>
              <a:off x="751175" y="4444025"/>
              <a:ext cx="340325" cy="41075"/>
            </a:xfrm>
            <a:custGeom>
              <a:avLst/>
              <a:gdLst/>
              <a:ahLst/>
              <a:cxnLst/>
              <a:rect l="l" t="t" r="r" b="b"/>
              <a:pathLst>
                <a:path w="13613" h="1643" extrusionOk="0">
                  <a:moveTo>
                    <a:pt x="1" y="0"/>
                  </a:moveTo>
                  <a:lnTo>
                    <a:pt x="1" y="1643"/>
                  </a:lnTo>
                  <a:lnTo>
                    <a:pt x="13613" y="1643"/>
                  </a:lnTo>
                  <a:lnTo>
                    <a:pt x="136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2764;p58">
              <a:extLst>
                <a:ext uri="{FF2B5EF4-FFF2-40B4-BE49-F238E27FC236}">
                  <a16:creationId xmlns:a16="http://schemas.microsoft.com/office/drawing/2014/main" id="{05B7D7AF-4572-819C-980F-9D192C1A17D0}"/>
                </a:ext>
              </a:extLst>
            </p:cNvPr>
            <p:cNvSpPr/>
            <p:nvPr/>
          </p:nvSpPr>
          <p:spPr>
            <a:xfrm>
              <a:off x="751175" y="4582275"/>
              <a:ext cx="340325" cy="41075"/>
            </a:xfrm>
            <a:custGeom>
              <a:avLst/>
              <a:gdLst/>
              <a:ahLst/>
              <a:cxnLst/>
              <a:rect l="l" t="t" r="r" b="b"/>
              <a:pathLst>
                <a:path w="13613" h="1643" extrusionOk="0">
                  <a:moveTo>
                    <a:pt x="1" y="0"/>
                  </a:moveTo>
                  <a:lnTo>
                    <a:pt x="1" y="1643"/>
                  </a:lnTo>
                  <a:lnTo>
                    <a:pt x="13613" y="1643"/>
                  </a:lnTo>
                  <a:lnTo>
                    <a:pt x="136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2765;p58">
              <a:extLst>
                <a:ext uri="{FF2B5EF4-FFF2-40B4-BE49-F238E27FC236}">
                  <a16:creationId xmlns:a16="http://schemas.microsoft.com/office/drawing/2014/main" id="{86CEF5AE-262F-ECE7-CAF9-3A88C0E347E1}"/>
                </a:ext>
              </a:extLst>
            </p:cNvPr>
            <p:cNvSpPr/>
            <p:nvPr/>
          </p:nvSpPr>
          <p:spPr>
            <a:xfrm>
              <a:off x="759900" y="4335400"/>
              <a:ext cx="275400" cy="4250"/>
            </a:xfrm>
            <a:custGeom>
              <a:avLst/>
              <a:gdLst/>
              <a:ahLst/>
              <a:cxnLst/>
              <a:rect l="l" t="t" r="r" b="b"/>
              <a:pathLst>
                <a:path w="11016" h="170" extrusionOk="0">
                  <a:moveTo>
                    <a:pt x="84" y="1"/>
                  </a:moveTo>
                  <a:cubicBezTo>
                    <a:pt x="38" y="1"/>
                    <a:pt x="0" y="38"/>
                    <a:pt x="0" y="85"/>
                  </a:cubicBezTo>
                  <a:cubicBezTo>
                    <a:pt x="0" y="133"/>
                    <a:pt x="40" y="170"/>
                    <a:pt x="87" y="170"/>
                  </a:cubicBezTo>
                  <a:cubicBezTo>
                    <a:pt x="87" y="170"/>
                    <a:pt x="88" y="170"/>
                    <a:pt x="89" y="170"/>
                  </a:cubicBezTo>
                  <a:lnTo>
                    <a:pt x="10927" y="170"/>
                  </a:lnTo>
                  <a:cubicBezTo>
                    <a:pt x="10928" y="170"/>
                    <a:pt x="10929" y="170"/>
                    <a:pt x="10930" y="170"/>
                  </a:cubicBezTo>
                  <a:cubicBezTo>
                    <a:pt x="10976" y="170"/>
                    <a:pt x="11016" y="133"/>
                    <a:pt x="11016" y="85"/>
                  </a:cubicBezTo>
                  <a:cubicBezTo>
                    <a:pt x="11016" y="38"/>
                    <a:pt x="10978" y="1"/>
                    <a:pt x="10932" y="1"/>
                  </a:cubicBezTo>
                  <a:cubicBezTo>
                    <a:pt x="10930" y="1"/>
                    <a:pt x="10929" y="1"/>
                    <a:pt x="10927" y="1"/>
                  </a:cubicBezTo>
                  <a:lnTo>
                    <a:pt x="89" y="1"/>
                  </a:lnTo>
                  <a:cubicBezTo>
                    <a:pt x="88" y="1"/>
                    <a:pt x="86" y="1"/>
                    <a:pt x="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2766;p58">
              <a:extLst>
                <a:ext uri="{FF2B5EF4-FFF2-40B4-BE49-F238E27FC236}">
                  <a16:creationId xmlns:a16="http://schemas.microsoft.com/office/drawing/2014/main" id="{89BCF4D1-DD8A-E290-18C4-FB87C8993750}"/>
                </a:ext>
              </a:extLst>
            </p:cNvPr>
            <p:cNvSpPr/>
            <p:nvPr/>
          </p:nvSpPr>
          <p:spPr>
            <a:xfrm>
              <a:off x="759900" y="4190975"/>
              <a:ext cx="275400" cy="4275"/>
            </a:xfrm>
            <a:custGeom>
              <a:avLst/>
              <a:gdLst/>
              <a:ahLst/>
              <a:cxnLst/>
              <a:rect l="l" t="t" r="r" b="b"/>
              <a:pathLst>
                <a:path w="11016" h="171" extrusionOk="0">
                  <a:moveTo>
                    <a:pt x="84" y="1"/>
                  </a:moveTo>
                  <a:cubicBezTo>
                    <a:pt x="38" y="1"/>
                    <a:pt x="0" y="39"/>
                    <a:pt x="0" y="85"/>
                  </a:cubicBezTo>
                  <a:cubicBezTo>
                    <a:pt x="0" y="132"/>
                    <a:pt x="38" y="170"/>
                    <a:pt x="84" y="170"/>
                  </a:cubicBezTo>
                  <a:cubicBezTo>
                    <a:pt x="86" y="170"/>
                    <a:pt x="88" y="170"/>
                    <a:pt x="89" y="170"/>
                  </a:cubicBezTo>
                  <a:lnTo>
                    <a:pt x="10927" y="170"/>
                  </a:lnTo>
                  <a:cubicBezTo>
                    <a:pt x="10929" y="170"/>
                    <a:pt x="10930" y="170"/>
                    <a:pt x="10932" y="170"/>
                  </a:cubicBezTo>
                  <a:cubicBezTo>
                    <a:pt x="10978" y="170"/>
                    <a:pt x="11016" y="132"/>
                    <a:pt x="11016" y="85"/>
                  </a:cubicBezTo>
                  <a:cubicBezTo>
                    <a:pt x="11016" y="39"/>
                    <a:pt x="10978" y="1"/>
                    <a:pt x="10932" y="1"/>
                  </a:cubicBezTo>
                  <a:cubicBezTo>
                    <a:pt x="10930" y="1"/>
                    <a:pt x="10929" y="1"/>
                    <a:pt x="10927" y="1"/>
                  </a:cubicBezTo>
                  <a:lnTo>
                    <a:pt x="89" y="1"/>
                  </a:lnTo>
                  <a:cubicBezTo>
                    <a:pt x="88" y="1"/>
                    <a:pt x="86" y="1"/>
                    <a:pt x="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2767;p58">
              <a:extLst>
                <a:ext uri="{FF2B5EF4-FFF2-40B4-BE49-F238E27FC236}">
                  <a16:creationId xmlns:a16="http://schemas.microsoft.com/office/drawing/2014/main" id="{6BB40BEE-03C4-AF6C-42BA-2CF3F209BEB3}"/>
                </a:ext>
              </a:extLst>
            </p:cNvPr>
            <p:cNvSpPr/>
            <p:nvPr/>
          </p:nvSpPr>
          <p:spPr>
            <a:xfrm>
              <a:off x="759900" y="4482950"/>
              <a:ext cx="275400" cy="4275"/>
            </a:xfrm>
            <a:custGeom>
              <a:avLst/>
              <a:gdLst/>
              <a:ahLst/>
              <a:cxnLst/>
              <a:rect l="l" t="t" r="r" b="b"/>
              <a:pathLst>
                <a:path w="11016" h="171" extrusionOk="0">
                  <a:moveTo>
                    <a:pt x="84" y="1"/>
                  </a:moveTo>
                  <a:cubicBezTo>
                    <a:pt x="38" y="1"/>
                    <a:pt x="0" y="39"/>
                    <a:pt x="0" y="86"/>
                  </a:cubicBezTo>
                  <a:cubicBezTo>
                    <a:pt x="0" y="132"/>
                    <a:pt x="38" y="170"/>
                    <a:pt x="84" y="170"/>
                  </a:cubicBezTo>
                  <a:cubicBezTo>
                    <a:pt x="86" y="170"/>
                    <a:pt x="88" y="170"/>
                    <a:pt x="89" y="170"/>
                  </a:cubicBezTo>
                  <a:lnTo>
                    <a:pt x="10927" y="170"/>
                  </a:lnTo>
                  <a:cubicBezTo>
                    <a:pt x="10929" y="170"/>
                    <a:pt x="10930" y="170"/>
                    <a:pt x="10932" y="170"/>
                  </a:cubicBezTo>
                  <a:cubicBezTo>
                    <a:pt x="10978" y="170"/>
                    <a:pt x="11016" y="132"/>
                    <a:pt x="11016" y="86"/>
                  </a:cubicBezTo>
                  <a:cubicBezTo>
                    <a:pt x="11016" y="39"/>
                    <a:pt x="10978" y="1"/>
                    <a:pt x="10932" y="1"/>
                  </a:cubicBezTo>
                  <a:cubicBezTo>
                    <a:pt x="10930" y="1"/>
                    <a:pt x="10929" y="1"/>
                    <a:pt x="10927" y="1"/>
                  </a:cubicBezTo>
                  <a:lnTo>
                    <a:pt x="89" y="1"/>
                  </a:lnTo>
                  <a:cubicBezTo>
                    <a:pt x="88" y="1"/>
                    <a:pt x="86" y="1"/>
                    <a:pt x="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2768;p58">
              <a:extLst>
                <a:ext uri="{FF2B5EF4-FFF2-40B4-BE49-F238E27FC236}">
                  <a16:creationId xmlns:a16="http://schemas.microsoft.com/office/drawing/2014/main" id="{B9F1CE00-ECC4-80CE-767F-91516660C31A}"/>
                </a:ext>
              </a:extLst>
            </p:cNvPr>
            <p:cNvSpPr/>
            <p:nvPr/>
          </p:nvSpPr>
          <p:spPr>
            <a:xfrm>
              <a:off x="919100" y="4294350"/>
              <a:ext cx="164175" cy="4275"/>
            </a:xfrm>
            <a:custGeom>
              <a:avLst/>
              <a:gdLst/>
              <a:ahLst/>
              <a:cxnLst/>
              <a:rect l="l" t="t" r="r" b="b"/>
              <a:pathLst>
                <a:path w="6567" h="171" extrusionOk="0">
                  <a:moveTo>
                    <a:pt x="86" y="0"/>
                  </a:moveTo>
                  <a:cubicBezTo>
                    <a:pt x="39" y="0"/>
                    <a:pt x="0" y="37"/>
                    <a:pt x="0" y="85"/>
                  </a:cubicBezTo>
                  <a:cubicBezTo>
                    <a:pt x="0" y="133"/>
                    <a:pt x="39" y="171"/>
                    <a:pt x="86" y="171"/>
                  </a:cubicBezTo>
                  <a:cubicBezTo>
                    <a:pt x="87" y="171"/>
                    <a:pt x="88" y="171"/>
                    <a:pt x="89" y="171"/>
                  </a:cubicBezTo>
                  <a:lnTo>
                    <a:pt x="6458" y="171"/>
                  </a:lnTo>
                  <a:cubicBezTo>
                    <a:pt x="6566" y="165"/>
                    <a:pt x="6566" y="6"/>
                    <a:pt x="6458" y="0"/>
                  </a:cubicBezTo>
                  <a:lnTo>
                    <a:pt x="89" y="0"/>
                  </a:lnTo>
                  <a:cubicBezTo>
                    <a:pt x="88" y="0"/>
                    <a:pt x="87" y="0"/>
                    <a:pt x="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2769;p58">
              <a:extLst>
                <a:ext uri="{FF2B5EF4-FFF2-40B4-BE49-F238E27FC236}">
                  <a16:creationId xmlns:a16="http://schemas.microsoft.com/office/drawing/2014/main" id="{4DA53490-7E0D-DF68-5605-305DCEA05138}"/>
                </a:ext>
              </a:extLst>
            </p:cNvPr>
            <p:cNvSpPr/>
            <p:nvPr/>
          </p:nvSpPr>
          <p:spPr>
            <a:xfrm>
              <a:off x="919100" y="4441900"/>
              <a:ext cx="164175" cy="4300"/>
            </a:xfrm>
            <a:custGeom>
              <a:avLst/>
              <a:gdLst/>
              <a:ahLst/>
              <a:cxnLst/>
              <a:rect l="l" t="t" r="r" b="b"/>
              <a:pathLst>
                <a:path w="6567" h="172" extrusionOk="0">
                  <a:moveTo>
                    <a:pt x="86" y="0"/>
                  </a:moveTo>
                  <a:cubicBezTo>
                    <a:pt x="39" y="0"/>
                    <a:pt x="0" y="38"/>
                    <a:pt x="0" y="87"/>
                  </a:cubicBezTo>
                  <a:cubicBezTo>
                    <a:pt x="0" y="134"/>
                    <a:pt x="39" y="171"/>
                    <a:pt x="86" y="171"/>
                  </a:cubicBezTo>
                  <a:cubicBezTo>
                    <a:pt x="87" y="171"/>
                    <a:pt x="88" y="171"/>
                    <a:pt x="89" y="171"/>
                  </a:cubicBezTo>
                  <a:lnTo>
                    <a:pt x="6458" y="171"/>
                  </a:lnTo>
                  <a:cubicBezTo>
                    <a:pt x="6566" y="165"/>
                    <a:pt x="6566" y="6"/>
                    <a:pt x="6458" y="0"/>
                  </a:cubicBezTo>
                  <a:lnTo>
                    <a:pt x="89" y="0"/>
                  </a:lnTo>
                  <a:cubicBezTo>
                    <a:pt x="88" y="0"/>
                    <a:pt x="87" y="0"/>
                    <a:pt x="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2770;p58">
              <a:extLst>
                <a:ext uri="{FF2B5EF4-FFF2-40B4-BE49-F238E27FC236}">
                  <a16:creationId xmlns:a16="http://schemas.microsoft.com/office/drawing/2014/main" id="{1744C67E-B296-108E-3CB2-78553AD9F61C}"/>
                </a:ext>
              </a:extLst>
            </p:cNvPr>
            <p:cNvSpPr/>
            <p:nvPr/>
          </p:nvSpPr>
          <p:spPr>
            <a:xfrm>
              <a:off x="919100" y="4580150"/>
              <a:ext cx="164175" cy="4275"/>
            </a:xfrm>
            <a:custGeom>
              <a:avLst/>
              <a:gdLst/>
              <a:ahLst/>
              <a:cxnLst/>
              <a:rect l="l" t="t" r="r" b="b"/>
              <a:pathLst>
                <a:path w="6567" h="171" extrusionOk="0">
                  <a:moveTo>
                    <a:pt x="86" y="1"/>
                  </a:moveTo>
                  <a:cubicBezTo>
                    <a:pt x="39" y="1"/>
                    <a:pt x="0" y="38"/>
                    <a:pt x="0" y="85"/>
                  </a:cubicBezTo>
                  <a:cubicBezTo>
                    <a:pt x="0" y="133"/>
                    <a:pt x="38" y="170"/>
                    <a:pt x="84" y="170"/>
                  </a:cubicBezTo>
                  <a:cubicBezTo>
                    <a:pt x="86" y="170"/>
                    <a:pt x="87" y="170"/>
                    <a:pt x="89" y="170"/>
                  </a:cubicBezTo>
                  <a:lnTo>
                    <a:pt x="6458" y="170"/>
                  </a:lnTo>
                  <a:cubicBezTo>
                    <a:pt x="6566" y="166"/>
                    <a:pt x="6566" y="7"/>
                    <a:pt x="6458" y="1"/>
                  </a:cubicBezTo>
                  <a:lnTo>
                    <a:pt x="89" y="1"/>
                  </a:lnTo>
                  <a:cubicBezTo>
                    <a:pt x="88" y="1"/>
                    <a:pt x="87" y="1"/>
                    <a:pt x="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2771;p58">
              <a:extLst>
                <a:ext uri="{FF2B5EF4-FFF2-40B4-BE49-F238E27FC236}">
                  <a16:creationId xmlns:a16="http://schemas.microsoft.com/office/drawing/2014/main" id="{21872755-C422-2F43-D28C-0DDA7AF71D39}"/>
                </a:ext>
              </a:extLst>
            </p:cNvPr>
            <p:cNvSpPr/>
            <p:nvPr/>
          </p:nvSpPr>
          <p:spPr>
            <a:xfrm>
              <a:off x="784250" y="4294350"/>
              <a:ext cx="67400" cy="4275"/>
            </a:xfrm>
            <a:custGeom>
              <a:avLst/>
              <a:gdLst/>
              <a:ahLst/>
              <a:cxnLst/>
              <a:rect l="l" t="t" r="r" b="b"/>
              <a:pathLst>
                <a:path w="2696" h="171" extrusionOk="0">
                  <a:moveTo>
                    <a:pt x="87" y="0"/>
                  </a:moveTo>
                  <a:cubicBezTo>
                    <a:pt x="40" y="0"/>
                    <a:pt x="1" y="37"/>
                    <a:pt x="1" y="85"/>
                  </a:cubicBezTo>
                  <a:cubicBezTo>
                    <a:pt x="1" y="133"/>
                    <a:pt x="40" y="171"/>
                    <a:pt x="87" y="171"/>
                  </a:cubicBezTo>
                  <a:cubicBezTo>
                    <a:pt x="88" y="171"/>
                    <a:pt x="89" y="171"/>
                    <a:pt x="90" y="171"/>
                  </a:cubicBezTo>
                  <a:lnTo>
                    <a:pt x="2587" y="171"/>
                  </a:lnTo>
                  <a:cubicBezTo>
                    <a:pt x="2695" y="165"/>
                    <a:pt x="2695" y="6"/>
                    <a:pt x="2587" y="0"/>
                  </a:cubicBezTo>
                  <a:lnTo>
                    <a:pt x="90" y="0"/>
                  </a:lnTo>
                  <a:cubicBezTo>
                    <a:pt x="89" y="0"/>
                    <a:pt x="88" y="0"/>
                    <a:pt x="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2772;p58">
              <a:extLst>
                <a:ext uri="{FF2B5EF4-FFF2-40B4-BE49-F238E27FC236}">
                  <a16:creationId xmlns:a16="http://schemas.microsoft.com/office/drawing/2014/main" id="{0B973D88-270C-D1A8-1E50-717B33F4B805}"/>
                </a:ext>
              </a:extLst>
            </p:cNvPr>
            <p:cNvSpPr/>
            <p:nvPr/>
          </p:nvSpPr>
          <p:spPr>
            <a:xfrm>
              <a:off x="784250" y="4441900"/>
              <a:ext cx="67400" cy="4300"/>
            </a:xfrm>
            <a:custGeom>
              <a:avLst/>
              <a:gdLst/>
              <a:ahLst/>
              <a:cxnLst/>
              <a:rect l="l" t="t" r="r" b="b"/>
              <a:pathLst>
                <a:path w="2696" h="172" extrusionOk="0">
                  <a:moveTo>
                    <a:pt x="87" y="0"/>
                  </a:moveTo>
                  <a:cubicBezTo>
                    <a:pt x="40" y="0"/>
                    <a:pt x="1" y="38"/>
                    <a:pt x="1" y="87"/>
                  </a:cubicBezTo>
                  <a:cubicBezTo>
                    <a:pt x="1" y="134"/>
                    <a:pt x="40" y="171"/>
                    <a:pt x="87" y="171"/>
                  </a:cubicBezTo>
                  <a:cubicBezTo>
                    <a:pt x="88" y="171"/>
                    <a:pt x="89" y="171"/>
                    <a:pt x="90" y="171"/>
                  </a:cubicBezTo>
                  <a:lnTo>
                    <a:pt x="2587" y="171"/>
                  </a:lnTo>
                  <a:cubicBezTo>
                    <a:pt x="2695" y="165"/>
                    <a:pt x="2695" y="6"/>
                    <a:pt x="2587" y="0"/>
                  </a:cubicBezTo>
                  <a:lnTo>
                    <a:pt x="90" y="0"/>
                  </a:lnTo>
                  <a:cubicBezTo>
                    <a:pt x="89" y="0"/>
                    <a:pt x="88" y="0"/>
                    <a:pt x="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2773;p58">
              <a:extLst>
                <a:ext uri="{FF2B5EF4-FFF2-40B4-BE49-F238E27FC236}">
                  <a16:creationId xmlns:a16="http://schemas.microsoft.com/office/drawing/2014/main" id="{CF27DD69-EF4B-C647-882C-BD04F5C8E34B}"/>
                </a:ext>
              </a:extLst>
            </p:cNvPr>
            <p:cNvSpPr/>
            <p:nvPr/>
          </p:nvSpPr>
          <p:spPr>
            <a:xfrm>
              <a:off x="784250" y="4580150"/>
              <a:ext cx="67400" cy="4275"/>
            </a:xfrm>
            <a:custGeom>
              <a:avLst/>
              <a:gdLst/>
              <a:ahLst/>
              <a:cxnLst/>
              <a:rect l="l" t="t" r="r" b="b"/>
              <a:pathLst>
                <a:path w="2696" h="171" extrusionOk="0">
                  <a:moveTo>
                    <a:pt x="87" y="1"/>
                  </a:moveTo>
                  <a:cubicBezTo>
                    <a:pt x="40" y="1"/>
                    <a:pt x="1" y="38"/>
                    <a:pt x="1" y="85"/>
                  </a:cubicBezTo>
                  <a:cubicBezTo>
                    <a:pt x="1" y="133"/>
                    <a:pt x="39" y="170"/>
                    <a:pt x="85" y="170"/>
                  </a:cubicBezTo>
                  <a:cubicBezTo>
                    <a:pt x="86" y="170"/>
                    <a:pt x="88" y="170"/>
                    <a:pt x="90" y="170"/>
                  </a:cubicBezTo>
                  <a:lnTo>
                    <a:pt x="2587" y="170"/>
                  </a:lnTo>
                  <a:cubicBezTo>
                    <a:pt x="2695" y="166"/>
                    <a:pt x="2695" y="7"/>
                    <a:pt x="2587" y="1"/>
                  </a:cubicBezTo>
                  <a:lnTo>
                    <a:pt x="90" y="1"/>
                  </a:lnTo>
                  <a:cubicBezTo>
                    <a:pt x="89" y="1"/>
                    <a:pt x="88" y="1"/>
                    <a:pt x="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2774;p58">
              <a:extLst>
                <a:ext uri="{FF2B5EF4-FFF2-40B4-BE49-F238E27FC236}">
                  <a16:creationId xmlns:a16="http://schemas.microsoft.com/office/drawing/2014/main" id="{A8C20972-BD2D-2534-6C18-20854FF70F80}"/>
                </a:ext>
              </a:extLst>
            </p:cNvPr>
            <p:cNvSpPr/>
            <p:nvPr/>
          </p:nvSpPr>
          <p:spPr>
            <a:xfrm>
              <a:off x="852750" y="4254450"/>
              <a:ext cx="130075" cy="125150"/>
            </a:xfrm>
            <a:custGeom>
              <a:avLst/>
              <a:gdLst/>
              <a:ahLst/>
              <a:cxnLst/>
              <a:rect l="l" t="t" r="r" b="b"/>
              <a:pathLst>
                <a:path w="5203" h="5006" extrusionOk="0">
                  <a:moveTo>
                    <a:pt x="2702" y="0"/>
                  </a:moveTo>
                  <a:cubicBezTo>
                    <a:pt x="2701" y="0"/>
                    <a:pt x="2700" y="0"/>
                    <a:pt x="2699" y="0"/>
                  </a:cubicBezTo>
                  <a:cubicBezTo>
                    <a:pt x="1687" y="0"/>
                    <a:pt x="775" y="610"/>
                    <a:pt x="387" y="1545"/>
                  </a:cubicBezTo>
                  <a:cubicBezTo>
                    <a:pt x="0" y="2480"/>
                    <a:pt x="213" y="3557"/>
                    <a:pt x="930" y="4272"/>
                  </a:cubicBezTo>
                  <a:cubicBezTo>
                    <a:pt x="1409" y="4751"/>
                    <a:pt x="2049" y="5005"/>
                    <a:pt x="2700" y="5005"/>
                  </a:cubicBezTo>
                  <a:cubicBezTo>
                    <a:pt x="3023" y="5005"/>
                    <a:pt x="3348" y="4943"/>
                    <a:pt x="3658" y="4814"/>
                  </a:cubicBezTo>
                  <a:cubicBezTo>
                    <a:pt x="4593" y="4428"/>
                    <a:pt x="5203" y="3514"/>
                    <a:pt x="5203" y="2502"/>
                  </a:cubicBezTo>
                  <a:cubicBezTo>
                    <a:pt x="5203" y="1121"/>
                    <a:pt x="4084" y="0"/>
                    <a:pt x="27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2775;p58">
              <a:extLst>
                <a:ext uri="{FF2B5EF4-FFF2-40B4-BE49-F238E27FC236}">
                  <a16:creationId xmlns:a16="http://schemas.microsoft.com/office/drawing/2014/main" id="{8004E2B4-4D45-79B7-06EF-631EAAD130BD}"/>
                </a:ext>
              </a:extLst>
            </p:cNvPr>
            <p:cNvSpPr/>
            <p:nvPr/>
          </p:nvSpPr>
          <p:spPr>
            <a:xfrm>
              <a:off x="898600" y="4285250"/>
              <a:ext cx="43300" cy="63450"/>
            </a:xfrm>
            <a:custGeom>
              <a:avLst/>
              <a:gdLst/>
              <a:ahLst/>
              <a:cxnLst/>
              <a:rect l="l" t="t" r="r" b="b"/>
              <a:pathLst>
                <a:path w="1732" h="2538" extrusionOk="0">
                  <a:moveTo>
                    <a:pt x="865" y="1"/>
                  </a:moveTo>
                  <a:cubicBezTo>
                    <a:pt x="865" y="1"/>
                    <a:pt x="0" y="942"/>
                    <a:pt x="29" y="1786"/>
                  </a:cubicBezTo>
                  <a:cubicBezTo>
                    <a:pt x="29" y="2202"/>
                    <a:pt x="404" y="2538"/>
                    <a:pt x="865" y="2538"/>
                  </a:cubicBezTo>
                  <a:cubicBezTo>
                    <a:pt x="1328" y="2538"/>
                    <a:pt x="1701" y="2202"/>
                    <a:pt x="1701" y="1786"/>
                  </a:cubicBezTo>
                  <a:cubicBezTo>
                    <a:pt x="1732" y="942"/>
                    <a:pt x="865" y="1"/>
                    <a:pt x="8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2776;p58">
              <a:extLst>
                <a:ext uri="{FF2B5EF4-FFF2-40B4-BE49-F238E27FC236}">
                  <a16:creationId xmlns:a16="http://schemas.microsoft.com/office/drawing/2014/main" id="{75D571BC-D42D-3B37-E9F4-3FCE9380457A}"/>
                </a:ext>
              </a:extLst>
            </p:cNvPr>
            <p:cNvSpPr/>
            <p:nvPr/>
          </p:nvSpPr>
          <p:spPr>
            <a:xfrm>
              <a:off x="367425" y="4512875"/>
              <a:ext cx="22950" cy="37625"/>
            </a:xfrm>
            <a:custGeom>
              <a:avLst/>
              <a:gdLst/>
              <a:ahLst/>
              <a:cxnLst/>
              <a:rect l="l" t="t" r="r" b="b"/>
              <a:pathLst>
                <a:path w="918" h="1505" extrusionOk="0">
                  <a:moveTo>
                    <a:pt x="253" y="0"/>
                  </a:moveTo>
                  <a:cubicBezTo>
                    <a:pt x="113" y="0"/>
                    <a:pt x="1" y="113"/>
                    <a:pt x="1" y="253"/>
                  </a:cubicBezTo>
                  <a:lnTo>
                    <a:pt x="1" y="1252"/>
                  </a:lnTo>
                  <a:cubicBezTo>
                    <a:pt x="1" y="1392"/>
                    <a:pt x="113" y="1504"/>
                    <a:pt x="253" y="1504"/>
                  </a:cubicBezTo>
                  <a:lnTo>
                    <a:pt x="665" y="1504"/>
                  </a:lnTo>
                  <a:cubicBezTo>
                    <a:pt x="803" y="1504"/>
                    <a:pt x="917" y="1392"/>
                    <a:pt x="917" y="1252"/>
                  </a:cubicBezTo>
                  <a:lnTo>
                    <a:pt x="917" y="253"/>
                  </a:lnTo>
                  <a:cubicBezTo>
                    <a:pt x="917" y="113"/>
                    <a:pt x="803" y="0"/>
                    <a:pt x="6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2777;p58">
              <a:extLst>
                <a:ext uri="{FF2B5EF4-FFF2-40B4-BE49-F238E27FC236}">
                  <a16:creationId xmlns:a16="http://schemas.microsoft.com/office/drawing/2014/main" id="{7C300AE3-F86B-6C0F-9E99-62695D7008DE}"/>
                </a:ext>
              </a:extLst>
            </p:cNvPr>
            <p:cNvSpPr/>
            <p:nvPr/>
          </p:nvSpPr>
          <p:spPr>
            <a:xfrm>
              <a:off x="802975" y="4512875"/>
              <a:ext cx="22925" cy="37625"/>
            </a:xfrm>
            <a:custGeom>
              <a:avLst/>
              <a:gdLst/>
              <a:ahLst/>
              <a:cxnLst/>
              <a:rect l="l" t="t" r="r" b="b"/>
              <a:pathLst>
                <a:path w="917" h="1505" extrusionOk="0">
                  <a:moveTo>
                    <a:pt x="253" y="0"/>
                  </a:moveTo>
                  <a:cubicBezTo>
                    <a:pt x="114" y="0"/>
                    <a:pt x="0" y="114"/>
                    <a:pt x="0" y="253"/>
                  </a:cubicBezTo>
                  <a:lnTo>
                    <a:pt x="0" y="1252"/>
                  </a:lnTo>
                  <a:cubicBezTo>
                    <a:pt x="0" y="1392"/>
                    <a:pt x="114" y="1504"/>
                    <a:pt x="253" y="1504"/>
                  </a:cubicBezTo>
                  <a:lnTo>
                    <a:pt x="664" y="1504"/>
                  </a:lnTo>
                  <a:cubicBezTo>
                    <a:pt x="802" y="1504"/>
                    <a:pt x="916" y="1392"/>
                    <a:pt x="916" y="1252"/>
                  </a:cubicBezTo>
                  <a:lnTo>
                    <a:pt x="916" y="253"/>
                  </a:lnTo>
                  <a:cubicBezTo>
                    <a:pt x="916" y="114"/>
                    <a:pt x="802" y="0"/>
                    <a:pt x="6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2778;p58">
              <a:extLst>
                <a:ext uri="{FF2B5EF4-FFF2-40B4-BE49-F238E27FC236}">
                  <a16:creationId xmlns:a16="http://schemas.microsoft.com/office/drawing/2014/main" id="{15A540E2-5E71-3985-A66D-2084993107ED}"/>
                </a:ext>
              </a:extLst>
            </p:cNvPr>
            <p:cNvSpPr/>
            <p:nvPr/>
          </p:nvSpPr>
          <p:spPr>
            <a:xfrm>
              <a:off x="802975" y="4495950"/>
              <a:ext cx="22925" cy="12650"/>
            </a:xfrm>
            <a:custGeom>
              <a:avLst/>
              <a:gdLst/>
              <a:ahLst/>
              <a:cxnLst/>
              <a:rect l="l" t="t" r="r" b="b"/>
              <a:pathLst>
                <a:path w="917" h="506" extrusionOk="0">
                  <a:moveTo>
                    <a:pt x="253" y="0"/>
                  </a:moveTo>
                  <a:cubicBezTo>
                    <a:pt x="114" y="0"/>
                    <a:pt x="0" y="114"/>
                    <a:pt x="0" y="253"/>
                  </a:cubicBezTo>
                  <a:cubicBezTo>
                    <a:pt x="0" y="392"/>
                    <a:pt x="112" y="505"/>
                    <a:pt x="250" y="505"/>
                  </a:cubicBezTo>
                  <a:cubicBezTo>
                    <a:pt x="251" y="505"/>
                    <a:pt x="252" y="505"/>
                    <a:pt x="253" y="505"/>
                  </a:cubicBezTo>
                  <a:lnTo>
                    <a:pt x="664" y="505"/>
                  </a:lnTo>
                  <a:cubicBezTo>
                    <a:pt x="665" y="505"/>
                    <a:pt x="666" y="505"/>
                    <a:pt x="667" y="505"/>
                  </a:cubicBezTo>
                  <a:cubicBezTo>
                    <a:pt x="804" y="505"/>
                    <a:pt x="916" y="392"/>
                    <a:pt x="916" y="253"/>
                  </a:cubicBezTo>
                  <a:cubicBezTo>
                    <a:pt x="916" y="114"/>
                    <a:pt x="802" y="0"/>
                    <a:pt x="6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2779;p58">
              <a:extLst>
                <a:ext uri="{FF2B5EF4-FFF2-40B4-BE49-F238E27FC236}">
                  <a16:creationId xmlns:a16="http://schemas.microsoft.com/office/drawing/2014/main" id="{BD29E031-B06B-C7E2-49DE-8606F9425909}"/>
                </a:ext>
              </a:extLst>
            </p:cNvPr>
            <p:cNvSpPr/>
            <p:nvPr/>
          </p:nvSpPr>
          <p:spPr>
            <a:xfrm>
              <a:off x="487975" y="4360800"/>
              <a:ext cx="319250" cy="107375"/>
            </a:xfrm>
            <a:custGeom>
              <a:avLst/>
              <a:gdLst/>
              <a:ahLst/>
              <a:cxnLst/>
              <a:rect l="l" t="t" r="r" b="b"/>
              <a:pathLst>
                <a:path w="12770" h="4295" extrusionOk="0">
                  <a:moveTo>
                    <a:pt x="3731" y="0"/>
                  </a:moveTo>
                  <a:cubicBezTo>
                    <a:pt x="2829" y="6"/>
                    <a:pt x="2514" y="479"/>
                    <a:pt x="2514" y="479"/>
                  </a:cubicBezTo>
                  <a:lnTo>
                    <a:pt x="0" y="4295"/>
                  </a:lnTo>
                  <a:lnTo>
                    <a:pt x="12769" y="4295"/>
                  </a:lnTo>
                  <a:cubicBezTo>
                    <a:pt x="10807" y="425"/>
                    <a:pt x="8794" y="378"/>
                    <a:pt x="8794" y="378"/>
                  </a:cubicBezTo>
                  <a:lnTo>
                    <a:pt x="37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2780;p58">
              <a:extLst>
                <a:ext uri="{FF2B5EF4-FFF2-40B4-BE49-F238E27FC236}">
                  <a16:creationId xmlns:a16="http://schemas.microsoft.com/office/drawing/2014/main" id="{AB3D7C04-ED2B-A2A7-16E6-8BC43F21564E}"/>
                </a:ext>
              </a:extLst>
            </p:cNvPr>
            <p:cNvSpPr/>
            <p:nvPr/>
          </p:nvSpPr>
          <p:spPr>
            <a:xfrm>
              <a:off x="647600" y="4380750"/>
              <a:ext cx="137300" cy="87425"/>
            </a:xfrm>
            <a:custGeom>
              <a:avLst/>
              <a:gdLst/>
              <a:ahLst/>
              <a:cxnLst/>
              <a:rect l="l" t="t" r="r" b="b"/>
              <a:pathLst>
                <a:path w="5492" h="3497" extrusionOk="0">
                  <a:moveTo>
                    <a:pt x="1" y="0"/>
                  </a:moveTo>
                  <a:lnTo>
                    <a:pt x="1" y="3497"/>
                  </a:lnTo>
                  <a:lnTo>
                    <a:pt x="5492" y="3497"/>
                  </a:lnTo>
                  <a:cubicBezTo>
                    <a:pt x="3795" y="193"/>
                    <a:pt x="2056" y="152"/>
                    <a:pt x="2056" y="152"/>
                  </a:cubicBez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2781;p58">
              <a:extLst>
                <a:ext uri="{FF2B5EF4-FFF2-40B4-BE49-F238E27FC236}">
                  <a16:creationId xmlns:a16="http://schemas.microsoft.com/office/drawing/2014/main" id="{7E91370E-A8DA-779A-0BC2-93053F85F7A1}"/>
                </a:ext>
              </a:extLst>
            </p:cNvPr>
            <p:cNvSpPr/>
            <p:nvPr/>
          </p:nvSpPr>
          <p:spPr>
            <a:xfrm>
              <a:off x="509025" y="4376500"/>
              <a:ext cx="123550" cy="91675"/>
            </a:xfrm>
            <a:custGeom>
              <a:avLst/>
              <a:gdLst/>
              <a:ahLst/>
              <a:cxnLst/>
              <a:rect l="l" t="t" r="r" b="b"/>
              <a:pathLst>
                <a:path w="4942" h="3667" extrusionOk="0">
                  <a:moveTo>
                    <a:pt x="3226" y="1"/>
                  </a:moveTo>
                  <a:cubicBezTo>
                    <a:pt x="2447" y="5"/>
                    <a:pt x="2174" y="409"/>
                    <a:pt x="2174" y="409"/>
                  </a:cubicBezTo>
                  <a:lnTo>
                    <a:pt x="0" y="3667"/>
                  </a:lnTo>
                  <a:lnTo>
                    <a:pt x="4941" y="3667"/>
                  </a:lnTo>
                  <a:lnTo>
                    <a:pt x="4941" y="126"/>
                  </a:lnTo>
                  <a:lnTo>
                    <a:pt x="32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2782;p58">
              <a:extLst>
                <a:ext uri="{FF2B5EF4-FFF2-40B4-BE49-F238E27FC236}">
                  <a16:creationId xmlns:a16="http://schemas.microsoft.com/office/drawing/2014/main" id="{24863B5A-83A3-DFC3-6F5C-F04583699E5A}"/>
                </a:ext>
              </a:extLst>
            </p:cNvPr>
            <p:cNvSpPr/>
            <p:nvPr/>
          </p:nvSpPr>
          <p:spPr>
            <a:xfrm>
              <a:off x="375600" y="4468150"/>
              <a:ext cx="442125" cy="109450"/>
            </a:xfrm>
            <a:custGeom>
              <a:avLst/>
              <a:gdLst/>
              <a:ahLst/>
              <a:cxnLst/>
              <a:rect l="l" t="t" r="r" b="b"/>
              <a:pathLst>
                <a:path w="17685" h="4378" extrusionOk="0">
                  <a:moveTo>
                    <a:pt x="4494" y="1"/>
                  </a:moveTo>
                  <a:lnTo>
                    <a:pt x="421" y="1207"/>
                  </a:lnTo>
                  <a:cubicBezTo>
                    <a:pt x="166" y="1270"/>
                    <a:pt x="1" y="1395"/>
                    <a:pt x="1" y="1629"/>
                  </a:cubicBezTo>
                  <a:lnTo>
                    <a:pt x="1" y="3957"/>
                  </a:lnTo>
                  <a:cubicBezTo>
                    <a:pt x="1" y="4189"/>
                    <a:pt x="189" y="4377"/>
                    <a:pt x="421" y="4377"/>
                  </a:cubicBezTo>
                  <a:lnTo>
                    <a:pt x="4495" y="4377"/>
                  </a:lnTo>
                  <a:cubicBezTo>
                    <a:pt x="4504" y="4377"/>
                    <a:pt x="4514" y="4376"/>
                    <a:pt x="4525" y="4374"/>
                  </a:cubicBezTo>
                  <a:cubicBezTo>
                    <a:pt x="4535" y="4374"/>
                    <a:pt x="4543" y="4377"/>
                    <a:pt x="4554" y="4377"/>
                  </a:cubicBezTo>
                  <a:lnTo>
                    <a:pt x="17264" y="4377"/>
                  </a:lnTo>
                  <a:cubicBezTo>
                    <a:pt x="17496" y="4377"/>
                    <a:pt x="17685" y="4189"/>
                    <a:pt x="17685" y="3957"/>
                  </a:cubicBezTo>
                  <a:lnTo>
                    <a:pt x="17685" y="422"/>
                  </a:lnTo>
                  <a:cubicBezTo>
                    <a:pt x="17685" y="189"/>
                    <a:pt x="17496" y="1"/>
                    <a:pt x="17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2783;p58">
              <a:extLst>
                <a:ext uri="{FF2B5EF4-FFF2-40B4-BE49-F238E27FC236}">
                  <a16:creationId xmlns:a16="http://schemas.microsoft.com/office/drawing/2014/main" id="{F302D07E-9B40-7C77-849B-66176DE9ADE3}"/>
                </a:ext>
              </a:extLst>
            </p:cNvPr>
            <p:cNvSpPr/>
            <p:nvPr/>
          </p:nvSpPr>
          <p:spPr>
            <a:xfrm>
              <a:off x="399425" y="4517100"/>
              <a:ext cx="111025" cy="106825"/>
            </a:xfrm>
            <a:custGeom>
              <a:avLst/>
              <a:gdLst/>
              <a:ahLst/>
              <a:cxnLst/>
              <a:rect l="l" t="t" r="r" b="b"/>
              <a:pathLst>
                <a:path w="4441" h="4273" extrusionOk="0">
                  <a:moveTo>
                    <a:pt x="2302" y="1"/>
                  </a:moveTo>
                  <a:cubicBezTo>
                    <a:pt x="1438" y="1"/>
                    <a:pt x="661" y="521"/>
                    <a:pt x="331" y="1318"/>
                  </a:cubicBezTo>
                  <a:cubicBezTo>
                    <a:pt x="0" y="2117"/>
                    <a:pt x="183" y="3036"/>
                    <a:pt x="794" y="3648"/>
                  </a:cubicBezTo>
                  <a:cubicBezTo>
                    <a:pt x="1203" y="4055"/>
                    <a:pt x="1750" y="4273"/>
                    <a:pt x="2306" y="4273"/>
                  </a:cubicBezTo>
                  <a:cubicBezTo>
                    <a:pt x="2581" y="4273"/>
                    <a:pt x="2858" y="4220"/>
                    <a:pt x="3122" y="4110"/>
                  </a:cubicBezTo>
                  <a:cubicBezTo>
                    <a:pt x="3920" y="3779"/>
                    <a:pt x="4441" y="3000"/>
                    <a:pt x="4441" y="2136"/>
                  </a:cubicBezTo>
                  <a:cubicBezTo>
                    <a:pt x="4441" y="956"/>
                    <a:pt x="3484" y="1"/>
                    <a:pt x="2305" y="1"/>
                  </a:cubicBezTo>
                  <a:cubicBezTo>
                    <a:pt x="2304" y="1"/>
                    <a:pt x="2303" y="1"/>
                    <a:pt x="23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2784;p58">
              <a:extLst>
                <a:ext uri="{FF2B5EF4-FFF2-40B4-BE49-F238E27FC236}">
                  <a16:creationId xmlns:a16="http://schemas.microsoft.com/office/drawing/2014/main" id="{AE8DAC82-511A-98C2-8F32-38CD0E5C0DA2}"/>
                </a:ext>
              </a:extLst>
            </p:cNvPr>
            <p:cNvSpPr/>
            <p:nvPr/>
          </p:nvSpPr>
          <p:spPr>
            <a:xfrm>
              <a:off x="417375" y="4533725"/>
              <a:ext cx="76450" cy="73575"/>
            </a:xfrm>
            <a:custGeom>
              <a:avLst/>
              <a:gdLst/>
              <a:ahLst/>
              <a:cxnLst/>
              <a:rect l="l" t="t" r="r" b="b"/>
              <a:pathLst>
                <a:path w="3058" h="2943" extrusionOk="0">
                  <a:moveTo>
                    <a:pt x="1587" y="1"/>
                  </a:moveTo>
                  <a:cubicBezTo>
                    <a:pt x="992" y="1"/>
                    <a:pt x="455" y="358"/>
                    <a:pt x="228" y="908"/>
                  </a:cubicBezTo>
                  <a:cubicBezTo>
                    <a:pt x="0" y="1458"/>
                    <a:pt x="126" y="2091"/>
                    <a:pt x="547" y="2511"/>
                  </a:cubicBezTo>
                  <a:cubicBezTo>
                    <a:pt x="828" y="2793"/>
                    <a:pt x="1205" y="2943"/>
                    <a:pt x="1588" y="2943"/>
                  </a:cubicBezTo>
                  <a:cubicBezTo>
                    <a:pt x="1777" y="2943"/>
                    <a:pt x="1968" y="2906"/>
                    <a:pt x="2149" y="2831"/>
                  </a:cubicBezTo>
                  <a:cubicBezTo>
                    <a:pt x="2699" y="2602"/>
                    <a:pt x="3058" y="2066"/>
                    <a:pt x="3058" y="1471"/>
                  </a:cubicBezTo>
                  <a:cubicBezTo>
                    <a:pt x="3058" y="659"/>
                    <a:pt x="2398" y="1"/>
                    <a:pt x="1587" y="1"/>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2785;p58">
              <a:extLst>
                <a:ext uri="{FF2B5EF4-FFF2-40B4-BE49-F238E27FC236}">
                  <a16:creationId xmlns:a16="http://schemas.microsoft.com/office/drawing/2014/main" id="{6E17585A-25A4-B779-D3A5-B4EBEB1FDEAB}"/>
                </a:ext>
              </a:extLst>
            </p:cNvPr>
            <p:cNvSpPr/>
            <p:nvPr/>
          </p:nvSpPr>
          <p:spPr>
            <a:xfrm>
              <a:off x="430350" y="4545750"/>
              <a:ext cx="51450" cy="49525"/>
            </a:xfrm>
            <a:custGeom>
              <a:avLst/>
              <a:gdLst/>
              <a:ahLst/>
              <a:cxnLst/>
              <a:rect l="l" t="t" r="r" b="b"/>
              <a:pathLst>
                <a:path w="2058" h="1981" extrusionOk="0">
                  <a:moveTo>
                    <a:pt x="1068" y="121"/>
                  </a:moveTo>
                  <a:cubicBezTo>
                    <a:pt x="1548" y="121"/>
                    <a:pt x="1936" y="510"/>
                    <a:pt x="1938" y="990"/>
                  </a:cubicBezTo>
                  <a:cubicBezTo>
                    <a:pt x="1938" y="1342"/>
                    <a:pt x="1726" y="1658"/>
                    <a:pt x="1401" y="1794"/>
                  </a:cubicBezTo>
                  <a:cubicBezTo>
                    <a:pt x="1293" y="1838"/>
                    <a:pt x="1180" y="1860"/>
                    <a:pt x="1068" y="1860"/>
                  </a:cubicBezTo>
                  <a:cubicBezTo>
                    <a:pt x="841" y="1860"/>
                    <a:pt x="619" y="1772"/>
                    <a:pt x="453" y="1606"/>
                  </a:cubicBezTo>
                  <a:cubicBezTo>
                    <a:pt x="203" y="1356"/>
                    <a:pt x="129" y="983"/>
                    <a:pt x="264" y="658"/>
                  </a:cubicBezTo>
                  <a:cubicBezTo>
                    <a:pt x="399" y="332"/>
                    <a:pt x="715" y="121"/>
                    <a:pt x="1068" y="121"/>
                  </a:cubicBezTo>
                  <a:close/>
                  <a:moveTo>
                    <a:pt x="1068" y="0"/>
                  </a:moveTo>
                  <a:cubicBezTo>
                    <a:pt x="811" y="0"/>
                    <a:pt x="557" y="101"/>
                    <a:pt x="368" y="290"/>
                  </a:cubicBezTo>
                  <a:cubicBezTo>
                    <a:pt x="85" y="573"/>
                    <a:pt x="0" y="999"/>
                    <a:pt x="154" y="1369"/>
                  </a:cubicBezTo>
                  <a:cubicBezTo>
                    <a:pt x="307" y="1739"/>
                    <a:pt x="667" y="1979"/>
                    <a:pt x="1068" y="1981"/>
                  </a:cubicBezTo>
                  <a:cubicBezTo>
                    <a:pt x="1614" y="1979"/>
                    <a:pt x="2057" y="1536"/>
                    <a:pt x="2057" y="990"/>
                  </a:cubicBezTo>
                  <a:cubicBezTo>
                    <a:pt x="2057" y="589"/>
                    <a:pt x="1817" y="229"/>
                    <a:pt x="1446" y="76"/>
                  </a:cubicBezTo>
                  <a:cubicBezTo>
                    <a:pt x="1324" y="25"/>
                    <a:pt x="1195" y="0"/>
                    <a:pt x="10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2786;p58">
              <a:extLst>
                <a:ext uri="{FF2B5EF4-FFF2-40B4-BE49-F238E27FC236}">
                  <a16:creationId xmlns:a16="http://schemas.microsoft.com/office/drawing/2014/main" id="{0A0CF151-446F-A9E0-55F2-2A8B8B8820DF}"/>
                </a:ext>
              </a:extLst>
            </p:cNvPr>
            <p:cNvSpPr/>
            <p:nvPr/>
          </p:nvSpPr>
          <p:spPr>
            <a:xfrm>
              <a:off x="653900" y="4517100"/>
              <a:ext cx="111100" cy="106850"/>
            </a:xfrm>
            <a:custGeom>
              <a:avLst/>
              <a:gdLst/>
              <a:ahLst/>
              <a:cxnLst/>
              <a:rect l="l" t="t" r="r" b="b"/>
              <a:pathLst>
                <a:path w="4444" h="4274" extrusionOk="0">
                  <a:moveTo>
                    <a:pt x="2309" y="1"/>
                  </a:moveTo>
                  <a:cubicBezTo>
                    <a:pt x="2308" y="1"/>
                    <a:pt x="2307" y="1"/>
                    <a:pt x="2306" y="1"/>
                  </a:cubicBezTo>
                  <a:cubicBezTo>
                    <a:pt x="1442" y="1"/>
                    <a:pt x="663" y="520"/>
                    <a:pt x="332" y="1319"/>
                  </a:cubicBezTo>
                  <a:cubicBezTo>
                    <a:pt x="1" y="2117"/>
                    <a:pt x="185" y="3036"/>
                    <a:pt x="796" y="3648"/>
                  </a:cubicBezTo>
                  <a:cubicBezTo>
                    <a:pt x="1205" y="4056"/>
                    <a:pt x="1751" y="4273"/>
                    <a:pt x="2306" y="4273"/>
                  </a:cubicBezTo>
                  <a:cubicBezTo>
                    <a:pt x="2582" y="4273"/>
                    <a:pt x="2860" y="4220"/>
                    <a:pt x="3124" y="4110"/>
                  </a:cubicBezTo>
                  <a:cubicBezTo>
                    <a:pt x="3922" y="3779"/>
                    <a:pt x="4443" y="3000"/>
                    <a:pt x="4443" y="2136"/>
                  </a:cubicBezTo>
                  <a:cubicBezTo>
                    <a:pt x="4443" y="957"/>
                    <a:pt x="3488" y="1"/>
                    <a:pt x="2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2787;p58">
              <a:extLst>
                <a:ext uri="{FF2B5EF4-FFF2-40B4-BE49-F238E27FC236}">
                  <a16:creationId xmlns:a16="http://schemas.microsoft.com/office/drawing/2014/main" id="{3997C197-FCCF-98A3-E2B5-87EBCE995198}"/>
                </a:ext>
              </a:extLst>
            </p:cNvPr>
            <p:cNvSpPr/>
            <p:nvPr/>
          </p:nvSpPr>
          <p:spPr>
            <a:xfrm>
              <a:off x="671900" y="4533725"/>
              <a:ext cx="76450" cy="73575"/>
            </a:xfrm>
            <a:custGeom>
              <a:avLst/>
              <a:gdLst/>
              <a:ahLst/>
              <a:cxnLst/>
              <a:rect l="l" t="t" r="r" b="b"/>
              <a:pathLst>
                <a:path w="3058" h="2943" extrusionOk="0">
                  <a:moveTo>
                    <a:pt x="1586" y="1"/>
                  </a:moveTo>
                  <a:cubicBezTo>
                    <a:pt x="991" y="1"/>
                    <a:pt x="455" y="360"/>
                    <a:pt x="228" y="908"/>
                  </a:cubicBezTo>
                  <a:cubicBezTo>
                    <a:pt x="0" y="1458"/>
                    <a:pt x="126" y="2091"/>
                    <a:pt x="546" y="2511"/>
                  </a:cubicBezTo>
                  <a:cubicBezTo>
                    <a:pt x="828" y="2793"/>
                    <a:pt x="1205" y="2943"/>
                    <a:pt x="1588" y="2943"/>
                  </a:cubicBezTo>
                  <a:cubicBezTo>
                    <a:pt x="1777" y="2943"/>
                    <a:pt x="1968" y="2906"/>
                    <a:pt x="2149" y="2831"/>
                  </a:cubicBezTo>
                  <a:cubicBezTo>
                    <a:pt x="2699" y="2602"/>
                    <a:pt x="3058" y="2066"/>
                    <a:pt x="3058" y="1471"/>
                  </a:cubicBezTo>
                  <a:cubicBezTo>
                    <a:pt x="3056" y="659"/>
                    <a:pt x="2398" y="1"/>
                    <a:pt x="1586" y="1"/>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2788;p58">
              <a:extLst>
                <a:ext uri="{FF2B5EF4-FFF2-40B4-BE49-F238E27FC236}">
                  <a16:creationId xmlns:a16="http://schemas.microsoft.com/office/drawing/2014/main" id="{DCA031B2-4BA3-0F51-C230-DD07D16E235E}"/>
                </a:ext>
              </a:extLst>
            </p:cNvPr>
            <p:cNvSpPr/>
            <p:nvPr/>
          </p:nvSpPr>
          <p:spPr>
            <a:xfrm>
              <a:off x="684850" y="4545750"/>
              <a:ext cx="51475" cy="49525"/>
            </a:xfrm>
            <a:custGeom>
              <a:avLst/>
              <a:gdLst/>
              <a:ahLst/>
              <a:cxnLst/>
              <a:rect l="l" t="t" r="r" b="b"/>
              <a:pathLst>
                <a:path w="2059" h="1981" extrusionOk="0">
                  <a:moveTo>
                    <a:pt x="1068" y="121"/>
                  </a:moveTo>
                  <a:cubicBezTo>
                    <a:pt x="1548" y="121"/>
                    <a:pt x="1937" y="510"/>
                    <a:pt x="1939" y="990"/>
                  </a:cubicBezTo>
                  <a:cubicBezTo>
                    <a:pt x="1939" y="1342"/>
                    <a:pt x="1726" y="1658"/>
                    <a:pt x="1401" y="1794"/>
                  </a:cubicBezTo>
                  <a:cubicBezTo>
                    <a:pt x="1293" y="1838"/>
                    <a:pt x="1181" y="1860"/>
                    <a:pt x="1069" y="1860"/>
                  </a:cubicBezTo>
                  <a:cubicBezTo>
                    <a:pt x="842" y="1860"/>
                    <a:pt x="619" y="1772"/>
                    <a:pt x="452" y="1606"/>
                  </a:cubicBezTo>
                  <a:cubicBezTo>
                    <a:pt x="204" y="1356"/>
                    <a:pt x="130" y="983"/>
                    <a:pt x="264" y="658"/>
                  </a:cubicBezTo>
                  <a:cubicBezTo>
                    <a:pt x="398" y="332"/>
                    <a:pt x="716" y="121"/>
                    <a:pt x="1068" y="121"/>
                  </a:cubicBezTo>
                  <a:close/>
                  <a:moveTo>
                    <a:pt x="1068" y="0"/>
                  </a:moveTo>
                  <a:cubicBezTo>
                    <a:pt x="810" y="0"/>
                    <a:pt x="557" y="101"/>
                    <a:pt x="368" y="290"/>
                  </a:cubicBezTo>
                  <a:cubicBezTo>
                    <a:pt x="85" y="573"/>
                    <a:pt x="0" y="999"/>
                    <a:pt x="153" y="1369"/>
                  </a:cubicBezTo>
                  <a:cubicBezTo>
                    <a:pt x="306" y="1739"/>
                    <a:pt x="668" y="1979"/>
                    <a:pt x="1068" y="1981"/>
                  </a:cubicBezTo>
                  <a:cubicBezTo>
                    <a:pt x="1615" y="1979"/>
                    <a:pt x="2057" y="1536"/>
                    <a:pt x="2058" y="990"/>
                  </a:cubicBezTo>
                  <a:cubicBezTo>
                    <a:pt x="2058" y="589"/>
                    <a:pt x="1816" y="229"/>
                    <a:pt x="1447" y="76"/>
                  </a:cubicBezTo>
                  <a:cubicBezTo>
                    <a:pt x="1324" y="25"/>
                    <a:pt x="1196" y="0"/>
                    <a:pt x="10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2789;p58">
              <a:extLst>
                <a:ext uri="{FF2B5EF4-FFF2-40B4-BE49-F238E27FC236}">
                  <a16:creationId xmlns:a16="http://schemas.microsoft.com/office/drawing/2014/main" id="{715DC1C3-5CA1-9252-9C6D-4AACA2A9106A}"/>
                </a:ext>
              </a:extLst>
            </p:cNvPr>
            <p:cNvSpPr/>
            <p:nvPr/>
          </p:nvSpPr>
          <p:spPr>
            <a:xfrm>
              <a:off x="590100" y="4482600"/>
              <a:ext cx="28800" cy="7675"/>
            </a:xfrm>
            <a:custGeom>
              <a:avLst/>
              <a:gdLst/>
              <a:ahLst/>
              <a:cxnLst/>
              <a:rect l="l" t="t" r="r" b="b"/>
              <a:pathLst>
                <a:path w="1152" h="307" extrusionOk="0">
                  <a:moveTo>
                    <a:pt x="153" y="0"/>
                  </a:moveTo>
                  <a:cubicBezTo>
                    <a:pt x="69" y="0"/>
                    <a:pt x="0" y="69"/>
                    <a:pt x="0" y="154"/>
                  </a:cubicBezTo>
                  <a:cubicBezTo>
                    <a:pt x="0" y="238"/>
                    <a:pt x="69" y="307"/>
                    <a:pt x="153" y="307"/>
                  </a:cubicBezTo>
                  <a:lnTo>
                    <a:pt x="998" y="307"/>
                  </a:lnTo>
                  <a:cubicBezTo>
                    <a:pt x="1082" y="307"/>
                    <a:pt x="1151" y="238"/>
                    <a:pt x="1151" y="154"/>
                  </a:cubicBezTo>
                  <a:cubicBezTo>
                    <a:pt x="1151" y="69"/>
                    <a:pt x="1081" y="0"/>
                    <a:pt x="998" y="0"/>
                  </a:cubicBezTo>
                  <a:close/>
                </a:path>
              </a:pathLst>
            </a:custGeom>
            <a:solidFill>
              <a:srgbClr val="353F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2790;p58">
              <a:extLst>
                <a:ext uri="{FF2B5EF4-FFF2-40B4-BE49-F238E27FC236}">
                  <a16:creationId xmlns:a16="http://schemas.microsoft.com/office/drawing/2014/main" id="{80E025C1-BCEA-2E7D-55E0-3104F250EECF}"/>
                </a:ext>
              </a:extLst>
            </p:cNvPr>
            <p:cNvSpPr/>
            <p:nvPr/>
          </p:nvSpPr>
          <p:spPr>
            <a:xfrm>
              <a:off x="390775" y="4504275"/>
              <a:ext cx="132500" cy="75425"/>
            </a:xfrm>
            <a:custGeom>
              <a:avLst/>
              <a:gdLst/>
              <a:ahLst/>
              <a:cxnLst/>
              <a:rect l="l" t="t" r="r" b="b"/>
              <a:pathLst>
                <a:path w="5300" h="3017" extrusionOk="0">
                  <a:moveTo>
                    <a:pt x="2650" y="0"/>
                  </a:moveTo>
                  <a:cubicBezTo>
                    <a:pt x="1190" y="0"/>
                    <a:pt x="1" y="1189"/>
                    <a:pt x="1" y="2649"/>
                  </a:cubicBezTo>
                  <a:cubicBezTo>
                    <a:pt x="2" y="2747"/>
                    <a:pt x="6" y="2845"/>
                    <a:pt x="18" y="2942"/>
                  </a:cubicBezTo>
                  <a:cubicBezTo>
                    <a:pt x="22" y="2985"/>
                    <a:pt x="59" y="3017"/>
                    <a:pt x="101" y="3017"/>
                  </a:cubicBezTo>
                  <a:cubicBezTo>
                    <a:pt x="106" y="3017"/>
                    <a:pt x="109" y="3017"/>
                    <a:pt x="110" y="3015"/>
                  </a:cubicBezTo>
                  <a:cubicBezTo>
                    <a:pt x="157" y="3010"/>
                    <a:pt x="190" y="2969"/>
                    <a:pt x="186" y="2922"/>
                  </a:cubicBezTo>
                  <a:cubicBezTo>
                    <a:pt x="176" y="2830"/>
                    <a:pt x="170" y="2740"/>
                    <a:pt x="170" y="2648"/>
                  </a:cubicBezTo>
                  <a:cubicBezTo>
                    <a:pt x="170" y="1281"/>
                    <a:pt x="1283" y="168"/>
                    <a:pt x="2650" y="168"/>
                  </a:cubicBezTo>
                  <a:cubicBezTo>
                    <a:pt x="4018" y="168"/>
                    <a:pt x="5130" y="1281"/>
                    <a:pt x="5130" y="2648"/>
                  </a:cubicBezTo>
                  <a:cubicBezTo>
                    <a:pt x="5130" y="2712"/>
                    <a:pt x="5127" y="2778"/>
                    <a:pt x="5123" y="2845"/>
                  </a:cubicBezTo>
                  <a:cubicBezTo>
                    <a:pt x="5115" y="2845"/>
                    <a:pt x="5109" y="2845"/>
                    <a:pt x="5098" y="2848"/>
                  </a:cubicBezTo>
                  <a:cubicBezTo>
                    <a:pt x="4990" y="2852"/>
                    <a:pt x="4990" y="3011"/>
                    <a:pt x="5098" y="3017"/>
                  </a:cubicBezTo>
                  <a:cubicBezTo>
                    <a:pt x="5108" y="3017"/>
                    <a:pt x="5117" y="3015"/>
                    <a:pt x="5128" y="3014"/>
                  </a:cubicBezTo>
                  <a:cubicBezTo>
                    <a:pt x="5139" y="3015"/>
                    <a:pt x="5147" y="3017"/>
                    <a:pt x="5158" y="3017"/>
                  </a:cubicBezTo>
                  <a:lnTo>
                    <a:pt x="5198" y="3017"/>
                  </a:lnTo>
                  <a:cubicBezTo>
                    <a:pt x="5242" y="3017"/>
                    <a:pt x="5279" y="2983"/>
                    <a:pt x="5283" y="2941"/>
                  </a:cubicBezTo>
                  <a:cubicBezTo>
                    <a:pt x="5295" y="2843"/>
                    <a:pt x="5299" y="2747"/>
                    <a:pt x="5299" y="2649"/>
                  </a:cubicBezTo>
                  <a:cubicBezTo>
                    <a:pt x="5299" y="1189"/>
                    <a:pt x="4112" y="0"/>
                    <a:pt x="2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2791;p58">
              <a:extLst>
                <a:ext uri="{FF2B5EF4-FFF2-40B4-BE49-F238E27FC236}">
                  <a16:creationId xmlns:a16="http://schemas.microsoft.com/office/drawing/2014/main" id="{1C0D4CD0-4A55-2BC6-C478-02350E91A4BC}"/>
                </a:ext>
              </a:extLst>
            </p:cNvPr>
            <p:cNvSpPr/>
            <p:nvPr/>
          </p:nvSpPr>
          <p:spPr>
            <a:xfrm>
              <a:off x="645275" y="4504275"/>
              <a:ext cx="132475" cy="75450"/>
            </a:xfrm>
            <a:custGeom>
              <a:avLst/>
              <a:gdLst/>
              <a:ahLst/>
              <a:cxnLst/>
              <a:rect l="l" t="t" r="r" b="b"/>
              <a:pathLst>
                <a:path w="5299" h="3018" extrusionOk="0">
                  <a:moveTo>
                    <a:pt x="2649" y="0"/>
                  </a:moveTo>
                  <a:cubicBezTo>
                    <a:pt x="1189" y="0"/>
                    <a:pt x="0" y="1189"/>
                    <a:pt x="0" y="2649"/>
                  </a:cubicBezTo>
                  <a:cubicBezTo>
                    <a:pt x="2" y="2747"/>
                    <a:pt x="6" y="2845"/>
                    <a:pt x="18" y="2942"/>
                  </a:cubicBezTo>
                  <a:cubicBezTo>
                    <a:pt x="22" y="2986"/>
                    <a:pt x="58" y="3017"/>
                    <a:pt x="101" y="3017"/>
                  </a:cubicBezTo>
                  <a:cubicBezTo>
                    <a:pt x="104" y="3017"/>
                    <a:pt x="108" y="3017"/>
                    <a:pt x="111" y="3017"/>
                  </a:cubicBezTo>
                  <a:cubicBezTo>
                    <a:pt x="158" y="3012"/>
                    <a:pt x="191" y="2970"/>
                    <a:pt x="187" y="2923"/>
                  </a:cubicBezTo>
                  <a:cubicBezTo>
                    <a:pt x="175" y="2833"/>
                    <a:pt x="171" y="2741"/>
                    <a:pt x="171" y="2651"/>
                  </a:cubicBezTo>
                  <a:cubicBezTo>
                    <a:pt x="171" y="1282"/>
                    <a:pt x="1283" y="171"/>
                    <a:pt x="2651" y="171"/>
                  </a:cubicBezTo>
                  <a:cubicBezTo>
                    <a:pt x="4018" y="171"/>
                    <a:pt x="5131" y="1282"/>
                    <a:pt x="5131" y="2651"/>
                  </a:cubicBezTo>
                  <a:cubicBezTo>
                    <a:pt x="5131" y="2741"/>
                    <a:pt x="5125" y="2833"/>
                    <a:pt x="5115" y="2923"/>
                  </a:cubicBezTo>
                  <a:cubicBezTo>
                    <a:pt x="5110" y="2970"/>
                    <a:pt x="5144" y="3012"/>
                    <a:pt x="5191" y="3017"/>
                  </a:cubicBezTo>
                  <a:lnTo>
                    <a:pt x="5199" y="3017"/>
                  </a:lnTo>
                  <a:cubicBezTo>
                    <a:pt x="5242" y="3017"/>
                    <a:pt x="5278" y="2985"/>
                    <a:pt x="5283" y="2942"/>
                  </a:cubicBezTo>
                  <a:cubicBezTo>
                    <a:pt x="5294" y="2845"/>
                    <a:pt x="5299" y="2747"/>
                    <a:pt x="5299" y="2649"/>
                  </a:cubicBezTo>
                  <a:cubicBezTo>
                    <a:pt x="5299" y="1189"/>
                    <a:pt x="4111" y="0"/>
                    <a:pt x="26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2792;p58">
              <a:extLst>
                <a:ext uri="{FF2B5EF4-FFF2-40B4-BE49-F238E27FC236}">
                  <a16:creationId xmlns:a16="http://schemas.microsoft.com/office/drawing/2014/main" id="{030A24A7-EF4C-4A7E-EF7F-17561FFD86A9}"/>
                </a:ext>
              </a:extLst>
            </p:cNvPr>
            <p:cNvSpPr/>
            <p:nvPr/>
          </p:nvSpPr>
          <p:spPr>
            <a:xfrm>
              <a:off x="372650" y="4466675"/>
              <a:ext cx="112625" cy="53150"/>
            </a:xfrm>
            <a:custGeom>
              <a:avLst/>
              <a:gdLst/>
              <a:ahLst/>
              <a:cxnLst/>
              <a:rect l="l" t="t" r="r" b="b"/>
              <a:pathLst>
                <a:path w="4505" h="2126" extrusionOk="0">
                  <a:moveTo>
                    <a:pt x="4391" y="1"/>
                  </a:moveTo>
                  <a:cubicBezTo>
                    <a:pt x="4367" y="1"/>
                    <a:pt x="4341" y="12"/>
                    <a:pt x="4323" y="39"/>
                  </a:cubicBezTo>
                  <a:lnTo>
                    <a:pt x="3874" y="770"/>
                  </a:lnTo>
                  <a:lnTo>
                    <a:pt x="94" y="1961"/>
                  </a:lnTo>
                  <a:cubicBezTo>
                    <a:pt x="1" y="1988"/>
                    <a:pt x="21" y="2125"/>
                    <a:pt x="119" y="2125"/>
                  </a:cubicBezTo>
                  <a:cubicBezTo>
                    <a:pt x="127" y="2125"/>
                    <a:pt x="136" y="2124"/>
                    <a:pt x="145" y="2123"/>
                  </a:cubicBezTo>
                  <a:lnTo>
                    <a:pt x="3954" y="922"/>
                  </a:lnTo>
                  <a:cubicBezTo>
                    <a:pt x="3973" y="916"/>
                    <a:pt x="3990" y="903"/>
                    <a:pt x="4001" y="885"/>
                  </a:cubicBezTo>
                  <a:lnTo>
                    <a:pt x="4467" y="128"/>
                  </a:lnTo>
                  <a:cubicBezTo>
                    <a:pt x="4504" y="62"/>
                    <a:pt x="4449" y="1"/>
                    <a:pt x="43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2793;p58">
              <a:extLst>
                <a:ext uri="{FF2B5EF4-FFF2-40B4-BE49-F238E27FC236}">
                  <a16:creationId xmlns:a16="http://schemas.microsoft.com/office/drawing/2014/main" id="{4CE91C33-AEFE-DD85-9910-38C8972B8C86}"/>
                </a:ext>
              </a:extLst>
            </p:cNvPr>
            <p:cNvSpPr/>
            <p:nvPr/>
          </p:nvSpPr>
          <p:spPr>
            <a:xfrm>
              <a:off x="637975" y="4466125"/>
              <a:ext cx="4250" cy="92550"/>
            </a:xfrm>
            <a:custGeom>
              <a:avLst/>
              <a:gdLst/>
              <a:ahLst/>
              <a:cxnLst/>
              <a:rect l="l" t="t" r="r" b="b"/>
              <a:pathLst>
                <a:path w="170" h="3702" extrusionOk="0">
                  <a:moveTo>
                    <a:pt x="85" y="1"/>
                  </a:moveTo>
                  <a:cubicBezTo>
                    <a:pt x="44" y="1"/>
                    <a:pt x="3" y="28"/>
                    <a:pt x="0" y="82"/>
                  </a:cubicBezTo>
                  <a:lnTo>
                    <a:pt x="0" y="3616"/>
                  </a:lnTo>
                  <a:cubicBezTo>
                    <a:pt x="0" y="3662"/>
                    <a:pt x="37" y="3701"/>
                    <a:pt x="83" y="3701"/>
                  </a:cubicBezTo>
                  <a:cubicBezTo>
                    <a:pt x="83" y="3701"/>
                    <a:pt x="84" y="3701"/>
                    <a:pt x="85" y="3701"/>
                  </a:cubicBezTo>
                  <a:cubicBezTo>
                    <a:pt x="132" y="3701"/>
                    <a:pt x="170" y="3663"/>
                    <a:pt x="170" y="3616"/>
                  </a:cubicBezTo>
                  <a:lnTo>
                    <a:pt x="170" y="82"/>
                  </a:lnTo>
                  <a:cubicBezTo>
                    <a:pt x="167" y="28"/>
                    <a:pt x="126" y="1"/>
                    <a:pt x="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2794;p58">
              <a:extLst>
                <a:ext uri="{FF2B5EF4-FFF2-40B4-BE49-F238E27FC236}">
                  <a16:creationId xmlns:a16="http://schemas.microsoft.com/office/drawing/2014/main" id="{021D54A4-DEC0-7D51-D4CF-52273EE683F2}"/>
                </a:ext>
              </a:extLst>
            </p:cNvPr>
            <p:cNvSpPr/>
            <p:nvPr/>
          </p:nvSpPr>
          <p:spPr>
            <a:xfrm>
              <a:off x="496275" y="4466050"/>
              <a:ext cx="315725" cy="4275"/>
            </a:xfrm>
            <a:custGeom>
              <a:avLst/>
              <a:gdLst/>
              <a:ahLst/>
              <a:cxnLst/>
              <a:rect l="l" t="t" r="r" b="b"/>
              <a:pathLst>
                <a:path w="12629" h="171" extrusionOk="0">
                  <a:moveTo>
                    <a:pt x="110" y="0"/>
                  </a:moveTo>
                  <a:cubicBezTo>
                    <a:pt x="1" y="6"/>
                    <a:pt x="1" y="165"/>
                    <a:pt x="110" y="171"/>
                  </a:cubicBezTo>
                  <a:lnTo>
                    <a:pt x="12521" y="171"/>
                  </a:lnTo>
                  <a:cubicBezTo>
                    <a:pt x="12628" y="165"/>
                    <a:pt x="12628" y="6"/>
                    <a:pt x="125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2795;p58">
              <a:extLst>
                <a:ext uri="{FF2B5EF4-FFF2-40B4-BE49-F238E27FC236}">
                  <a16:creationId xmlns:a16="http://schemas.microsoft.com/office/drawing/2014/main" id="{39626E4A-5EBB-5B85-89C9-B39AFC6986D5}"/>
                </a:ext>
              </a:extLst>
            </p:cNvPr>
            <p:cNvSpPr/>
            <p:nvPr/>
          </p:nvSpPr>
          <p:spPr>
            <a:xfrm>
              <a:off x="371750" y="4556525"/>
              <a:ext cx="24350" cy="28075"/>
            </a:xfrm>
            <a:custGeom>
              <a:avLst/>
              <a:gdLst/>
              <a:ahLst/>
              <a:cxnLst/>
              <a:rect l="l" t="t" r="r" b="b"/>
              <a:pathLst>
                <a:path w="974" h="1123" extrusionOk="0">
                  <a:moveTo>
                    <a:pt x="252" y="0"/>
                  </a:moveTo>
                  <a:cubicBezTo>
                    <a:pt x="114" y="0"/>
                    <a:pt x="0" y="113"/>
                    <a:pt x="0" y="253"/>
                  </a:cubicBezTo>
                  <a:lnTo>
                    <a:pt x="0" y="870"/>
                  </a:lnTo>
                  <a:cubicBezTo>
                    <a:pt x="0" y="1010"/>
                    <a:pt x="114" y="1122"/>
                    <a:pt x="252" y="1122"/>
                  </a:cubicBezTo>
                  <a:lnTo>
                    <a:pt x="721" y="1122"/>
                  </a:lnTo>
                  <a:cubicBezTo>
                    <a:pt x="861" y="1122"/>
                    <a:pt x="973" y="1010"/>
                    <a:pt x="973" y="870"/>
                  </a:cubicBezTo>
                  <a:lnTo>
                    <a:pt x="973" y="253"/>
                  </a:lnTo>
                  <a:cubicBezTo>
                    <a:pt x="973" y="113"/>
                    <a:pt x="861" y="0"/>
                    <a:pt x="721" y="0"/>
                  </a:cubicBezTo>
                  <a:close/>
                </a:path>
              </a:pathLst>
            </a:custGeom>
            <a:solidFill>
              <a:srgbClr val="C4D2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2796;p58">
              <a:extLst>
                <a:ext uri="{FF2B5EF4-FFF2-40B4-BE49-F238E27FC236}">
                  <a16:creationId xmlns:a16="http://schemas.microsoft.com/office/drawing/2014/main" id="{D59CA065-30BC-9796-83E5-793B53E7F1FD}"/>
                </a:ext>
              </a:extLst>
            </p:cNvPr>
            <p:cNvSpPr/>
            <p:nvPr/>
          </p:nvSpPr>
          <p:spPr>
            <a:xfrm>
              <a:off x="771425" y="4556525"/>
              <a:ext cx="52600" cy="28100"/>
            </a:xfrm>
            <a:custGeom>
              <a:avLst/>
              <a:gdLst/>
              <a:ahLst/>
              <a:cxnLst/>
              <a:rect l="l" t="t" r="r" b="b"/>
              <a:pathLst>
                <a:path w="2104" h="1124" extrusionOk="0">
                  <a:moveTo>
                    <a:pt x="253" y="0"/>
                  </a:moveTo>
                  <a:cubicBezTo>
                    <a:pt x="113" y="0"/>
                    <a:pt x="0" y="113"/>
                    <a:pt x="0" y="253"/>
                  </a:cubicBezTo>
                  <a:lnTo>
                    <a:pt x="0" y="871"/>
                  </a:lnTo>
                  <a:cubicBezTo>
                    <a:pt x="0" y="1010"/>
                    <a:pt x="113" y="1124"/>
                    <a:pt x="253" y="1124"/>
                  </a:cubicBezTo>
                  <a:lnTo>
                    <a:pt x="1852" y="1124"/>
                  </a:lnTo>
                  <a:cubicBezTo>
                    <a:pt x="1990" y="1124"/>
                    <a:pt x="2104" y="1010"/>
                    <a:pt x="2104" y="871"/>
                  </a:cubicBezTo>
                  <a:lnTo>
                    <a:pt x="2104" y="253"/>
                  </a:lnTo>
                  <a:cubicBezTo>
                    <a:pt x="2104" y="113"/>
                    <a:pt x="1990" y="0"/>
                    <a:pt x="1852" y="0"/>
                  </a:cubicBezTo>
                  <a:close/>
                </a:path>
              </a:pathLst>
            </a:custGeom>
            <a:solidFill>
              <a:srgbClr val="C4D2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2797;p58">
              <a:extLst>
                <a:ext uri="{FF2B5EF4-FFF2-40B4-BE49-F238E27FC236}">
                  <a16:creationId xmlns:a16="http://schemas.microsoft.com/office/drawing/2014/main" id="{ACAF2A10-7310-A4DE-2B0B-18D4AFA6FA17}"/>
                </a:ext>
              </a:extLst>
            </p:cNvPr>
            <p:cNvSpPr/>
            <p:nvPr/>
          </p:nvSpPr>
          <p:spPr>
            <a:xfrm>
              <a:off x="517975" y="4556525"/>
              <a:ext cx="134575" cy="28075"/>
            </a:xfrm>
            <a:custGeom>
              <a:avLst/>
              <a:gdLst/>
              <a:ahLst/>
              <a:cxnLst/>
              <a:rect l="l" t="t" r="r" b="b"/>
              <a:pathLst>
                <a:path w="5383" h="1123" extrusionOk="0">
                  <a:moveTo>
                    <a:pt x="253" y="0"/>
                  </a:moveTo>
                  <a:cubicBezTo>
                    <a:pt x="113" y="0"/>
                    <a:pt x="1" y="113"/>
                    <a:pt x="1" y="253"/>
                  </a:cubicBezTo>
                  <a:lnTo>
                    <a:pt x="1" y="870"/>
                  </a:lnTo>
                  <a:cubicBezTo>
                    <a:pt x="1" y="1010"/>
                    <a:pt x="113" y="1122"/>
                    <a:pt x="253" y="1122"/>
                  </a:cubicBezTo>
                  <a:lnTo>
                    <a:pt x="5130" y="1122"/>
                  </a:lnTo>
                  <a:cubicBezTo>
                    <a:pt x="5270" y="1122"/>
                    <a:pt x="5383" y="1010"/>
                    <a:pt x="5383" y="870"/>
                  </a:cubicBezTo>
                  <a:lnTo>
                    <a:pt x="5383" y="253"/>
                  </a:lnTo>
                  <a:cubicBezTo>
                    <a:pt x="5383" y="113"/>
                    <a:pt x="5270" y="0"/>
                    <a:pt x="5130" y="0"/>
                  </a:cubicBezTo>
                  <a:close/>
                </a:path>
              </a:pathLst>
            </a:custGeom>
            <a:solidFill>
              <a:srgbClr val="C4D2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2798;p58">
              <a:extLst>
                <a:ext uri="{FF2B5EF4-FFF2-40B4-BE49-F238E27FC236}">
                  <a16:creationId xmlns:a16="http://schemas.microsoft.com/office/drawing/2014/main" id="{C428A91E-946C-D6E8-6F2C-8E397B889AE8}"/>
                </a:ext>
              </a:extLst>
            </p:cNvPr>
            <p:cNvSpPr/>
            <p:nvPr/>
          </p:nvSpPr>
          <p:spPr>
            <a:xfrm>
              <a:off x="1323500" y="4241100"/>
              <a:ext cx="166850" cy="139525"/>
            </a:xfrm>
            <a:custGeom>
              <a:avLst/>
              <a:gdLst/>
              <a:ahLst/>
              <a:cxnLst/>
              <a:rect l="l" t="t" r="r" b="b"/>
              <a:pathLst>
                <a:path w="6674" h="5581" extrusionOk="0">
                  <a:moveTo>
                    <a:pt x="793" y="0"/>
                  </a:moveTo>
                  <a:cubicBezTo>
                    <a:pt x="355" y="0"/>
                    <a:pt x="1" y="355"/>
                    <a:pt x="1" y="792"/>
                  </a:cubicBezTo>
                  <a:cubicBezTo>
                    <a:pt x="1" y="1230"/>
                    <a:pt x="355" y="1585"/>
                    <a:pt x="793" y="1585"/>
                  </a:cubicBezTo>
                  <a:lnTo>
                    <a:pt x="5091" y="1585"/>
                  </a:lnTo>
                  <a:lnTo>
                    <a:pt x="5091" y="4788"/>
                  </a:lnTo>
                  <a:cubicBezTo>
                    <a:pt x="5091" y="5226"/>
                    <a:pt x="5445" y="5580"/>
                    <a:pt x="5883" y="5580"/>
                  </a:cubicBezTo>
                  <a:cubicBezTo>
                    <a:pt x="6319" y="5580"/>
                    <a:pt x="6673" y="5226"/>
                    <a:pt x="6673" y="4790"/>
                  </a:cubicBezTo>
                  <a:lnTo>
                    <a:pt x="6673" y="1525"/>
                  </a:lnTo>
                  <a:cubicBezTo>
                    <a:pt x="6673" y="683"/>
                    <a:pt x="5991" y="2"/>
                    <a:pt x="5149" y="0"/>
                  </a:cubicBezTo>
                  <a:close/>
                </a:path>
              </a:pathLst>
            </a:custGeom>
            <a:solidFill>
              <a:srgbClr val="418EB6">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2799;p58">
              <a:extLst>
                <a:ext uri="{FF2B5EF4-FFF2-40B4-BE49-F238E27FC236}">
                  <a16:creationId xmlns:a16="http://schemas.microsoft.com/office/drawing/2014/main" id="{0BA1B8E2-FFCA-7733-6379-1DCD69F385C0}"/>
                </a:ext>
              </a:extLst>
            </p:cNvPr>
            <p:cNvSpPr/>
            <p:nvPr/>
          </p:nvSpPr>
          <p:spPr>
            <a:xfrm>
              <a:off x="1369175" y="4235700"/>
              <a:ext cx="21975" cy="50850"/>
            </a:xfrm>
            <a:custGeom>
              <a:avLst/>
              <a:gdLst/>
              <a:ahLst/>
              <a:cxnLst/>
              <a:rect l="l" t="t" r="r" b="b"/>
              <a:pathLst>
                <a:path w="879" h="2034" extrusionOk="0">
                  <a:moveTo>
                    <a:pt x="0" y="0"/>
                  </a:moveTo>
                  <a:lnTo>
                    <a:pt x="0" y="2034"/>
                  </a:lnTo>
                  <a:lnTo>
                    <a:pt x="878" y="2034"/>
                  </a:lnTo>
                  <a:lnTo>
                    <a:pt x="8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2800;p58">
              <a:extLst>
                <a:ext uri="{FF2B5EF4-FFF2-40B4-BE49-F238E27FC236}">
                  <a16:creationId xmlns:a16="http://schemas.microsoft.com/office/drawing/2014/main" id="{E12447D7-EDA6-C707-9E22-3228927EA95A}"/>
                </a:ext>
              </a:extLst>
            </p:cNvPr>
            <p:cNvSpPr/>
            <p:nvPr/>
          </p:nvSpPr>
          <p:spPr>
            <a:xfrm>
              <a:off x="1445125" y="4294925"/>
              <a:ext cx="50875" cy="21975"/>
            </a:xfrm>
            <a:custGeom>
              <a:avLst/>
              <a:gdLst/>
              <a:ahLst/>
              <a:cxnLst/>
              <a:rect l="l" t="t" r="r" b="b"/>
              <a:pathLst>
                <a:path w="2035" h="879" extrusionOk="0">
                  <a:moveTo>
                    <a:pt x="1" y="0"/>
                  </a:moveTo>
                  <a:lnTo>
                    <a:pt x="1" y="879"/>
                  </a:lnTo>
                  <a:lnTo>
                    <a:pt x="2035" y="879"/>
                  </a:lnTo>
                  <a:lnTo>
                    <a:pt x="2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2801;p58">
              <a:extLst>
                <a:ext uri="{FF2B5EF4-FFF2-40B4-BE49-F238E27FC236}">
                  <a16:creationId xmlns:a16="http://schemas.microsoft.com/office/drawing/2014/main" id="{CC1852F9-466F-5C32-6763-301EDE7ABD8E}"/>
                </a:ext>
              </a:extLst>
            </p:cNvPr>
            <p:cNvSpPr/>
            <p:nvPr/>
          </p:nvSpPr>
          <p:spPr>
            <a:xfrm>
              <a:off x="1362425" y="4615450"/>
              <a:ext cx="216000" cy="7950"/>
            </a:xfrm>
            <a:custGeom>
              <a:avLst/>
              <a:gdLst/>
              <a:ahLst/>
              <a:cxnLst/>
              <a:rect l="l" t="t" r="r" b="b"/>
              <a:pathLst>
                <a:path w="8640" h="318" extrusionOk="0">
                  <a:moveTo>
                    <a:pt x="159" y="1"/>
                  </a:moveTo>
                  <a:cubicBezTo>
                    <a:pt x="72" y="1"/>
                    <a:pt x="0" y="71"/>
                    <a:pt x="0" y="158"/>
                  </a:cubicBezTo>
                  <a:cubicBezTo>
                    <a:pt x="0" y="247"/>
                    <a:pt x="72" y="318"/>
                    <a:pt x="159" y="318"/>
                  </a:cubicBezTo>
                  <a:cubicBezTo>
                    <a:pt x="160" y="318"/>
                    <a:pt x="162" y="318"/>
                    <a:pt x="164" y="317"/>
                  </a:cubicBezTo>
                  <a:lnTo>
                    <a:pt x="8486" y="317"/>
                  </a:lnTo>
                  <a:cubicBezTo>
                    <a:pt x="8572" y="315"/>
                    <a:pt x="8639" y="245"/>
                    <a:pt x="8639" y="158"/>
                  </a:cubicBezTo>
                  <a:cubicBezTo>
                    <a:pt x="8639" y="74"/>
                    <a:pt x="8572" y="4"/>
                    <a:pt x="8486" y="1"/>
                  </a:cubicBezTo>
                  <a:lnTo>
                    <a:pt x="164" y="1"/>
                  </a:lnTo>
                  <a:cubicBezTo>
                    <a:pt x="162" y="1"/>
                    <a:pt x="160" y="1"/>
                    <a:pt x="159" y="1"/>
                  </a:cubicBezTo>
                  <a:close/>
                </a:path>
              </a:pathLst>
            </a:custGeom>
            <a:solidFill>
              <a:srgbClr val="38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2802;p58">
              <a:extLst>
                <a:ext uri="{FF2B5EF4-FFF2-40B4-BE49-F238E27FC236}">
                  <a16:creationId xmlns:a16="http://schemas.microsoft.com/office/drawing/2014/main" id="{90F4CFEA-ECE2-7096-EEDE-A1D66DB2D4BD}"/>
                </a:ext>
              </a:extLst>
            </p:cNvPr>
            <p:cNvSpPr/>
            <p:nvPr/>
          </p:nvSpPr>
          <p:spPr>
            <a:xfrm>
              <a:off x="1389550" y="4408550"/>
              <a:ext cx="162100" cy="214975"/>
            </a:xfrm>
            <a:custGeom>
              <a:avLst/>
              <a:gdLst/>
              <a:ahLst/>
              <a:cxnLst/>
              <a:rect l="l" t="t" r="r" b="b"/>
              <a:pathLst>
                <a:path w="6484" h="8599" extrusionOk="0">
                  <a:moveTo>
                    <a:pt x="3240" y="1"/>
                  </a:moveTo>
                  <a:cubicBezTo>
                    <a:pt x="3179" y="1"/>
                    <a:pt x="3118" y="35"/>
                    <a:pt x="3092" y="105"/>
                  </a:cubicBezTo>
                  <a:lnTo>
                    <a:pt x="31" y="8380"/>
                  </a:lnTo>
                  <a:cubicBezTo>
                    <a:pt x="1" y="8462"/>
                    <a:pt x="43" y="8553"/>
                    <a:pt x="125" y="8583"/>
                  </a:cubicBezTo>
                  <a:cubicBezTo>
                    <a:pt x="142" y="8591"/>
                    <a:pt x="161" y="8593"/>
                    <a:pt x="180" y="8593"/>
                  </a:cubicBezTo>
                  <a:cubicBezTo>
                    <a:pt x="246" y="8593"/>
                    <a:pt x="306" y="8553"/>
                    <a:pt x="329" y="8490"/>
                  </a:cubicBezTo>
                  <a:lnTo>
                    <a:pt x="3241" y="615"/>
                  </a:lnTo>
                  <a:lnTo>
                    <a:pt x="6153" y="8490"/>
                  </a:lnTo>
                  <a:cubicBezTo>
                    <a:pt x="6174" y="8557"/>
                    <a:pt x="6237" y="8599"/>
                    <a:pt x="6303" y="8599"/>
                  </a:cubicBezTo>
                  <a:cubicBezTo>
                    <a:pt x="6321" y="8599"/>
                    <a:pt x="6339" y="8596"/>
                    <a:pt x="6357" y="8589"/>
                  </a:cubicBezTo>
                  <a:cubicBezTo>
                    <a:pt x="6441" y="8557"/>
                    <a:pt x="6484" y="8464"/>
                    <a:pt x="6450" y="8380"/>
                  </a:cubicBezTo>
                  <a:lnTo>
                    <a:pt x="3390" y="105"/>
                  </a:lnTo>
                  <a:cubicBezTo>
                    <a:pt x="3363" y="35"/>
                    <a:pt x="3302" y="1"/>
                    <a:pt x="3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2803;p58">
              <a:extLst>
                <a:ext uri="{FF2B5EF4-FFF2-40B4-BE49-F238E27FC236}">
                  <a16:creationId xmlns:a16="http://schemas.microsoft.com/office/drawing/2014/main" id="{CFF276AE-6C9F-96F2-0E59-8C8F0886CF47}"/>
                </a:ext>
              </a:extLst>
            </p:cNvPr>
            <p:cNvSpPr/>
            <p:nvPr/>
          </p:nvSpPr>
          <p:spPr>
            <a:xfrm>
              <a:off x="1374900" y="4581875"/>
              <a:ext cx="190975" cy="41525"/>
            </a:xfrm>
            <a:custGeom>
              <a:avLst/>
              <a:gdLst/>
              <a:ahLst/>
              <a:cxnLst/>
              <a:rect l="l" t="t" r="r" b="b"/>
              <a:pathLst>
                <a:path w="7639" h="1661" extrusionOk="0">
                  <a:moveTo>
                    <a:pt x="699" y="0"/>
                  </a:moveTo>
                  <a:cubicBezTo>
                    <a:pt x="633" y="0"/>
                    <a:pt x="575" y="41"/>
                    <a:pt x="552" y="102"/>
                  </a:cubicBezTo>
                  <a:lnTo>
                    <a:pt x="40" y="1445"/>
                  </a:lnTo>
                  <a:cubicBezTo>
                    <a:pt x="0" y="1550"/>
                    <a:pt x="78" y="1660"/>
                    <a:pt x="188" y="1660"/>
                  </a:cubicBezTo>
                  <a:cubicBezTo>
                    <a:pt x="254" y="1660"/>
                    <a:pt x="312" y="1620"/>
                    <a:pt x="336" y="1557"/>
                  </a:cubicBezTo>
                  <a:lnTo>
                    <a:pt x="808" y="317"/>
                  </a:lnTo>
                  <a:lnTo>
                    <a:pt x="6781" y="317"/>
                  </a:lnTo>
                  <a:lnTo>
                    <a:pt x="7312" y="1564"/>
                  </a:lnTo>
                  <a:cubicBezTo>
                    <a:pt x="7338" y="1624"/>
                    <a:pt x="7396" y="1660"/>
                    <a:pt x="7457" y="1660"/>
                  </a:cubicBezTo>
                  <a:cubicBezTo>
                    <a:pt x="7478" y="1660"/>
                    <a:pt x="7500" y="1656"/>
                    <a:pt x="7521" y="1647"/>
                  </a:cubicBezTo>
                  <a:cubicBezTo>
                    <a:pt x="7601" y="1614"/>
                    <a:pt x="7639" y="1520"/>
                    <a:pt x="7604" y="1440"/>
                  </a:cubicBezTo>
                  <a:lnTo>
                    <a:pt x="7032" y="97"/>
                  </a:lnTo>
                  <a:cubicBezTo>
                    <a:pt x="7007" y="38"/>
                    <a:pt x="6950" y="0"/>
                    <a:pt x="6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2804;p58">
              <a:extLst>
                <a:ext uri="{FF2B5EF4-FFF2-40B4-BE49-F238E27FC236}">
                  <a16:creationId xmlns:a16="http://schemas.microsoft.com/office/drawing/2014/main" id="{5E6512E7-E656-1382-B961-F0830C9C30BD}"/>
                </a:ext>
              </a:extLst>
            </p:cNvPr>
            <p:cNvSpPr/>
            <p:nvPr/>
          </p:nvSpPr>
          <p:spPr>
            <a:xfrm>
              <a:off x="1466500" y="4408425"/>
              <a:ext cx="8100" cy="181425"/>
            </a:xfrm>
            <a:custGeom>
              <a:avLst/>
              <a:gdLst/>
              <a:ahLst/>
              <a:cxnLst/>
              <a:rect l="l" t="t" r="r" b="b"/>
              <a:pathLst>
                <a:path w="324" h="7257" extrusionOk="0">
                  <a:moveTo>
                    <a:pt x="163" y="0"/>
                  </a:moveTo>
                  <a:cubicBezTo>
                    <a:pt x="72" y="0"/>
                    <a:pt x="1" y="75"/>
                    <a:pt x="4" y="164"/>
                  </a:cubicBezTo>
                  <a:lnTo>
                    <a:pt x="4" y="7097"/>
                  </a:lnTo>
                  <a:cubicBezTo>
                    <a:pt x="4" y="7185"/>
                    <a:pt x="75" y="7256"/>
                    <a:pt x="163" y="7256"/>
                  </a:cubicBezTo>
                  <a:cubicBezTo>
                    <a:pt x="250" y="7256"/>
                    <a:pt x="320" y="7185"/>
                    <a:pt x="320" y="7097"/>
                  </a:cubicBezTo>
                  <a:lnTo>
                    <a:pt x="320" y="164"/>
                  </a:lnTo>
                  <a:cubicBezTo>
                    <a:pt x="323" y="75"/>
                    <a:pt x="252" y="0"/>
                    <a:pt x="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2805;p58">
              <a:extLst>
                <a:ext uri="{FF2B5EF4-FFF2-40B4-BE49-F238E27FC236}">
                  <a16:creationId xmlns:a16="http://schemas.microsoft.com/office/drawing/2014/main" id="{21FEB433-66CB-2F97-BEF1-02ADACFA76DA}"/>
                </a:ext>
              </a:extLst>
            </p:cNvPr>
            <p:cNvSpPr/>
            <p:nvPr/>
          </p:nvSpPr>
          <p:spPr>
            <a:xfrm>
              <a:off x="1435800" y="4582025"/>
              <a:ext cx="7950" cy="41375"/>
            </a:xfrm>
            <a:custGeom>
              <a:avLst/>
              <a:gdLst/>
              <a:ahLst/>
              <a:cxnLst/>
              <a:rect l="l" t="t" r="r" b="b"/>
              <a:pathLst>
                <a:path w="318" h="1655" extrusionOk="0">
                  <a:moveTo>
                    <a:pt x="158" y="0"/>
                  </a:moveTo>
                  <a:cubicBezTo>
                    <a:pt x="73" y="0"/>
                    <a:pt x="2" y="67"/>
                    <a:pt x="1" y="153"/>
                  </a:cubicBezTo>
                  <a:lnTo>
                    <a:pt x="1" y="1495"/>
                  </a:lnTo>
                  <a:cubicBezTo>
                    <a:pt x="1" y="1583"/>
                    <a:pt x="71" y="1654"/>
                    <a:pt x="158" y="1654"/>
                  </a:cubicBezTo>
                  <a:cubicBezTo>
                    <a:pt x="246" y="1654"/>
                    <a:pt x="317" y="1583"/>
                    <a:pt x="317" y="1495"/>
                  </a:cubicBezTo>
                  <a:lnTo>
                    <a:pt x="317" y="153"/>
                  </a:lnTo>
                  <a:cubicBezTo>
                    <a:pt x="314" y="67"/>
                    <a:pt x="244"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2806;p58">
              <a:extLst>
                <a:ext uri="{FF2B5EF4-FFF2-40B4-BE49-F238E27FC236}">
                  <a16:creationId xmlns:a16="http://schemas.microsoft.com/office/drawing/2014/main" id="{B92E7D73-4DBF-2F09-B58A-1443A1441173}"/>
                </a:ext>
              </a:extLst>
            </p:cNvPr>
            <p:cNvSpPr/>
            <p:nvPr/>
          </p:nvSpPr>
          <p:spPr>
            <a:xfrm>
              <a:off x="1496825" y="4582025"/>
              <a:ext cx="7925" cy="41375"/>
            </a:xfrm>
            <a:custGeom>
              <a:avLst/>
              <a:gdLst/>
              <a:ahLst/>
              <a:cxnLst/>
              <a:rect l="l" t="t" r="r" b="b"/>
              <a:pathLst>
                <a:path w="317" h="1655" extrusionOk="0">
                  <a:moveTo>
                    <a:pt x="158" y="0"/>
                  </a:moveTo>
                  <a:cubicBezTo>
                    <a:pt x="73" y="0"/>
                    <a:pt x="3" y="67"/>
                    <a:pt x="0" y="153"/>
                  </a:cubicBezTo>
                  <a:lnTo>
                    <a:pt x="0" y="1495"/>
                  </a:lnTo>
                  <a:cubicBezTo>
                    <a:pt x="0" y="1583"/>
                    <a:pt x="70" y="1654"/>
                    <a:pt x="158" y="1654"/>
                  </a:cubicBezTo>
                  <a:cubicBezTo>
                    <a:pt x="245" y="1654"/>
                    <a:pt x="317" y="1583"/>
                    <a:pt x="317" y="1495"/>
                  </a:cubicBezTo>
                  <a:lnTo>
                    <a:pt x="317" y="153"/>
                  </a:lnTo>
                  <a:cubicBezTo>
                    <a:pt x="314" y="67"/>
                    <a:pt x="244" y="0"/>
                    <a:pt x="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2807;p58">
              <a:extLst>
                <a:ext uri="{FF2B5EF4-FFF2-40B4-BE49-F238E27FC236}">
                  <a16:creationId xmlns:a16="http://schemas.microsoft.com/office/drawing/2014/main" id="{E334C7CA-C2A4-9142-A0F6-18ABCFBDCCAB}"/>
                </a:ext>
              </a:extLst>
            </p:cNvPr>
            <p:cNvSpPr/>
            <p:nvPr/>
          </p:nvSpPr>
          <p:spPr>
            <a:xfrm>
              <a:off x="1404300" y="4326800"/>
              <a:ext cx="132550" cy="229725"/>
            </a:xfrm>
            <a:custGeom>
              <a:avLst/>
              <a:gdLst/>
              <a:ahLst/>
              <a:cxnLst/>
              <a:rect l="l" t="t" r="r" b="b"/>
              <a:pathLst>
                <a:path w="5302" h="9189" extrusionOk="0">
                  <a:moveTo>
                    <a:pt x="2651" y="9188"/>
                  </a:moveTo>
                  <a:lnTo>
                    <a:pt x="2651" y="9188"/>
                  </a:lnTo>
                  <a:cubicBezTo>
                    <a:pt x="1193" y="9188"/>
                    <a:pt x="0" y="7996"/>
                    <a:pt x="0" y="6537"/>
                  </a:cubicBezTo>
                  <a:lnTo>
                    <a:pt x="0" y="2650"/>
                  </a:lnTo>
                  <a:cubicBezTo>
                    <a:pt x="0" y="1192"/>
                    <a:pt x="1193" y="0"/>
                    <a:pt x="2651" y="0"/>
                  </a:cubicBezTo>
                  <a:lnTo>
                    <a:pt x="2651" y="0"/>
                  </a:lnTo>
                  <a:cubicBezTo>
                    <a:pt x="4108" y="0"/>
                    <a:pt x="5300" y="1192"/>
                    <a:pt x="5300" y="2650"/>
                  </a:cubicBezTo>
                  <a:lnTo>
                    <a:pt x="5300" y="6537"/>
                  </a:lnTo>
                  <a:cubicBezTo>
                    <a:pt x="5301" y="7996"/>
                    <a:pt x="4108" y="9188"/>
                    <a:pt x="2651" y="918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2808;p58">
              <a:extLst>
                <a:ext uri="{FF2B5EF4-FFF2-40B4-BE49-F238E27FC236}">
                  <a16:creationId xmlns:a16="http://schemas.microsoft.com/office/drawing/2014/main" id="{B09DD1BC-08C9-998C-B025-39A52604E67A}"/>
                </a:ext>
              </a:extLst>
            </p:cNvPr>
            <p:cNvSpPr/>
            <p:nvPr/>
          </p:nvSpPr>
          <p:spPr>
            <a:xfrm>
              <a:off x="1398850" y="4389125"/>
              <a:ext cx="143425" cy="17575"/>
            </a:xfrm>
            <a:custGeom>
              <a:avLst/>
              <a:gdLst/>
              <a:ahLst/>
              <a:cxnLst/>
              <a:rect l="l" t="t" r="r" b="b"/>
              <a:pathLst>
                <a:path w="5737" h="703" extrusionOk="0">
                  <a:moveTo>
                    <a:pt x="1" y="1"/>
                  </a:moveTo>
                  <a:lnTo>
                    <a:pt x="1" y="702"/>
                  </a:lnTo>
                  <a:lnTo>
                    <a:pt x="5737" y="702"/>
                  </a:lnTo>
                  <a:lnTo>
                    <a:pt x="57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2809;p58">
              <a:extLst>
                <a:ext uri="{FF2B5EF4-FFF2-40B4-BE49-F238E27FC236}">
                  <a16:creationId xmlns:a16="http://schemas.microsoft.com/office/drawing/2014/main" id="{CBA7B4BA-4A7B-89EE-AC8F-3120EEEB369F}"/>
                </a:ext>
              </a:extLst>
            </p:cNvPr>
            <p:cNvSpPr/>
            <p:nvPr/>
          </p:nvSpPr>
          <p:spPr>
            <a:xfrm>
              <a:off x="1398850" y="4471400"/>
              <a:ext cx="143425" cy="17575"/>
            </a:xfrm>
            <a:custGeom>
              <a:avLst/>
              <a:gdLst/>
              <a:ahLst/>
              <a:cxnLst/>
              <a:rect l="l" t="t" r="r" b="b"/>
              <a:pathLst>
                <a:path w="5737" h="703" extrusionOk="0">
                  <a:moveTo>
                    <a:pt x="1" y="1"/>
                  </a:moveTo>
                  <a:lnTo>
                    <a:pt x="1" y="702"/>
                  </a:lnTo>
                  <a:lnTo>
                    <a:pt x="5737" y="702"/>
                  </a:lnTo>
                  <a:lnTo>
                    <a:pt x="57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2810;p58">
              <a:extLst>
                <a:ext uri="{FF2B5EF4-FFF2-40B4-BE49-F238E27FC236}">
                  <a16:creationId xmlns:a16="http://schemas.microsoft.com/office/drawing/2014/main" id="{D3F112DD-2298-474F-A0F0-4047FF58F64B}"/>
                </a:ext>
              </a:extLst>
            </p:cNvPr>
            <p:cNvSpPr/>
            <p:nvPr/>
          </p:nvSpPr>
          <p:spPr>
            <a:xfrm>
              <a:off x="1459500" y="4387000"/>
              <a:ext cx="83225" cy="4275"/>
            </a:xfrm>
            <a:custGeom>
              <a:avLst/>
              <a:gdLst/>
              <a:ahLst/>
              <a:cxnLst/>
              <a:rect l="l" t="t" r="r" b="b"/>
              <a:pathLst>
                <a:path w="3329" h="171" extrusionOk="0">
                  <a:moveTo>
                    <a:pt x="109" y="1"/>
                  </a:moveTo>
                  <a:cubicBezTo>
                    <a:pt x="1" y="5"/>
                    <a:pt x="1" y="164"/>
                    <a:pt x="109" y="170"/>
                  </a:cubicBezTo>
                  <a:lnTo>
                    <a:pt x="3220" y="170"/>
                  </a:lnTo>
                  <a:cubicBezTo>
                    <a:pt x="3328" y="164"/>
                    <a:pt x="3328" y="5"/>
                    <a:pt x="32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2811;p58">
              <a:extLst>
                <a:ext uri="{FF2B5EF4-FFF2-40B4-BE49-F238E27FC236}">
                  <a16:creationId xmlns:a16="http://schemas.microsoft.com/office/drawing/2014/main" id="{AF4D26EB-C95A-8F74-E9AE-BFD90DF24845}"/>
                </a:ext>
              </a:extLst>
            </p:cNvPr>
            <p:cNvSpPr/>
            <p:nvPr/>
          </p:nvSpPr>
          <p:spPr>
            <a:xfrm>
              <a:off x="1401475" y="4404550"/>
              <a:ext cx="101425" cy="4250"/>
            </a:xfrm>
            <a:custGeom>
              <a:avLst/>
              <a:gdLst/>
              <a:ahLst/>
              <a:cxnLst/>
              <a:rect l="l" t="t" r="r" b="b"/>
              <a:pathLst>
                <a:path w="4057" h="170" extrusionOk="0">
                  <a:moveTo>
                    <a:pt x="113" y="1"/>
                  </a:moveTo>
                  <a:cubicBezTo>
                    <a:pt x="1" y="1"/>
                    <a:pt x="1" y="170"/>
                    <a:pt x="113" y="170"/>
                  </a:cubicBezTo>
                  <a:lnTo>
                    <a:pt x="3972" y="170"/>
                  </a:lnTo>
                  <a:cubicBezTo>
                    <a:pt x="4018" y="170"/>
                    <a:pt x="4056" y="132"/>
                    <a:pt x="4056" y="85"/>
                  </a:cubicBezTo>
                  <a:cubicBezTo>
                    <a:pt x="4056" y="39"/>
                    <a:pt x="4018" y="1"/>
                    <a:pt x="39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2812;p58">
              <a:extLst>
                <a:ext uri="{FF2B5EF4-FFF2-40B4-BE49-F238E27FC236}">
                  <a16:creationId xmlns:a16="http://schemas.microsoft.com/office/drawing/2014/main" id="{B2D230AE-3DF1-B925-7320-0FF90C1A18A1}"/>
                </a:ext>
              </a:extLst>
            </p:cNvPr>
            <p:cNvSpPr/>
            <p:nvPr/>
          </p:nvSpPr>
          <p:spPr>
            <a:xfrm>
              <a:off x="1412800" y="4387000"/>
              <a:ext cx="28100" cy="4275"/>
            </a:xfrm>
            <a:custGeom>
              <a:avLst/>
              <a:gdLst/>
              <a:ahLst/>
              <a:cxnLst/>
              <a:rect l="l" t="t" r="r" b="b"/>
              <a:pathLst>
                <a:path w="1124" h="171" extrusionOk="0">
                  <a:moveTo>
                    <a:pt x="108" y="1"/>
                  </a:moveTo>
                  <a:cubicBezTo>
                    <a:pt x="0" y="5"/>
                    <a:pt x="0" y="164"/>
                    <a:pt x="108" y="170"/>
                  </a:cubicBezTo>
                  <a:lnTo>
                    <a:pt x="1015" y="170"/>
                  </a:lnTo>
                  <a:cubicBezTo>
                    <a:pt x="1123" y="164"/>
                    <a:pt x="1123" y="5"/>
                    <a:pt x="10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2813;p58">
              <a:extLst>
                <a:ext uri="{FF2B5EF4-FFF2-40B4-BE49-F238E27FC236}">
                  <a16:creationId xmlns:a16="http://schemas.microsoft.com/office/drawing/2014/main" id="{837DC74C-C47E-E64A-F51C-6FFFA507010B}"/>
                </a:ext>
              </a:extLst>
            </p:cNvPr>
            <p:cNvSpPr/>
            <p:nvPr/>
          </p:nvSpPr>
          <p:spPr>
            <a:xfrm>
              <a:off x="1461800" y="4469300"/>
              <a:ext cx="83225" cy="4275"/>
            </a:xfrm>
            <a:custGeom>
              <a:avLst/>
              <a:gdLst/>
              <a:ahLst/>
              <a:cxnLst/>
              <a:rect l="l" t="t" r="r" b="b"/>
              <a:pathLst>
                <a:path w="3329" h="171" extrusionOk="0">
                  <a:moveTo>
                    <a:pt x="109" y="0"/>
                  </a:moveTo>
                  <a:cubicBezTo>
                    <a:pt x="1" y="6"/>
                    <a:pt x="1" y="165"/>
                    <a:pt x="109" y="171"/>
                  </a:cubicBezTo>
                  <a:lnTo>
                    <a:pt x="3220" y="171"/>
                  </a:lnTo>
                  <a:cubicBezTo>
                    <a:pt x="3328" y="165"/>
                    <a:pt x="3328" y="6"/>
                    <a:pt x="3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2814;p58">
              <a:extLst>
                <a:ext uri="{FF2B5EF4-FFF2-40B4-BE49-F238E27FC236}">
                  <a16:creationId xmlns:a16="http://schemas.microsoft.com/office/drawing/2014/main" id="{4A42209E-BFE4-9B05-B914-8C97FA8A9599}"/>
                </a:ext>
              </a:extLst>
            </p:cNvPr>
            <p:cNvSpPr/>
            <p:nvPr/>
          </p:nvSpPr>
          <p:spPr>
            <a:xfrm>
              <a:off x="1402075" y="4486825"/>
              <a:ext cx="100925" cy="4300"/>
            </a:xfrm>
            <a:custGeom>
              <a:avLst/>
              <a:gdLst/>
              <a:ahLst/>
              <a:cxnLst/>
              <a:rect l="l" t="t" r="r" b="b"/>
              <a:pathLst>
                <a:path w="4037" h="172" extrusionOk="0">
                  <a:moveTo>
                    <a:pt x="86" y="1"/>
                  </a:moveTo>
                  <a:cubicBezTo>
                    <a:pt x="39" y="1"/>
                    <a:pt x="0" y="38"/>
                    <a:pt x="0" y="87"/>
                  </a:cubicBezTo>
                  <a:cubicBezTo>
                    <a:pt x="0" y="134"/>
                    <a:pt x="39" y="171"/>
                    <a:pt x="86" y="171"/>
                  </a:cubicBezTo>
                  <a:cubicBezTo>
                    <a:pt x="87" y="171"/>
                    <a:pt x="88" y="171"/>
                    <a:pt x="89" y="171"/>
                  </a:cubicBezTo>
                  <a:lnTo>
                    <a:pt x="3948" y="171"/>
                  </a:lnTo>
                  <a:cubicBezTo>
                    <a:pt x="3949" y="171"/>
                    <a:pt x="3949" y="171"/>
                    <a:pt x="3950" y="171"/>
                  </a:cubicBezTo>
                  <a:cubicBezTo>
                    <a:pt x="3997" y="171"/>
                    <a:pt x="4037" y="134"/>
                    <a:pt x="4037" y="87"/>
                  </a:cubicBezTo>
                  <a:cubicBezTo>
                    <a:pt x="4037" y="38"/>
                    <a:pt x="3997" y="1"/>
                    <a:pt x="3950" y="1"/>
                  </a:cubicBezTo>
                  <a:cubicBezTo>
                    <a:pt x="3949" y="1"/>
                    <a:pt x="3949" y="1"/>
                    <a:pt x="3948" y="1"/>
                  </a:cubicBezTo>
                  <a:lnTo>
                    <a:pt x="89" y="1"/>
                  </a:lnTo>
                  <a:cubicBezTo>
                    <a:pt x="88" y="1"/>
                    <a:pt x="87" y="1"/>
                    <a:pt x="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2815;p58">
              <a:extLst>
                <a:ext uri="{FF2B5EF4-FFF2-40B4-BE49-F238E27FC236}">
                  <a16:creationId xmlns:a16="http://schemas.microsoft.com/office/drawing/2014/main" id="{C6CFE929-4302-FACA-3ECF-75976C9379E6}"/>
                </a:ext>
              </a:extLst>
            </p:cNvPr>
            <p:cNvSpPr/>
            <p:nvPr/>
          </p:nvSpPr>
          <p:spPr>
            <a:xfrm>
              <a:off x="1412800" y="4469300"/>
              <a:ext cx="28100" cy="4275"/>
            </a:xfrm>
            <a:custGeom>
              <a:avLst/>
              <a:gdLst/>
              <a:ahLst/>
              <a:cxnLst/>
              <a:rect l="l" t="t" r="r" b="b"/>
              <a:pathLst>
                <a:path w="1124" h="171" extrusionOk="0">
                  <a:moveTo>
                    <a:pt x="108" y="0"/>
                  </a:moveTo>
                  <a:cubicBezTo>
                    <a:pt x="0" y="6"/>
                    <a:pt x="0" y="165"/>
                    <a:pt x="108" y="171"/>
                  </a:cubicBezTo>
                  <a:lnTo>
                    <a:pt x="1015" y="171"/>
                  </a:lnTo>
                  <a:cubicBezTo>
                    <a:pt x="1123" y="165"/>
                    <a:pt x="1123" y="6"/>
                    <a:pt x="1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2816;p58">
              <a:extLst>
                <a:ext uri="{FF2B5EF4-FFF2-40B4-BE49-F238E27FC236}">
                  <a16:creationId xmlns:a16="http://schemas.microsoft.com/office/drawing/2014/main" id="{EC9A2ADC-4507-38C5-1DFD-B4A42D6DC74A}"/>
                </a:ext>
              </a:extLst>
            </p:cNvPr>
            <p:cNvSpPr/>
            <p:nvPr/>
          </p:nvSpPr>
          <p:spPr>
            <a:xfrm>
              <a:off x="1115325" y="4122200"/>
              <a:ext cx="238475" cy="119250"/>
            </a:xfrm>
            <a:custGeom>
              <a:avLst/>
              <a:gdLst/>
              <a:ahLst/>
              <a:cxnLst/>
              <a:rect l="l" t="t" r="r" b="b"/>
              <a:pathLst>
                <a:path w="9539" h="4770" extrusionOk="0">
                  <a:moveTo>
                    <a:pt x="4770" y="1"/>
                  </a:moveTo>
                  <a:cubicBezTo>
                    <a:pt x="2137" y="1"/>
                    <a:pt x="1" y="2135"/>
                    <a:pt x="1" y="4769"/>
                  </a:cubicBezTo>
                  <a:lnTo>
                    <a:pt x="9539" y="4769"/>
                  </a:lnTo>
                  <a:cubicBezTo>
                    <a:pt x="9539" y="2135"/>
                    <a:pt x="7404" y="1"/>
                    <a:pt x="47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2817;p58">
              <a:extLst>
                <a:ext uri="{FF2B5EF4-FFF2-40B4-BE49-F238E27FC236}">
                  <a16:creationId xmlns:a16="http://schemas.microsoft.com/office/drawing/2014/main" id="{B3A9A401-56C4-D101-DE06-EE644F56ACEB}"/>
                </a:ext>
              </a:extLst>
            </p:cNvPr>
            <p:cNvSpPr/>
            <p:nvPr/>
          </p:nvSpPr>
          <p:spPr>
            <a:xfrm>
              <a:off x="1115375" y="4241425"/>
              <a:ext cx="238725" cy="344375"/>
            </a:xfrm>
            <a:custGeom>
              <a:avLst/>
              <a:gdLst/>
              <a:ahLst/>
              <a:cxnLst/>
              <a:rect l="l" t="t" r="r" b="b"/>
              <a:pathLst>
                <a:path w="9549" h="13775" extrusionOk="0">
                  <a:moveTo>
                    <a:pt x="0" y="0"/>
                  </a:moveTo>
                  <a:lnTo>
                    <a:pt x="0" y="13774"/>
                  </a:lnTo>
                  <a:lnTo>
                    <a:pt x="9548" y="13774"/>
                  </a:lnTo>
                  <a:lnTo>
                    <a:pt x="95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2818;p58">
              <a:extLst>
                <a:ext uri="{FF2B5EF4-FFF2-40B4-BE49-F238E27FC236}">
                  <a16:creationId xmlns:a16="http://schemas.microsoft.com/office/drawing/2014/main" id="{0DBB519F-8A0F-ABC5-653A-618CAB421968}"/>
                </a:ext>
              </a:extLst>
            </p:cNvPr>
            <p:cNvSpPr/>
            <p:nvPr/>
          </p:nvSpPr>
          <p:spPr>
            <a:xfrm>
              <a:off x="1089650" y="4585775"/>
              <a:ext cx="290150" cy="37550"/>
            </a:xfrm>
            <a:custGeom>
              <a:avLst/>
              <a:gdLst/>
              <a:ahLst/>
              <a:cxnLst/>
              <a:rect l="l" t="t" r="r" b="b"/>
              <a:pathLst>
                <a:path w="11606" h="1502" extrusionOk="0">
                  <a:moveTo>
                    <a:pt x="11604" y="1502"/>
                  </a:moveTo>
                  <a:lnTo>
                    <a:pt x="11604" y="1083"/>
                  </a:lnTo>
                  <a:cubicBezTo>
                    <a:pt x="11606" y="485"/>
                    <a:pt x="11120" y="0"/>
                    <a:pt x="10522" y="0"/>
                  </a:cubicBezTo>
                  <a:lnTo>
                    <a:pt x="1085" y="0"/>
                  </a:lnTo>
                  <a:cubicBezTo>
                    <a:pt x="487" y="0"/>
                    <a:pt x="1" y="485"/>
                    <a:pt x="1" y="1083"/>
                  </a:cubicBezTo>
                  <a:lnTo>
                    <a:pt x="1" y="1502"/>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2819;p58">
              <a:extLst>
                <a:ext uri="{FF2B5EF4-FFF2-40B4-BE49-F238E27FC236}">
                  <a16:creationId xmlns:a16="http://schemas.microsoft.com/office/drawing/2014/main" id="{2976857C-CBE7-E5C0-5FEE-D4B0D04F3B15}"/>
                </a:ext>
              </a:extLst>
            </p:cNvPr>
            <p:cNvSpPr/>
            <p:nvPr/>
          </p:nvSpPr>
          <p:spPr>
            <a:xfrm>
              <a:off x="1255275" y="4416050"/>
              <a:ext cx="101050" cy="4250"/>
            </a:xfrm>
            <a:custGeom>
              <a:avLst/>
              <a:gdLst/>
              <a:ahLst/>
              <a:cxnLst/>
              <a:rect l="l" t="t" r="r" b="b"/>
              <a:pathLst>
                <a:path w="4042" h="170" extrusionOk="0">
                  <a:moveTo>
                    <a:pt x="3957" y="0"/>
                  </a:moveTo>
                  <a:cubicBezTo>
                    <a:pt x="3956" y="0"/>
                    <a:pt x="3954" y="0"/>
                    <a:pt x="3952" y="0"/>
                  </a:cubicBezTo>
                  <a:lnTo>
                    <a:pt x="108" y="0"/>
                  </a:lnTo>
                  <a:cubicBezTo>
                    <a:pt x="0" y="5"/>
                    <a:pt x="0" y="165"/>
                    <a:pt x="108" y="169"/>
                  </a:cubicBezTo>
                  <a:lnTo>
                    <a:pt x="3952" y="169"/>
                  </a:lnTo>
                  <a:cubicBezTo>
                    <a:pt x="3954" y="169"/>
                    <a:pt x="3956" y="170"/>
                    <a:pt x="3957" y="170"/>
                  </a:cubicBezTo>
                  <a:cubicBezTo>
                    <a:pt x="4003" y="170"/>
                    <a:pt x="4041" y="131"/>
                    <a:pt x="4041" y="85"/>
                  </a:cubicBezTo>
                  <a:cubicBezTo>
                    <a:pt x="4041" y="38"/>
                    <a:pt x="4003" y="0"/>
                    <a:pt x="39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2820;p58">
              <a:extLst>
                <a:ext uri="{FF2B5EF4-FFF2-40B4-BE49-F238E27FC236}">
                  <a16:creationId xmlns:a16="http://schemas.microsoft.com/office/drawing/2014/main" id="{69C21ECC-76F8-FE49-2B0B-74924C112987}"/>
                </a:ext>
              </a:extLst>
            </p:cNvPr>
            <p:cNvSpPr/>
            <p:nvPr/>
          </p:nvSpPr>
          <p:spPr>
            <a:xfrm>
              <a:off x="1255275" y="4380625"/>
              <a:ext cx="101050" cy="4300"/>
            </a:xfrm>
            <a:custGeom>
              <a:avLst/>
              <a:gdLst/>
              <a:ahLst/>
              <a:cxnLst/>
              <a:rect l="l" t="t" r="r" b="b"/>
              <a:pathLst>
                <a:path w="4042" h="172" extrusionOk="0">
                  <a:moveTo>
                    <a:pt x="3955" y="1"/>
                  </a:moveTo>
                  <a:cubicBezTo>
                    <a:pt x="3954" y="1"/>
                    <a:pt x="3953" y="1"/>
                    <a:pt x="3952" y="1"/>
                  </a:cubicBezTo>
                  <a:lnTo>
                    <a:pt x="108" y="1"/>
                  </a:lnTo>
                  <a:cubicBezTo>
                    <a:pt x="0" y="6"/>
                    <a:pt x="0" y="165"/>
                    <a:pt x="108" y="171"/>
                  </a:cubicBezTo>
                  <a:lnTo>
                    <a:pt x="3952" y="171"/>
                  </a:lnTo>
                  <a:cubicBezTo>
                    <a:pt x="3953" y="171"/>
                    <a:pt x="3954" y="171"/>
                    <a:pt x="3955" y="171"/>
                  </a:cubicBezTo>
                  <a:cubicBezTo>
                    <a:pt x="4002" y="171"/>
                    <a:pt x="4041" y="134"/>
                    <a:pt x="4041" y="87"/>
                  </a:cubicBezTo>
                  <a:cubicBezTo>
                    <a:pt x="4041" y="38"/>
                    <a:pt x="4002" y="1"/>
                    <a:pt x="39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2821;p58">
              <a:extLst>
                <a:ext uri="{FF2B5EF4-FFF2-40B4-BE49-F238E27FC236}">
                  <a16:creationId xmlns:a16="http://schemas.microsoft.com/office/drawing/2014/main" id="{9C65EBB3-B81D-332E-E422-E662404C70E6}"/>
                </a:ext>
              </a:extLst>
            </p:cNvPr>
            <p:cNvSpPr/>
            <p:nvPr/>
          </p:nvSpPr>
          <p:spPr>
            <a:xfrm>
              <a:off x="1255275" y="4345250"/>
              <a:ext cx="101050" cy="4250"/>
            </a:xfrm>
            <a:custGeom>
              <a:avLst/>
              <a:gdLst/>
              <a:ahLst/>
              <a:cxnLst/>
              <a:rect l="l" t="t" r="r" b="b"/>
              <a:pathLst>
                <a:path w="4042" h="170" extrusionOk="0">
                  <a:moveTo>
                    <a:pt x="3957" y="0"/>
                  </a:moveTo>
                  <a:cubicBezTo>
                    <a:pt x="3956" y="0"/>
                    <a:pt x="3954" y="1"/>
                    <a:pt x="3952" y="1"/>
                  </a:cubicBezTo>
                  <a:lnTo>
                    <a:pt x="108" y="1"/>
                  </a:lnTo>
                  <a:cubicBezTo>
                    <a:pt x="0" y="5"/>
                    <a:pt x="0" y="165"/>
                    <a:pt x="108" y="170"/>
                  </a:cubicBezTo>
                  <a:lnTo>
                    <a:pt x="3952" y="170"/>
                  </a:lnTo>
                  <a:cubicBezTo>
                    <a:pt x="3954" y="170"/>
                    <a:pt x="3956" y="170"/>
                    <a:pt x="3957" y="170"/>
                  </a:cubicBezTo>
                  <a:cubicBezTo>
                    <a:pt x="4003" y="170"/>
                    <a:pt x="4041" y="132"/>
                    <a:pt x="4041" y="85"/>
                  </a:cubicBezTo>
                  <a:cubicBezTo>
                    <a:pt x="4041" y="39"/>
                    <a:pt x="4003" y="0"/>
                    <a:pt x="39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2822;p58">
              <a:extLst>
                <a:ext uri="{FF2B5EF4-FFF2-40B4-BE49-F238E27FC236}">
                  <a16:creationId xmlns:a16="http://schemas.microsoft.com/office/drawing/2014/main" id="{C34AECD6-1813-50EF-8307-7693148226A5}"/>
                </a:ext>
              </a:extLst>
            </p:cNvPr>
            <p:cNvSpPr/>
            <p:nvPr/>
          </p:nvSpPr>
          <p:spPr>
            <a:xfrm>
              <a:off x="1255275" y="4309825"/>
              <a:ext cx="101050" cy="4275"/>
            </a:xfrm>
            <a:custGeom>
              <a:avLst/>
              <a:gdLst/>
              <a:ahLst/>
              <a:cxnLst/>
              <a:rect l="l" t="t" r="r" b="b"/>
              <a:pathLst>
                <a:path w="4042" h="171" extrusionOk="0">
                  <a:moveTo>
                    <a:pt x="3957" y="1"/>
                  </a:moveTo>
                  <a:cubicBezTo>
                    <a:pt x="3956" y="1"/>
                    <a:pt x="3954" y="1"/>
                    <a:pt x="3952" y="1"/>
                  </a:cubicBezTo>
                  <a:lnTo>
                    <a:pt x="108" y="1"/>
                  </a:lnTo>
                  <a:cubicBezTo>
                    <a:pt x="0" y="5"/>
                    <a:pt x="0" y="166"/>
                    <a:pt x="108" y="170"/>
                  </a:cubicBezTo>
                  <a:lnTo>
                    <a:pt x="3952" y="170"/>
                  </a:lnTo>
                  <a:cubicBezTo>
                    <a:pt x="3954" y="170"/>
                    <a:pt x="3956" y="170"/>
                    <a:pt x="3957" y="170"/>
                  </a:cubicBezTo>
                  <a:cubicBezTo>
                    <a:pt x="4003" y="170"/>
                    <a:pt x="4041" y="132"/>
                    <a:pt x="4041" y="86"/>
                  </a:cubicBezTo>
                  <a:cubicBezTo>
                    <a:pt x="4041" y="39"/>
                    <a:pt x="4003" y="1"/>
                    <a:pt x="39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2823;p58">
              <a:extLst>
                <a:ext uri="{FF2B5EF4-FFF2-40B4-BE49-F238E27FC236}">
                  <a16:creationId xmlns:a16="http://schemas.microsoft.com/office/drawing/2014/main" id="{FC04DFBC-693D-0AE7-5794-A5C5E3A6B059}"/>
                </a:ext>
              </a:extLst>
            </p:cNvPr>
            <p:cNvSpPr/>
            <p:nvPr/>
          </p:nvSpPr>
          <p:spPr>
            <a:xfrm>
              <a:off x="1255125" y="4274425"/>
              <a:ext cx="101075" cy="4250"/>
            </a:xfrm>
            <a:custGeom>
              <a:avLst/>
              <a:gdLst/>
              <a:ahLst/>
              <a:cxnLst/>
              <a:rect l="l" t="t" r="r" b="b"/>
              <a:pathLst>
                <a:path w="4043" h="170" extrusionOk="0">
                  <a:moveTo>
                    <a:pt x="114" y="1"/>
                  </a:moveTo>
                  <a:cubicBezTo>
                    <a:pt x="1" y="1"/>
                    <a:pt x="1" y="170"/>
                    <a:pt x="114" y="170"/>
                  </a:cubicBezTo>
                  <a:lnTo>
                    <a:pt x="3958" y="170"/>
                  </a:lnTo>
                  <a:cubicBezTo>
                    <a:pt x="4005" y="170"/>
                    <a:pt x="4043" y="132"/>
                    <a:pt x="4043" y="85"/>
                  </a:cubicBezTo>
                  <a:cubicBezTo>
                    <a:pt x="4043" y="39"/>
                    <a:pt x="4005" y="1"/>
                    <a:pt x="39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2824;p58">
              <a:extLst>
                <a:ext uri="{FF2B5EF4-FFF2-40B4-BE49-F238E27FC236}">
                  <a16:creationId xmlns:a16="http://schemas.microsoft.com/office/drawing/2014/main" id="{5D40DB69-0DE3-F380-3E36-CF34AC83B94D}"/>
                </a:ext>
              </a:extLst>
            </p:cNvPr>
            <p:cNvSpPr/>
            <p:nvPr/>
          </p:nvSpPr>
          <p:spPr>
            <a:xfrm>
              <a:off x="1255275" y="4451450"/>
              <a:ext cx="101050" cy="4300"/>
            </a:xfrm>
            <a:custGeom>
              <a:avLst/>
              <a:gdLst/>
              <a:ahLst/>
              <a:cxnLst/>
              <a:rect l="l" t="t" r="r" b="b"/>
              <a:pathLst>
                <a:path w="4042" h="172" extrusionOk="0">
                  <a:moveTo>
                    <a:pt x="3955" y="1"/>
                  </a:moveTo>
                  <a:cubicBezTo>
                    <a:pt x="3954" y="1"/>
                    <a:pt x="3953" y="1"/>
                    <a:pt x="3952" y="1"/>
                  </a:cubicBezTo>
                  <a:lnTo>
                    <a:pt x="108" y="1"/>
                  </a:lnTo>
                  <a:cubicBezTo>
                    <a:pt x="0" y="6"/>
                    <a:pt x="0" y="166"/>
                    <a:pt x="108" y="171"/>
                  </a:cubicBezTo>
                  <a:lnTo>
                    <a:pt x="3952" y="171"/>
                  </a:lnTo>
                  <a:cubicBezTo>
                    <a:pt x="3953" y="171"/>
                    <a:pt x="3954" y="171"/>
                    <a:pt x="3955" y="171"/>
                  </a:cubicBezTo>
                  <a:cubicBezTo>
                    <a:pt x="4002" y="171"/>
                    <a:pt x="4041" y="134"/>
                    <a:pt x="4041" y="85"/>
                  </a:cubicBezTo>
                  <a:cubicBezTo>
                    <a:pt x="4041" y="38"/>
                    <a:pt x="4002" y="1"/>
                    <a:pt x="39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2825;p58">
              <a:extLst>
                <a:ext uri="{FF2B5EF4-FFF2-40B4-BE49-F238E27FC236}">
                  <a16:creationId xmlns:a16="http://schemas.microsoft.com/office/drawing/2014/main" id="{F165D9B5-45E4-F072-34F6-A28F9E93A9D1}"/>
                </a:ext>
              </a:extLst>
            </p:cNvPr>
            <p:cNvSpPr/>
            <p:nvPr/>
          </p:nvSpPr>
          <p:spPr>
            <a:xfrm>
              <a:off x="1255275" y="4486825"/>
              <a:ext cx="101050" cy="4300"/>
            </a:xfrm>
            <a:custGeom>
              <a:avLst/>
              <a:gdLst/>
              <a:ahLst/>
              <a:cxnLst/>
              <a:rect l="l" t="t" r="r" b="b"/>
              <a:pathLst>
                <a:path w="4042" h="172" extrusionOk="0">
                  <a:moveTo>
                    <a:pt x="3955" y="1"/>
                  </a:moveTo>
                  <a:cubicBezTo>
                    <a:pt x="3954" y="1"/>
                    <a:pt x="3953" y="1"/>
                    <a:pt x="3952" y="1"/>
                  </a:cubicBezTo>
                  <a:lnTo>
                    <a:pt x="108" y="1"/>
                  </a:lnTo>
                  <a:cubicBezTo>
                    <a:pt x="0" y="7"/>
                    <a:pt x="0" y="166"/>
                    <a:pt x="108" y="171"/>
                  </a:cubicBezTo>
                  <a:lnTo>
                    <a:pt x="3952" y="171"/>
                  </a:lnTo>
                  <a:cubicBezTo>
                    <a:pt x="3953" y="171"/>
                    <a:pt x="3954" y="171"/>
                    <a:pt x="3955" y="171"/>
                  </a:cubicBezTo>
                  <a:cubicBezTo>
                    <a:pt x="4002" y="171"/>
                    <a:pt x="4041" y="134"/>
                    <a:pt x="4041" y="87"/>
                  </a:cubicBezTo>
                  <a:cubicBezTo>
                    <a:pt x="4041" y="38"/>
                    <a:pt x="4002" y="1"/>
                    <a:pt x="39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2826;p58">
              <a:extLst>
                <a:ext uri="{FF2B5EF4-FFF2-40B4-BE49-F238E27FC236}">
                  <a16:creationId xmlns:a16="http://schemas.microsoft.com/office/drawing/2014/main" id="{82978377-AFD7-AD2B-8941-8AF6D936435B}"/>
                </a:ext>
              </a:extLst>
            </p:cNvPr>
            <p:cNvSpPr/>
            <p:nvPr/>
          </p:nvSpPr>
          <p:spPr>
            <a:xfrm>
              <a:off x="1255275" y="4522250"/>
              <a:ext cx="101050" cy="4250"/>
            </a:xfrm>
            <a:custGeom>
              <a:avLst/>
              <a:gdLst/>
              <a:ahLst/>
              <a:cxnLst/>
              <a:rect l="l" t="t" r="r" b="b"/>
              <a:pathLst>
                <a:path w="4042" h="170" extrusionOk="0">
                  <a:moveTo>
                    <a:pt x="3957" y="0"/>
                  </a:moveTo>
                  <a:cubicBezTo>
                    <a:pt x="3956" y="0"/>
                    <a:pt x="3954" y="0"/>
                    <a:pt x="3952" y="0"/>
                  </a:cubicBezTo>
                  <a:lnTo>
                    <a:pt x="108" y="0"/>
                  </a:lnTo>
                  <a:cubicBezTo>
                    <a:pt x="0" y="5"/>
                    <a:pt x="0" y="165"/>
                    <a:pt x="108" y="169"/>
                  </a:cubicBezTo>
                  <a:lnTo>
                    <a:pt x="3952" y="169"/>
                  </a:lnTo>
                  <a:cubicBezTo>
                    <a:pt x="3954" y="170"/>
                    <a:pt x="3956" y="170"/>
                    <a:pt x="3957" y="170"/>
                  </a:cubicBezTo>
                  <a:cubicBezTo>
                    <a:pt x="4003" y="170"/>
                    <a:pt x="4041" y="131"/>
                    <a:pt x="4041" y="85"/>
                  </a:cubicBezTo>
                  <a:cubicBezTo>
                    <a:pt x="4041" y="38"/>
                    <a:pt x="4003" y="0"/>
                    <a:pt x="39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2827;p58">
              <a:extLst>
                <a:ext uri="{FF2B5EF4-FFF2-40B4-BE49-F238E27FC236}">
                  <a16:creationId xmlns:a16="http://schemas.microsoft.com/office/drawing/2014/main" id="{B8D35647-0ABD-809F-F9C0-5E1C0F99D73E}"/>
                </a:ext>
              </a:extLst>
            </p:cNvPr>
            <p:cNvSpPr/>
            <p:nvPr/>
          </p:nvSpPr>
          <p:spPr>
            <a:xfrm>
              <a:off x="1255275" y="4557650"/>
              <a:ext cx="101050" cy="4275"/>
            </a:xfrm>
            <a:custGeom>
              <a:avLst/>
              <a:gdLst/>
              <a:ahLst/>
              <a:cxnLst/>
              <a:rect l="l" t="t" r="r" b="b"/>
              <a:pathLst>
                <a:path w="4042" h="171" extrusionOk="0">
                  <a:moveTo>
                    <a:pt x="3957" y="1"/>
                  </a:moveTo>
                  <a:cubicBezTo>
                    <a:pt x="3956" y="1"/>
                    <a:pt x="3954" y="1"/>
                    <a:pt x="3952" y="1"/>
                  </a:cubicBezTo>
                  <a:lnTo>
                    <a:pt x="108" y="1"/>
                  </a:lnTo>
                  <a:cubicBezTo>
                    <a:pt x="0" y="5"/>
                    <a:pt x="0" y="166"/>
                    <a:pt x="108" y="170"/>
                  </a:cubicBezTo>
                  <a:lnTo>
                    <a:pt x="3952" y="170"/>
                  </a:lnTo>
                  <a:cubicBezTo>
                    <a:pt x="3954" y="170"/>
                    <a:pt x="3956" y="170"/>
                    <a:pt x="3957" y="170"/>
                  </a:cubicBezTo>
                  <a:cubicBezTo>
                    <a:pt x="4003" y="170"/>
                    <a:pt x="4041" y="132"/>
                    <a:pt x="4041" y="85"/>
                  </a:cubicBezTo>
                  <a:cubicBezTo>
                    <a:pt x="4041" y="39"/>
                    <a:pt x="4003" y="1"/>
                    <a:pt x="39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2828;p58">
              <a:extLst>
                <a:ext uri="{FF2B5EF4-FFF2-40B4-BE49-F238E27FC236}">
                  <a16:creationId xmlns:a16="http://schemas.microsoft.com/office/drawing/2014/main" id="{16A6FD42-D682-243A-F541-56ECD5CC7583}"/>
                </a:ext>
              </a:extLst>
            </p:cNvPr>
            <p:cNvSpPr/>
            <p:nvPr/>
          </p:nvSpPr>
          <p:spPr>
            <a:xfrm>
              <a:off x="1112675" y="4416050"/>
              <a:ext cx="48125" cy="4250"/>
            </a:xfrm>
            <a:custGeom>
              <a:avLst/>
              <a:gdLst/>
              <a:ahLst/>
              <a:cxnLst/>
              <a:rect l="l" t="t" r="r" b="b"/>
              <a:pathLst>
                <a:path w="1925" h="170" extrusionOk="0">
                  <a:moveTo>
                    <a:pt x="1842" y="0"/>
                  </a:moveTo>
                  <a:cubicBezTo>
                    <a:pt x="1840" y="0"/>
                    <a:pt x="1839" y="0"/>
                    <a:pt x="1837" y="0"/>
                  </a:cubicBezTo>
                  <a:lnTo>
                    <a:pt x="108" y="0"/>
                  </a:lnTo>
                  <a:cubicBezTo>
                    <a:pt x="0" y="5"/>
                    <a:pt x="0" y="165"/>
                    <a:pt x="108" y="169"/>
                  </a:cubicBezTo>
                  <a:lnTo>
                    <a:pt x="1837" y="169"/>
                  </a:lnTo>
                  <a:cubicBezTo>
                    <a:pt x="1839" y="169"/>
                    <a:pt x="1840" y="170"/>
                    <a:pt x="1842" y="170"/>
                  </a:cubicBezTo>
                  <a:cubicBezTo>
                    <a:pt x="1888" y="170"/>
                    <a:pt x="1925" y="131"/>
                    <a:pt x="1925" y="85"/>
                  </a:cubicBezTo>
                  <a:cubicBezTo>
                    <a:pt x="1925" y="38"/>
                    <a:pt x="1888" y="0"/>
                    <a:pt x="18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2829;p58">
              <a:extLst>
                <a:ext uri="{FF2B5EF4-FFF2-40B4-BE49-F238E27FC236}">
                  <a16:creationId xmlns:a16="http://schemas.microsoft.com/office/drawing/2014/main" id="{65EFAB19-C424-1B12-E659-442F8B938619}"/>
                </a:ext>
              </a:extLst>
            </p:cNvPr>
            <p:cNvSpPr/>
            <p:nvPr/>
          </p:nvSpPr>
          <p:spPr>
            <a:xfrm>
              <a:off x="1112675" y="4380625"/>
              <a:ext cx="48125" cy="4300"/>
            </a:xfrm>
            <a:custGeom>
              <a:avLst/>
              <a:gdLst/>
              <a:ahLst/>
              <a:cxnLst/>
              <a:rect l="l" t="t" r="r" b="b"/>
              <a:pathLst>
                <a:path w="1925" h="172" extrusionOk="0">
                  <a:moveTo>
                    <a:pt x="1840" y="1"/>
                  </a:moveTo>
                  <a:cubicBezTo>
                    <a:pt x="1839" y="1"/>
                    <a:pt x="1838" y="1"/>
                    <a:pt x="1837" y="1"/>
                  </a:cubicBezTo>
                  <a:lnTo>
                    <a:pt x="108" y="1"/>
                  </a:lnTo>
                  <a:cubicBezTo>
                    <a:pt x="0" y="6"/>
                    <a:pt x="0" y="165"/>
                    <a:pt x="108" y="171"/>
                  </a:cubicBezTo>
                  <a:lnTo>
                    <a:pt x="1837" y="171"/>
                  </a:lnTo>
                  <a:cubicBezTo>
                    <a:pt x="1838" y="171"/>
                    <a:pt x="1839" y="171"/>
                    <a:pt x="1840" y="171"/>
                  </a:cubicBezTo>
                  <a:cubicBezTo>
                    <a:pt x="1887" y="171"/>
                    <a:pt x="1925" y="134"/>
                    <a:pt x="1925" y="87"/>
                  </a:cubicBezTo>
                  <a:cubicBezTo>
                    <a:pt x="1925" y="38"/>
                    <a:pt x="1887" y="1"/>
                    <a:pt x="1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2830;p58">
              <a:extLst>
                <a:ext uri="{FF2B5EF4-FFF2-40B4-BE49-F238E27FC236}">
                  <a16:creationId xmlns:a16="http://schemas.microsoft.com/office/drawing/2014/main" id="{A5883A05-15E5-52F0-C381-96FF8AFE8899}"/>
                </a:ext>
              </a:extLst>
            </p:cNvPr>
            <p:cNvSpPr/>
            <p:nvPr/>
          </p:nvSpPr>
          <p:spPr>
            <a:xfrm>
              <a:off x="1112675" y="4345250"/>
              <a:ext cx="48125" cy="4250"/>
            </a:xfrm>
            <a:custGeom>
              <a:avLst/>
              <a:gdLst/>
              <a:ahLst/>
              <a:cxnLst/>
              <a:rect l="l" t="t" r="r" b="b"/>
              <a:pathLst>
                <a:path w="1925" h="170" extrusionOk="0">
                  <a:moveTo>
                    <a:pt x="1842" y="0"/>
                  </a:moveTo>
                  <a:cubicBezTo>
                    <a:pt x="1840" y="0"/>
                    <a:pt x="1839" y="1"/>
                    <a:pt x="1837" y="1"/>
                  </a:cubicBezTo>
                  <a:lnTo>
                    <a:pt x="108" y="1"/>
                  </a:lnTo>
                  <a:cubicBezTo>
                    <a:pt x="0" y="5"/>
                    <a:pt x="0" y="165"/>
                    <a:pt x="108" y="170"/>
                  </a:cubicBezTo>
                  <a:lnTo>
                    <a:pt x="1837" y="170"/>
                  </a:lnTo>
                  <a:cubicBezTo>
                    <a:pt x="1839" y="170"/>
                    <a:pt x="1840" y="170"/>
                    <a:pt x="1842" y="170"/>
                  </a:cubicBezTo>
                  <a:cubicBezTo>
                    <a:pt x="1888" y="170"/>
                    <a:pt x="1925" y="132"/>
                    <a:pt x="1925" y="85"/>
                  </a:cubicBezTo>
                  <a:cubicBezTo>
                    <a:pt x="1925" y="39"/>
                    <a:pt x="1888" y="0"/>
                    <a:pt x="18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2831;p58">
              <a:extLst>
                <a:ext uri="{FF2B5EF4-FFF2-40B4-BE49-F238E27FC236}">
                  <a16:creationId xmlns:a16="http://schemas.microsoft.com/office/drawing/2014/main" id="{667E4160-E9A4-FBD7-D9B5-EFA8478FF16F}"/>
                </a:ext>
              </a:extLst>
            </p:cNvPr>
            <p:cNvSpPr/>
            <p:nvPr/>
          </p:nvSpPr>
          <p:spPr>
            <a:xfrm>
              <a:off x="1112675" y="4309825"/>
              <a:ext cx="48125" cy="4275"/>
            </a:xfrm>
            <a:custGeom>
              <a:avLst/>
              <a:gdLst/>
              <a:ahLst/>
              <a:cxnLst/>
              <a:rect l="l" t="t" r="r" b="b"/>
              <a:pathLst>
                <a:path w="1925" h="171" extrusionOk="0">
                  <a:moveTo>
                    <a:pt x="1842" y="1"/>
                  </a:moveTo>
                  <a:cubicBezTo>
                    <a:pt x="1840" y="1"/>
                    <a:pt x="1839" y="1"/>
                    <a:pt x="1837" y="1"/>
                  </a:cubicBezTo>
                  <a:lnTo>
                    <a:pt x="108" y="1"/>
                  </a:lnTo>
                  <a:cubicBezTo>
                    <a:pt x="0" y="5"/>
                    <a:pt x="0" y="166"/>
                    <a:pt x="108" y="170"/>
                  </a:cubicBezTo>
                  <a:lnTo>
                    <a:pt x="1837" y="170"/>
                  </a:lnTo>
                  <a:cubicBezTo>
                    <a:pt x="1839" y="170"/>
                    <a:pt x="1840" y="170"/>
                    <a:pt x="1842" y="170"/>
                  </a:cubicBezTo>
                  <a:cubicBezTo>
                    <a:pt x="1888" y="170"/>
                    <a:pt x="1925" y="132"/>
                    <a:pt x="1925" y="86"/>
                  </a:cubicBezTo>
                  <a:cubicBezTo>
                    <a:pt x="1925" y="39"/>
                    <a:pt x="1888" y="1"/>
                    <a:pt x="18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2832;p58">
              <a:extLst>
                <a:ext uri="{FF2B5EF4-FFF2-40B4-BE49-F238E27FC236}">
                  <a16:creationId xmlns:a16="http://schemas.microsoft.com/office/drawing/2014/main" id="{A13EF6C8-A4CE-825D-5EEC-88188F2FDC42}"/>
                </a:ext>
              </a:extLst>
            </p:cNvPr>
            <p:cNvSpPr/>
            <p:nvPr/>
          </p:nvSpPr>
          <p:spPr>
            <a:xfrm>
              <a:off x="1112525" y="4274425"/>
              <a:ext cx="48200" cy="4250"/>
            </a:xfrm>
            <a:custGeom>
              <a:avLst/>
              <a:gdLst/>
              <a:ahLst/>
              <a:cxnLst/>
              <a:rect l="l" t="t" r="r" b="b"/>
              <a:pathLst>
                <a:path w="1928" h="170" extrusionOk="0">
                  <a:moveTo>
                    <a:pt x="114" y="1"/>
                  </a:moveTo>
                  <a:cubicBezTo>
                    <a:pt x="1" y="1"/>
                    <a:pt x="1" y="170"/>
                    <a:pt x="114" y="170"/>
                  </a:cubicBezTo>
                  <a:lnTo>
                    <a:pt x="1843" y="170"/>
                  </a:lnTo>
                  <a:cubicBezTo>
                    <a:pt x="1890" y="170"/>
                    <a:pt x="1928" y="132"/>
                    <a:pt x="1928" y="85"/>
                  </a:cubicBezTo>
                  <a:cubicBezTo>
                    <a:pt x="1928" y="39"/>
                    <a:pt x="1890" y="1"/>
                    <a:pt x="18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2833;p58">
              <a:extLst>
                <a:ext uri="{FF2B5EF4-FFF2-40B4-BE49-F238E27FC236}">
                  <a16:creationId xmlns:a16="http://schemas.microsoft.com/office/drawing/2014/main" id="{BF08DC57-BDDA-9214-2C87-C9669563ED14}"/>
                </a:ext>
              </a:extLst>
            </p:cNvPr>
            <p:cNvSpPr/>
            <p:nvPr/>
          </p:nvSpPr>
          <p:spPr>
            <a:xfrm>
              <a:off x="1112675" y="4451450"/>
              <a:ext cx="48125" cy="4300"/>
            </a:xfrm>
            <a:custGeom>
              <a:avLst/>
              <a:gdLst/>
              <a:ahLst/>
              <a:cxnLst/>
              <a:rect l="l" t="t" r="r" b="b"/>
              <a:pathLst>
                <a:path w="1925" h="172" extrusionOk="0">
                  <a:moveTo>
                    <a:pt x="1840" y="1"/>
                  </a:moveTo>
                  <a:cubicBezTo>
                    <a:pt x="1839" y="1"/>
                    <a:pt x="1838" y="1"/>
                    <a:pt x="1837" y="1"/>
                  </a:cubicBezTo>
                  <a:lnTo>
                    <a:pt x="108" y="1"/>
                  </a:lnTo>
                  <a:cubicBezTo>
                    <a:pt x="0" y="6"/>
                    <a:pt x="0" y="166"/>
                    <a:pt x="108" y="171"/>
                  </a:cubicBezTo>
                  <a:lnTo>
                    <a:pt x="1837" y="171"/>
                  </a:lnTo>
                  <a:cubicBezTo>
                    <a:pt x="1838" y="171"/>
                    <a:pt x="1839" y="171"/>
                    <a:pt x="1840" y="171"/>
                  </a:cubicBezTo>
                  <a:cubicBezTo>
                    <a:pt x="1887" y="171"/>
                    <a:pt x="1925" y="134"/>
                    <a:pt x="1925" y="85"/>
                  </a:cubicBezTo>
                  <a:cubicBezTo>
                    <a:pt x="1925" y="38"/>
                    <a:pt x="1887" y="1"/>
                    <a:pt x="1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2834;p58">
              <a:extLst>
                <a:ext uri="{FF2B5EF4-FFF2-40B4-BE49-F238E27FC236}">
                  <a16:creationId xmlns:a16="http://schemas.microsoft.com/office/drawing/2014/main" id="{82273043-F999-9A54-F15C-4A7D85EBD9D4}"/>
                </a:ext>
              </a:extLst>
            </p:cNvPr>
            <p:cNvSpPr/>
            <p:nvPr/>
          </p:nvSpPr>
          <p:spPr>
            <a:xfrm>
              <a:off x="1112675" y="4486825"/>
              <a:ext cx="48125" cy="4300"/>
            </a:xfrm>
            <a:custGeom>
              <a:avLst/>
              <a:gdLst/>
              <a:ahLst/>
              <a:cxnLst/>
              <a:rect l="l" t="t" r="r" b="b"/>
              <a:pathLst>
                <a:path w="1925" h="172" extrusionOk="0">
                  <a:moveTo>
                    <a:pt x="1840" y="1"/>
                  </a:moveTo>
                  <a:cubicBezTo>
                    <a:pt x="1839" y="1"/>
                    <a:pt x="1838" y="1"/>
                    <a:pt x="1837" y="1"/>
                  </a:cubicBezTo>
                  <a:lnTo>
                    <a:pt x="108" y="1"/>
                  </a:lnTo>
                  <a:cubicBezTo>
                    <a:pt x="0" y="7"/>
                    <a:pt x="0" y="166"/>
                    <a:pt x="108" y="171"/>
                  </a:cubicBezTo>
                  <a:lnTo>
                    <a:pt x="1837" y="171"/>
                  </a:lnTo>
                  <a:cubicBezTo>
                    <a:pt x="1838" y="171"/>
                    <a:pt x="1839" y="171"/>
                    <a:pt x="1840" y="171"/>
                  </a:cubicBezTo>
                  <a:cubicBezTo>
                    <a:pt x="1887" y="171"/>
                    <a:pt x="1925" y="134"/>
                    <a:pt x="1925" y="87"/>
                  </a:cubicBezTo>
                  <a:cubicBezTo>
                    <a:pt x="1925" y="38"/>
                    <a:pt x="1887" y="1"/>
                    <a:pt x="1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2835;p58">
              <a:extLst>
                <a:ext uri="{FF2B5EF4-FFF2-40B4-BE49-F238E27FC236}">
                  <a16:creationId xmlns:a16="http://schemas.microsoft.com/office/drawing/2014/main" id="{33163A9A-583E-8451-DFD0-D06A67593ADB}"/>
                </a:ext>
              </a:extLst>
            </p:cNvPr>
            <p:cNvSpPr/>
            <p:nvPr/>
          </p:nvSpPr>
          <p:spPr>
            <a:xfrm>
              <a:off x="1112675" y="4522250"/>
              <a:ext cx="48125" cy="4250"/>
            </a:xfrm>
            <a:custGeom>
              <a:avLst/>
              <a:gdLst/>
              <a:ahLst/>
              <a:cxnLst/>
              <a:rect l="l" t="t" r="r" b="b"/>
              <a:pathLst>
                <a:path w="1925" h="170" extrusionOk="0">
                  <a:moveTo>
                    <a:pt x="1842" y="0"/>
                  </a:moveTo>
                  <a:cubicBezTo>
                    <a:pt x="1840" y="0"/>
                    <a:pt x="1839" y="0"/>
                    <a:pt x="1837" y="0"/>
                  </a:cubicBezTo>
                  <a:lnTo>
                    <a:pt x="108" y="0"/>
                  </a:lnTo>
                  <a:cubicBezTo>
                    <a:pt x="0" y="5"/>
                    <a:pt x="0" y="165"/>
                    <a:pt x="108" y="169"/>
                  </a:cubicBezTo>
                  <a:lnTo>
                    <a:pt x="1837" y="169"/>
                  </a:lnTo>
                  <a:cubicBezTo>
                    <a:pt x="1839" y="170"/>
                    <a:pt x="1840" y="170"/>
                    <a:pt x="1842" y="170"/>
                  </a:cubicBezTo>
                  <a:cubicBezTo>
                    <a:pt x="1888" y="170"/>
                    <a:pt x="1925" y="131"/>
                    <a:pt x="1925" y="85"/>
                  </a:cubicBezTo>
                  <a:cubicBezTo>
                    <a:pt x="1925" y="38"/>
                    <a:pt x="1888" y="0"/>
                    <a:pt x="18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2836;p58">
              <a:extLst>
                <a:ext uri="{FF2B5EF4-FFF2-40B4-BE49-F238E27FC236}">
                  <a16:creationId xmlns:a16="http://schemas.microsoft.com/office/drawing/2014/main" id="{7EBB6737-117B-EF35-A101-5E758C22738D}"/>
                </a:ext>
              </a:extLst>
            </p:cNvPr>
            <p:cNvSpPr/>
            <p:nvPr/>
          </p:nvSpPr>
          <p:spPr>
            <a:xfrm>
              <a:off x="1112675" y="4557650"/>
              <a:ext cx="48125" cy="4275"/>
            </a:xfrm>
            <a:custGeom>
              <a:avLst/>
              <a:gdLst/>
              <a:ahLst/>
              <a:cxnLst/>
              <a:rect l="l" t="t" r="r" b="b"/>
              <a:pathLst>
                <a:path w="1925" h="171" extrusionOk="0">
                  <a:moveTo>
                    <a:pt x="1842" y="1"/>
                  </a:moveTo>
                  <a:cubicBezTo>
                    <a:pt x="1840" y="1"/>
                    <a:pt x="1839" y="1"/>
                    <a:pt x="1837" y="1"/>
                  </a:cubicBezTo>
                  <a:lnTo>
                    <a:pt x="108" y="1"/>
                  </a:lnTo>
                  <a:cubicBezTo>
                    <a:pt x="0" y="5"/>
                    <a:pt x="0" y="166"/>
                    <a:pt x="108" y="170"/>
                  </a:cubicBezTo>
                  <a:lnTo>
                    <a:pt x="1837" y="170"/>
                  </a:lnTo>
                  <a:cubicBezTo>
                    <a:pt x="1839" y="170"/>
                    <a:pt x="1840" y="170"/>
                    <a:pt x="1842" y="170"/>
                  </a:cubicBezTo>
                  <a:cubicBezTo>
                    <a:pt x="1888" y="170"/>
                    <a:pt x="1925" y="132"/>
                    <a:pt x="1925" y="85"/>
                  </a:cubicBezTo>
                  <a:cubicBezTo>
                    <a:pt x="1925" y="39"/>
                    <a:pt x="1888" y="1"/>
                    <a:pt x="18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2837;p58">
              <a:extLst>
                <a:ext uri="{FF2B5EF4-FFF2-40B4-BE49-F238E27FC236}">
                  <a16:creationId xmlns:a16="http://schemas.microsoft.com/office/drawing/2014/main" id="{86A76CAC-D550-BDEE-BB14-5F779BC0ADFE}"/>
                </a:ext>
              </a:extLst>
            </p:cNvPr>
            <p:cNvSpPr/>
            <p:nvPr/>
          </p:nvSpPr>
          <p:spPr>
            <a:xfrm>
              <a:off x="1087575" y="4605975"/>
              <a:ext cx="294850" cy="4800"/>
            </a:xfrm>
            <a:custGeom>
              <a:avLst/>
              <a:gdLst/>
              <a:ahLst/>
              <a:cxnLst/>
              <a:rect l="l" t="t" r="r" b="b"/>
              <a:pathLst>
                <a:path w="11794" h="192" extrusionOk="0">
                  <a:moveTo>
                    <a:pt x="97" y="1"/>
                  </a:moveTo>
                  <a:cubicBezTo>
                    <a:pt x="44" y="1"/>
                    <a:pt x="1" y="42"/>
                    <a:pt x="1" y="95"/>
                  </a:cubicBezTo>
                  <a:cubicBezTo>
                    <a:pt x="1" y="150"/>
                    <a:pt x="44" y="192"/>
                    <a:pt x="97" y="192"/>
                  </a:cubicBezTo>
                  <a:cubicBezTo>
                    <a:pt x="98" y="192"/>
                    <a:pt x="99" y="192"/>
                    <a:pt x="100" y="192"/>
                  </a:cubicBezTo>
                  <a:lnTo>
                    <a:pt x="11673" y="192"/>
                  </a:lnTo>
                  <a:cubicBezTo>
                    <a:pt x="11794" y="186"/>
                    <a:pt x="11794" y="6"/>
                    <a:pt x="11673" y="1"/>
                  </a:cubicBezTo>
                  <a:lnTo>
                    <a:pt x="100" y="1"/>
                  </a:lnTo>
                  <a:cubicBezTo>
                    <a:pt x="99" y="1"/>
                    <a:pt x="98" y="1"/>
                    <a:pt x="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0" name="Google Shape;2838;p58">
            <a:extLst>
              <a:ext uri="{FF2B5EF4-FFF2-40B4-BE49-F238E27FC236}">
                <a16:creationId xmlns:a16="http://schemas.microsoft.com/office/drawing/2014/main" id="{CD8490CF-3678-4111-AF19-F689EEBBB73D}"/>
              </a:ext>
            </a:extLst>
          </p:cNvPr>
          <p:cNvGrpSpPr/>
          <p:nvPr/>
        </p:nvGrpSpPr>
        <p:grpSpPr>
          <a:xfrm rot="230834">
            <a:off x="7664565" y="1039788"/>
            <a:ext cx="356517" cy="356517"/>
            <a:chOff x="4660419" y="3817357"/>
            <a:chExt cx="356498" cy="356498"/>
          </a:xfrm>
        </p:grpSpPr>
        <p:sp>
          <p:nvSpPr>
            <p:cNvPr id="1711" name="Google Shape;2839;p58">
              <a:extLst>
                <a:ext uri="{FF2B5EF4-FFF2-40B4-BE49-F238E27FC236}">
                  <a16:creationId xmlns:a16="http://schemas.microsoft.com/office/drawing/2014/main" id="{0E9D75B7-B91F-6F71-39EA-57585DDD3145}"/>
                </a:ext>
              </a:extLst>
            </p:cNvPr>
            <p:cNvSpPr/>
            <p:nvPr/>
          </p:nvSpPr>
          <p:spPr>
            <a:xfrm>
              <a:off x="4660419" y="3817357"/>
              <a:ext cx="356498" cy="3564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2" name="Google Shape;2840;p58">
              <a:extLst>
                <a:ext uri="{FF2B5EF4-FFF2-40B4-BE49-F238E27FC236}">
                  <a16:creationId xmlns:a16="http://schemas.microsoft.com/office/drawing/2014/main" id="{B2887005-3FEA-EBD0-88B6-03B11F9ACEEB}"/>
                </a:ext>
              </a:extLst>
            </p:cNvPr>
            <p:cNvGrpSpPr/>
            <p:nvPr/>
          </p:nvGrpSpPr>
          <p:grpSpPr>
            <a:xfrm>
              <a:off x="4694459" y="3856408"/>
              <a:ext cx="282308" cy="265356"/>
              <a:chOff x="4690600" y="3853050"/>
              <a:chExt cx="289488" cy="272132"/>
            </a:xfrm>
          </p:grpSpPr>
          <p:sp>
            <p:nvSpPr>
              <p:cNvPr id="1713" name="Google Shape;2841;p58">
                <a:extLst>
                  <a:ext uri="{FF2B5EF4-FFF2-40B4-BE49-F238E27FC236}">
                    <a16:creationId xmlns:a16="http://schemas.microsoft.com/office/drawing/2014/main" id="{4CF62EC6-6ACB-914F-823C-E0A9AFE89141}"/>
                  </a:ext>
                </a:extLst>
              </p:cNvPr>
              <p:cNvSpPr/>
              <p:nvPr/>
            </p:nvSpPr>
            <p:spPr>
              <a:xfrm>
                <a:off x="4690600" y="3853050"/>
                <a:ext cx="289488" cy="272132"/>
              </a:xfrm>
              <a:custGeom>
                <a:avLst/>
                <a:gdLst/>
                <a:ahLst/>
                <a:cxnLst/>
                <a:rect l="l" t="t" r="r" b="b"/>
                <a:pathLst>
                  <a:path w="14478" h="13610" extrusionOk="0">
                    <a:moveTo>
                      <a:pt x="1168" y="13543"/>
                    </a:moveTo>
                    <a:cubicBezTo>
                      <a:pt x="1235" y="13276"/>
                      <a:pt x="1301" y="13043"/>
                      <a:pt x="1368" y="12776"/>
                    </a:cubicBezTo>
                    <a:cubicBezTo>
                      <a:pt x="1568" y="12009"/>
                      <a:pt x="1802" y="11241"/>
                      <a:pt x="2002" y="10474"/>
                    </a:cubicBezTo>
                    <a:cubicBezTo>
                      <a:pt x="2002" y="10374"/>
                      <a:pt x="2002" y="10207"/>
                      <a:pt x="1935" y="10107"/>
                    </a:cubicBezTo>
                    <a:cubicBezTo>
                      <a:pt x="1" y="6371"/>
                      <a:pt x="2002" y="1835"/>
                      <a:pt x="6138" y="867"/>
                    </a:cubicBezTo>
                    <a:cubicBezTo>
                      <a:pt x="9874" y="0"/>
                      <a:pt x="13210" y="2535"/>
                      <a:pt x="13844" y="5904"/>
                    </a:cubicBezTo>
                    <a:cubicBezTo>
                      <a:pt x="14478" y="9407"/>
                      <a:pt x="12176" y="12742"/>
                      <a:pt x="8673" y="13376"/>
                    </a:cubicBezTo>
                    <a:cubicBezTo>
                      <a:pt x="7306" y="13610"/>
                      <a:pt x="5971" y="13410"/>
                      <a:pt x="4704" y="12776"/>
                    </a:cubicBezTo>
                    <a:cubicBezTo>
                      <a:pt x="4604" y="12742"/>
                      <a:pt x="4437" y="12709"/>
                      <a:pt x="4304" y="12742"/>
                    </a:cubicBezTo>
                    <a:cubicBezTo>
                      <a:pt x="2636" y="13176"/>
                      <a:pt x="1502" y="13476"/>
                      <a:pt x="1168" y="13543"/>
                    </a:cubicBezTo>
                    <a:close/>
                    <a:moveTo>
                      <a:pt x="2636" y="12075"/>
                    </a:moveTo>
                    <a:cubicBezTo>
                      <a:pt x="3270" y="11909"/>
                      <a:pt x="3870" y="11775"/>
                      <a:pt x="4437" y="11608"/>
                    </a:cubicBezTo>
                    <a:cubicBezTo>
                      <a:pt x="4604" y="11575"/>
                      <a:pt x="4737" y="11575"/>
                      <a:pt x="4871" y="11675"/>
                    </a:cubicBezTo>
                    <a:cubicBezTo>
                      <a:pt x="5971" y="12309"/>
                      <a:pt x="7139" y="12542"/>
                      <a:pt x="8407" y="12342"/>
                    </a:cubicBezTo>
                    <a:cubicBezTo>
                      <a:pt x="11309" y="11875"/>
                      <a:pt x="13277" y="9173"/>
                      <a:pt x="12843" y="6271"/>
                    </a:cubicBezTo>
                    <a:cubicBezTo>
                      <a:pt x="12376" y="3302"/>
                      <a:pt x="9574" y="1301"/>
                      <a:pt x="6605" y="1835"/>
                    </a:cubicBezTo>
                    <a:cubicBezTo>
                      <a:pt x="3036" y="2502"/>
                      <a:pt x="1135" y="6471"/>
                      <a:pt x="2903" y="9640"/>
                    </a:cubicBezTo>
                    <a:cubicBezTo>
                      <a:pt x="3103" y="10007"/>
                      <a:pt x="3169" y="10274"/>
                      <a:pt x="3036" y="10641"/>
                    </a:cubicBezTo>
                    <a:cubicBezTo>
                      <a:pt x="2869" y="11108"/>
                      <a:pt x="2769" y="11575"/>
                      <a:pt x="2636" y="1207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2842;p58">
                <a:extLst>
                  <a:ext uri="{FF2B5EF4-FFF2-40B4-BE49-F238E27FC236}">
                    <a16:creationId xmlns:a16="http://schemas.microsoft.com/office/drawing/2014/main" id="{8A38AA68-7CF2-2D04-C5AC-D432580CADAF}"/>
                  </a:ext>
                </a:extLst>
              </p:cNvPr>
              <p:cNvSpPr/>
              <p:nvPr/>
            </p:nvSpPr>
            <p:spPr>
              <a:xfrm>
                <a:off x="4773984" y="3934408"/>
                <a:ext cx="133407" cy="122069"/>
              </a:xfrm>
              <a:custGeom>
                <a:avLst/>
                <a:gdLst/>
                <a:ahLst/>
                <a:cxnLst/>
                <a:rect l="l" t="t" r="r" b="b"/>
                <a:pathLst>
                  <a:path w="6672" h="6105" extrusionOk="0">
                    <a:moveTo>
                      <a:pt x="5070" y="6072"/>
                    </a:moveTo>
                    <a:cubicBezTo>
                      <a:pt x="3803" y="6005"/>
                      <a:pt x="1835" y="5038"/>
                      <a:pt x="467" y="2669"/>
                    </a:cubicBezTo>
                    <a:cubicBezTo>
                      <a:pt x="0" y="1835"/>
                      <a:pt x="67" y="868"/>
                      <a:pt x="767" y="234"/>
                    </a:cubicBezTo>
                    <a:cubicBezTo>
                      <a:pt x="1001" y="1"/>
                      <a:pt x="1301" y="67"/>
                      <a:pt x="1601" y="101"/>
                    </a:cubicBezTo>
                    <a:cubicBezTo>
                      <a:pt x="1668" y="101"/>
                      <a:pt x="1735" y="234"/>
                      <a:pt x="1768" y="301"/>
                    </a:cubicBezTo>
                    <a:cubicBezTo>
                      <a:pt x="1935" y="701"/>
                      <a:pt x="2135" y="1101"/>
                      <a:pt x="2268" y="1535"/>
                    </a:cubicBezTo>
                    <a:cubicBezTo>
                      <a:pt x="2369" y="1769"/>
                      <a:pt x="2202" y="1969"/>
                      <a:pt x="1902" y="2336"/>
                    </a:cubicBezTo>
                    <a:cubicBezTo>
                      <a:pt x="1801" y="2469"/>
                      <a:pt x="1768" y="2569"/>
                      <a:pt x="1835" y="2703"/>
                    </a:cubicBezTo>
                    <a:cubicBezTo>
                      <a:pt x="2369" y="3603"/>
                      <a:pt x="3102" y="4237"/>
                      <a:pt x="4070" y="4604"/>
                    </a:cubicBezTo>
                    <a:cubicBezTo>
                      <a:pt x="4203" y="4671"/>
                      <a:pt x="4303" y="4637"/>
                      <a:pt x="4403" y="4504"/>
                    </a:cubicBezTo>
                    <a:cubicBezTo>
                      <a:pt x="4904" y="3903"/>
                      <a:pt x="4937" y="3703"/>
                      <a:pt x="5237" y="3837"/>
                    </a:cubicBezTo>
                    <a:cubicBezTo>
                      <a:pt x="6505" y="4470"/>
                      <a:pt x="6605" y="4470"/>
                      <a:pt x="6605" y="4637"/>
                    </a:cubicBezTo>
                    <a:cubicBezTo>
                      <a:pt x="6672" y="5705"/>
                      <a:pt x="5671" y="6105"/>
                      <a:pt x="5070" y="607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5" name="Google Shape;2843;p58">
            <a:extLst>
              <a:ext uri="{FF2B5EF4-FFF2-40B4-BE49-F238E27FC236}">
                <a16:creationId xmlns:a16="http://schemas.microsoft.com/office/drawing/2014/main" id="{3BE72F65-7F1D-FBDA-7909-6468DFCC8BDB}"/>
              </a:ext>
            </a:extLst>
          </p:cNvPr>
          <p:cNvGrpSpPr/>
          <p:nvPr/>
        </p:nvGrpSpPr>
        <p:grpSpPr>
          <a:xfrm rot="-688035">
            <a:off x="6500461" y="1071773"/>
            <a:ext cx="356851" cy="356484"/>
            <a:chOff x="3763184" y="3817357"/>
            <a:chExt cx="356865" cy="356498"/>
          </a:xfrm>
        </p:grpSpPr>
        <p:sp>
          <p:nvSpPr>
            <p:cNvPr id="1716" name="Google Shape;2844;p58">
              <a:extLst>
                <a:ext uri="{FF2B5EF4-FFF2-40B4-BE49-F238E27FC236}">
                  <a16:creationId xmlns:a16="http://schemas.microsoft.com/office/drawing/2014/main" id="{B44D2C05-5E12-7455-C29F-A9A2FEEA3AA8}"/>
                </a:ext>
              </a:extLst>
            </p:cNvPr>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2845;p58">
              <a:extLst>
                <a:ext uri="{FF2B5EF4-FFF2-40B4-BE49-F238E27FC236}">
                  <a16:creationId xmlns:a16="http://schemas.microsoft.com/office/drawing/2014/main" id="{E2A063C4-15A8-D11E-2AA8-696D5B666D33}"/>
                </a:ext>
              </a:extLst>
            </p:cNvPr>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2846;p58">
              <a:extLst>
                <a:ext uri="{FF2B5EF4-FFF2-40B4-BE49-F238E27FC236}">
                  <a16:creationId xmlns:a16="http://schemas.microsoft.com/office/drawing/2014/main" id="{FDDD9307-EA60-AF54-0F59-B604EF2C62CF}"/>
                </a:ext>
              </a:extLst>
            </p:cNvPr>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2847;p58">
              <a:extLst>
                <a:ext uri="{FF2B5EF4-FFF2-40B4-BE49-F238E27FC236}">
                  <a16:creationId xmlns:a16="http://schemas.microsoft.com/office/drawing/2014/main" id="{F17B96C8-0CA3-D31B-A549-2D7663AF5C91}"/>
                </a:ext>
              </a:extLst>
            </p:cNvPr>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0" name="Google Shape;2848;p58">
            <a:extLst>
              <a:ext uri="{FF2B5EF4-FFF2-40B4-BE49-F238E27FC236}">
                <a16:creationId xmlns:a16="http://schemas.microsoft.com/office/drawing/2014/main" id="{00FCBC03-0C37-8ED6-14DC-DBB13D537F68}"/>
              </a:ext>
            </a:extLst>
          </p:cNvPr>
          <p:cNvGrpSpPr/>
          <p:nvPr/>
        </p:nvGrpSpPr>
        <p:grpSpPr>
          <a:xfrm rot="-1235817">
            <a:off x="6987449" y="586320"/>
            <a:ext cx="356506" cy="356506"/>
            <a:chOff x="4211985" y="3817357"/>
            <a:chExt cx="356498" cy="356498"/>
          </a:xfrm>
        </p:grpSpPr>
        <p:sp>
          <p:nvSpPr>
            <p:cNvPr id="1721" name="Google Shape;2849;p58">
              <a:extLst>
                <a:ext uri="{FF2B5EF4-FFF2-40B4-BE49-F238E27FC236}">
                  <a16:creationId xmlns:a16="http://schemas.microsoft.com/office/drawing/2014/main" id="{366289E5-8EFD-0B1E-7704-46CD30AC7516}"/>
                </a:ext>
              </a:extLst>
            </p:cNvPr>
            <p:cNvSpPr/>
            <p:nvPr/>
          </p:nvSpPr>
          <p:spPr>
            <a:xfrm>
              <a:off x="4211985" y="3817357"/>
              <a:ext cx="356498" cy="3564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2850;p58">
              <a:extLst>
                <a:ext uri="{FF2B5EF4-FFF2-40B4-BE49-F238E27FC236}">
                  <a16:creationId xmlns:a16="http://schemas.microsoft.com/office/drawing/2014/main" id="{7BFAFBCA-05CD-41E9-9EF4-C4BFB913A9F3}"/>
                </a:ext>
              </a:extLst>
            </p:cNvPr>
            <p:cNvSpPr/>
            <p:nvPr/>
          </p:nvSpPr>
          <p:spPr>
            <a:xfrm>
              <a:off x="4288061" y="3909555"/>
              <a:ext cx="227756" cy="187463"/>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3" name="Google Shape;2851;p58">
            <a:extLst>
              <a:ext uri="{FF2B5EF4-FFF2-40B4-BE49-F238E27FC236}">
                <a16:creationId xmlns:a16="http://schemas.microsoft.com/office/drawing/2014/main" id="{5501F39D-6A00-0E4E-0F4D-F59F794577FA}"/>
              </a:ext>
            </a:extLst>
          </p:cNvPr>
          <p:cNvGrpSpPr/>
          <p:nvPr/>
        </p:nvGrpSpPr>
        <p:grpSpPr>
          <a:xfrm rot="914131">
            <a:off x="5438405" y="1039796"/>
            <a:ext cx="356882" cy="356515"/>
            <a:chOff x="3314750" y="3817357"/>
            <a:chExt cx="356865" cy="356498"/>
          </a:xfrm>
        </p:grpSpPr>
        <p:sp>
          <p:nvSpPr>
            <p:cNvPr id="1724" name="Google Shape;2852;p58">
              <a:extLst>
                <a:ext uri="{FF2B5EF4-FFF2-40B4-BE49-F238E27FC236}">
                  <a16:creationId xmlns:a16="http://schemas.microsoft.com/office/drawing/2014/main" id="{9F573188-7D55-CD40-7F68-9930055A1A3E}"/>
                </a:ext>
              </a:extLst>
            </p:cNvPr>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5" name="Google Shape;2853;p58">
              <a:extLst>
                <a:ext uri="{FF2B5EF4-FFF2-40B4-BE49-F238E27FC236}">
                  <a16:creationId xmlns:a16="http://schemas.microsoft.com/office/drawing/2014/main" id="{3F289539-655C-4093-31C9-07748162CEAE}"/>
                </a:ext>
              </a:extLst>
            </p:cNvPr>
            <p:cNvGrpSpPr/>
            <p:nvPr/>
          </p:nvGrpSpPr>
          <p:grpSpPr>
            <a:xfrm>
              <a:off x="3394986" y="3894612"/>
              <a:ext cx="202339" cy="202323"/>
              <a:chOff x="935197" y="1793977"/>
              <a:chExt cx="256451" cy="256430"/>
            </a:xfrm>
          </p:grpSpPr>
          <p:sp>
            <p:nvSpPr>
              <p:cNvPr id="1726" name="Google Shape;2854;p58">
                <a:extLst>
                  <a:ext uri="{FF2B5EF4-FFF2-40B4-BE49-F238E27FC236}">
                    <a16:creationId xmlns:a16="http://schemas.microsoft.com/office/drawing/2014/main" id="{35FDABDA-DD43-56E6-E82E-73EB1D313021}"/>
                  </a:ext>
                </a:extLst>
              </p:cNvPr>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2855;p58">
                <a:extLst>
                  <a:ext uri="{FF2B5EF4-FFF2-40B4-BE49-F238E27FC236}">
                    <a16:creationId xmlns:a16="http://schemas.microsoft.com/office/drawing/2014/main" id="{C807FD5E-E554-C6BE-23D6-B5E37F7620E3}"/>
                  </a:ext>
                </a:extLst>
              </p:cNvPr>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8" name="Google Shape;2856;p58">
            <a:extLst>
              <a:ext uri="{FF2B5EF4-FFF2-40B4-BE49-F238E27FC236}">
                <a16:creationId xmlns:a16="http://schemas.microsoft.com/office/drawing/2014/main" id="{38140750-8756-5FFA-D09D-C6456B26BF21}"/>
              </a:ext>
            </a:extLst>
          </p:cNvPr>
          <p:cNvGrpSpPr/>
          <p:nvPr/>
        </p:nvGrpSpPr>
        <p:grpSpPr>
          <a:xfrm rot="1867554">
            <a:off x="6045192" y="420486"/>
            <a:ext cx="356851" cy="356851"/>
            <a:chOff x="2866317" y="3817357"/>
            <a:chExt cx="356865" cy="356865"/>
          </a:xfrm>
        </p:grpSpPr>
        <p:sp>
          <p:nvSpPr>
            <p:cNvPr id="1729" name="Google Shape;2857;p58">
              <a:extLst>
                <a:ext uri="{FF2B5EF4-FFF2-40B4-BE49-F238E27FC236}">
                  <a16:creationId xmlns:a16="http://schemas.microsoft.com/office/drawing/2014/main" id="{632CB3BE-56AD-3E5F-A51D-17309CAC4C41}"/>
                </a:ext>
              </a:extLst>
            </p:cNvPr>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2858;p58">
              <a:extLst>
                <a:ext uri="{FF2B5EF4-FFF2-40B4-BE49-F238E27FC236}">
                  <a16:creationId xmlns:a16="http://schemas.microsoft.com/office/drawing/2014/main" id="{DFD861BE-3F80-22CB-BD74-6280309E3518}"/>
                </a:ext>
              </a:extLst>
            </p:cNvPr>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90085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34"/>
          <p:cNvSpPr/>
          <p:nvPr/>
        </p:nvSpPr>
        <p:spPr>
          <a:xfrm>
            <a:off x="793162" y="2478112"/>
            <a:ext cx="1085314" cy="564531"/>
          </a:xfrm>
          <a:custGeom>
            <a:avLst/>
            <a:gdLst/>
            <a:ahLst/>
            <a:cxnLst/>
            <a:rect l="l" t="t" r="r" b="b"/>
            <a:pathLst>
              <a:path w="49605" h="36804" extrusionOk="0">
                <a:moveTo>
                  <a:pt x="22760" y="1"/>
                </a:moveTo>
                <a:cubicBezTo>
                  <a:pt x="19446" y="1"/>
                  <a:pt x="16146" y="669"/>
                  <a:pt x="13081" y="2163"/>
                </a:cubicBezTo>
                <a:cubicBezTo>
                  <a:pt x="3835" y="6671"/>
                  <a:pt x="0" y="27036"/>
                  <a:pt x="14313" y="34235"/>
                </a:cubicBezTo>
                <a:cubicBezTo>
                  <a:pt x="17875" y="36026"/>
                  <a:pt x="21795" y="36803"/>
                  <a:pt x="25682" y="36803"/>
                </a:cubicBezTo>
                <a:cubicBezTo>
                  <a:pt x="37412" y="36803"/>
                  <a:pt x="48832" y="29726"/>
                  <a:pt x="49142" y="22118"/>
                </a:cubicBezTo>
                <a:cubicBezTo>
                  <a:pt x="49604" y="10770"/>
                  <a:pt x="36064" y="1"/>
                  <a:pt x="227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a:off x="783363" y="1367084"/>
            <a:ext cx="1085314" cy="564531"/>
          </a:xfrm>
          <a:custGeom>
            <a:avLst/>
            <a:gdLst/>
            <a:ahLst/>
            <a:cxnLst/>
            <a:rect l="l" t="t" r="r" b="b"/>
            <a:pathLst>
              <a:path w="49605" h="36804" extrusionOk="0">
                <a:moveTo>
                  <a:pt x="22760" y="1"/>
                </a:moveTo>
                <a:cubicBezTo>
                  <a:pt x="19446" y="1"/>
                  <a:pt x="16146" y="669"/>
                  <a:pt x="13081" y="2163"/>
                </a:cubicBezTo>
                <a:cubicBezTo>
                  <a:pt x="3835" y="6671"/>
                  <a:pt x="0" y="27036"/>
                  <a:pt x="14313" y="34235"/>
                </a:cubicBezTo>
                <a:cubicBezTo>
                  <a:pt x="17875" y="36026"/>
                  <a:pt x="21795" y="36803"/>
                  <a:pt x="25682" y="36803"/>
                </a:cubicBezTo>
                <a:cubicBezTo>
                  <a:pt x="37412" y="36803"/>
                  <a:pt x="48832" y="29726"/>
                  <a:pt x="49142" y="22118"/>
                </a:cubicBezTo>
                <a:cubicBezTo>
                  <a:pt x="49604" y="10770"/>
                  <a:pt x="36064" y="1"/>
                  <a:pt x="227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a:off x="4920638" y="1367084"/>
            <a:ext cx="1085314" cy="564531"/>
          </a:xfrm>
          <a:custGeom>
            <a:avLst/>
            <a:gdLst/>
            <a:ahLst/>
            <a:cxnLst/>
            <a:rect l="l" t="t" r="r" b="b"/>
            <a:pathLst>
              <a:path w="49605" h="36804" extrusionOk="0">
                <a:moveTo>
                  <a:pt x="22760" y="1"/>
                </a:moveTo>
                <a:cubicBezTo>
                  <a:pt x="19446" y="1"/>
                  <a:pt x="16146" y="669"/>
                  <a:pt x="13081" y="2163"/>
                </a:cubicBezTo>
                <a:cubicBezTo>
                  <a:pt x="3835" y="6671"/>
                  <a:pt x="0" y="27036"/>
                  <a:pt x="14313" y="34235"/>
                </a:cubicBezTo>
                <a:cubicBezTo>
                  <a:pt x="17875" y="36026"/>
                  <a:pt x="21795" y="36803"/>
                  <a:pt x="25682" y="36803"/>
                </a:cubicBezTo>
                <a:cubicBezTo>
                  <a:pt x="37412" y="36803"/>
                  <a:pt x="48832" y="29726"/>
                  <a:pt x="49142" y="22118"/>
                </a:cubicBezTo>
                <a:cubicBezTo>
                  <a:pt x="49604" y="10770"/>
                  <a:pt x="36064" y="1"/>
                  <a:pt x="227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a:off x="4865013" y="2515657"/>
            <a:ext cx="1085314" cy="564531"/>
          </a:xfrm>
          <a:custGeom>
            <a:avLst/>
            <a:gdLst/>
            <a:ahLst/>
            <a:cxnLst/>
            <a:rect l="l" t="t" r="r" b="b"/>
            <a:pathLst>
              <a:path w="49605" h="36804" extrusionOk="0">
                <a:moveTo>
                  <a:pt x="22760" y="1"/>
                </a:moveTo>
                <a:cubicBezTo>
                  <a:pt x="19446" y="1"/>
                  <a:pt x="16146" y="669"/>
                  <a:pt x="13081" y="2163"/>
                </a:cubicBezTo>
                <a:cubicBezTo>
                  <a:pt x="3835" y="6671"/>
                  <a:pt x="0" y="27036"/>
                  <a:pt x="14313" y="34235"/>
                </a:cubicBezTo>
                <a:cubicBezTo>
                  <a:pt x="17875" y="36026"/>
                  <a:pt x="21795" y="36803"/>
                  <a:pt x="25682" y="36803"/>
                </a:cubicBezTo>
                <a:cubicBezTo>
                  <a:pt x="37412" y="36803"/>
                  <a:pt x="48832" y="29726"/>
                  <a:pt x="49142" y="22118"/>
                </a:cubicBezTo>
                <a:cubicBezTo>
                  <a:pt x="49604" y="10770"/>
                  <a:pt x="36064" y="1"/>
                  <a:pt x="227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a:off x="793024" y="2478112"/>
            <a:ext cx="1085314" cy="564531"/>
          </a:xfrm>
          <a:custGeom>
            <a:avLst/>
            <a:gdLst/>
            <a:ahLst/>
            <a:cxnLst/>
            <a:rect l="l" t="t" r="r" b="b"/>
            <a:pathLst>
              <a:path w="49605" h="36804" extrusionOk="0">
                <a:moveTo>
                  <a:pt x="22760" y="1"/>
                </a:moveTo>
                <a:cubicBezTo>
                  <a:pt x="19446" y="1"/>
                  <a:pt x="16146" y="669"/>
                  <a:pt x="13081" y="2163"/>
                </a:cubicBezTo>
                <a:cubicBezTo>
                  <a:pt x="3835" y="6671"/>
                  <a:pt x="0" y="27036"/>
                  <a:pt x="14313" y="34235"/>
                </a:cubicBezTo>
                <a:cubicBezTo>
                  <a:pt x="17875" y="36026"/>
                  <a:pt x="21795" y="36803"/>
                  <a:pt x="25682" y="36803"/>
                </a:cubicBezTo>
                <a:cubicBezTo>
                  <a:pt x="37412" y="36803"/>
                  <a:pt x="48832" y="29726"/>
                  <a:pt x="49142" y="22118"/>
                </a:cubicBezTo>
                <a:cubicBezTo>
                  <a:pt x="49604" y="10770"/>
                  <a:pt x="36064" y="1"/>
                  <a:pt x="22760" y="1"/>
                </a:cubicBezTo>
                <a:close/>
              </a:path>
            </a:pathLst>
          </a:custGeom>
          <a:solidFill>
            <a:srgbClr val="FFC600">
              <a:alpha val="60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a:off x="783225" y="1367084"/>
            <a:ext cx="1085314" cy="564531"/>
          </a:xfrm>
          <a:custGeom>
            <a:avLst/>
            <a:gdLst/>
            <a:ahLst/>
            <a:cxnLst/>
            <a:rect l="l" t="t" r="r" b="b"/>
            <a:pathLst>
              <a:path w="49605" h="36804" extrusionOk="0">
                <a:moveTo>
                  <a:pt x="22760" y="1"/>
                </a:moveTo>
                <a:cubicBezTo>
                  <a:pt x="19446" y="1"/>
                  <a:pt x="16146" y="669"/>
                  <a:pt x="13081" y="2163"/>
                </a:cubicBezTo>
                <a:cubicBezTo>
                  <a:pt x="3835" y="6671"/>
                  <a:pt x="0" y="27036"/>
                  <a:pt x="14313" y="34235"/>
                </a:cubicBezTo>
                <a:cubicBezTo>
                  <a:pt x="17875" y="36026"/>
                  <a:pt x="21795" y="36803"/>
                  <a:pt x="25682" y="36803"/>
                </a:cubicBezTo>
                <a:cubicBezTo>
                  <a:pt x="37412" y="36803"/>
                  <a:pt x="48832" y="29726"/>
                  <a:pt x="49142" y="22118"/>
                </a:cubicBezTo>
                <a:cubicBezTo>
                  <a:pt x="49604" y="10770"/>
                  <a:pt x="36064" y="1"/>
                  <a:pt x="22760" y="1"/>
                </a:cubicBezTo>
                <a:close/>
              </a:path>
            </a:pathLst>
          </a:custGeom>
          <a:solidFill>
            <a:srgbClr val="FFC600">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4"/>
          <p:cNvSpPr/>
          <p:nvPr/>
        </p:nvSpPr>
        <p:spPr>
          <a:xfrm>
            <a:off x="4920500" y="1367084"/>
            <a:ext cx="1085314" cy="564531"/>
          </a:xfrm>
          <a:custGeom>
            <a:avLst/>
            <a:gdLst/>
            <a:ahLst/>
            <a:cxnLst/>
            <a:rect l="l" t="t" r="r" b="b"/>
            <a:pathLst>
              <a:path w="49605" h="36804" extrusionOk="0">
                <a:moveTo>
                  <a:pt x="22760" y="1"/>
                </a:moveTo>
                <a:cubicBezTo>
                  <a:pt x="19446" y="1"/>
                  <a:pt x="16146" y="669"/>
                  <a:pt x="13081" y="2163"/>
                </a:cubicBezTo>
                <a:cubicBezTo>
                  <a:pt x="3835" y="6671"/>
                  <a:pt x="0" y="27036"/>
                  <a:pt x="14313" y="34235"/>
                </a:cubicBezTo>
                <a:cubicBezTo>
                  <a:pt x="17875" y="36026"/>
                  <a:pt x="21795" y="36803"/>
                  <a:pt x="25682" y="36803"/>
                </a:cubicBezTo>
                <a:cubicBezTo>
                  <a:pt x="37412" y="36803"/>
                  <a:pt x="48832" y="29726"/>
                  <a:pt x="49142" y="22118"/>
                </a:cubicBezTo>
                <a:cubicBezTo>
                  <a:pt x="49604" y="10770"/>
                  <a:pt x="36064" y="1"/>
                  <a:pt x="22760" y="1"/>
                </a:cubicBezTo>
                <a:close/>
              </a:path>
            </a:pathLst>
          </a:custGeom>
          <a:solidFill>
            <a:srgbClr val="FFC600">
              <a:alpha val="60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4"/>
          <p:cNvSpPr/>
          <p:nvPr/>
        </p:nvSpPr>
        <p:spPr>
          <a:xfrm>
            <a:off x="4864875" y="2515657"/>
            <a:ext cx="1085314" cy="564531"/>
          </a:xfrm>
          <a:custGeom>
            <a:avLst/>
            <a:gdLst/>
            <a:ahLst/>
            <a:cxnLst/>
            <a:rect l="l" t="t" r="r" b="b"/>
            <a:pathLst>
              <a:path w="49605" h="36804" extrusionOk="0">
                <a:moveTo>
                  <a:pt x="22760" y="1"/>
                </a:moveTo>
                <a:cubicBezTo>
                  <a:pt x="19446" y="1"/>
                  <a:pt x="16146" y="669"/>
                  <a:pt x="13081" y="2163"/>
                </a:cubicBezTo>
                <a:cubicBezTo>
                  <a:pt x="3835" y="6671"/>
                  <a:pt x="0" y="27036"/>
                  <a:pt x="14313" y="34235"/>
                </a:cubicBezTo>
                <a:cubicBezTo>
                  <a:pt x="17875" y="36026"/>
                  <a:pt x="21795" y="36803"/>
                  <a:pt x="25682" y="36803"/>
                </a:cubicBezTo>
                <a:cubicBezTo>
                  <a:pt x="37412" y="36803"/>
                  <a:pt x="48832" y="29726"/>
                  <a:pt x="49142" y="22118"/>
                </a:cubicBezTo>
                <a:cubicBezTo>
                  <a:pt x="49604" y="10770"/>
                  <a:pt x="36064" y="1"/>
                  <a:pt x="22760" y="1"/>
                </a:cubicBezTo>
                <a:close/>
              </a:path>
            </a:pathLst>
          </a:custGeom>
          <a:solidFill>
            <a:srgbClr val="FFC600">
              <a:alpha val="60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txBox="1">
            <a:spLocks noGrp="1"/>
          </p:cNvSpPr>
          <p:nvPr>
            <p:ph type="subTitle" idx="9"/>
          </p:nvPr>
        </p:nvSpPr>
        <p:spPr>
          <a:xfrm>
            <a:off x="2027650" y="1493997"/>
            <a:ext cx="2044736" cy="29745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DIN Alternate" panose="020B0500000000000000" pitchFamily="34" charset="77"/>
              </a:rPr>
              <a:t>Discovery</a:t>
            </a:r>
          </a:p>
        </p:txBody>
      </p:sp>
      <p:sp>
        <p:nvSpPr>
          <p:cNvPr id="974" name="Google Shape;974;p34"/>
          <p:cNvSpPr txBox="1">
            <a:spLocks noGrp="1"/>
          </p:cNvSpPr>
          <p:nvPr>
            <p:ph type="title"/>
          </p:nvPr>
        </p:nvSpPr>
        <p:spPr>
          <a:xfrm>
            <a:off x="979453" y="1493997"/>
            <a:ext cx="781610" cy="36408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976" name="Google Shape;976;p34"/>
          <p:cNvSpPr txBox="1">
            <a:spLocks noGrp="1"/>
          </p:cNvSpPr>
          <p:nvPr>
            <p:ph type="title" idx="2"/>
          </p:nvPr>
        </p:nvSpPr>
        <p:spPr>
          <a:xfrm>
            <a:off x="5104874" y="1518107"/>
            <a:ext cx="1055612" cy="36408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978" name="Google Shape;978;p34"/>
          <p:cNvSpPr txBox="1">
            <a:spLocks noGrp="1"/>
          </p:cNvSpPr>
          <p:nvPr>
            <p:ph type="title" idx="4"/>
          </p:nvPr>
        </p:nvSpPr>
        <p:spPr>
          <a:xfrm>
            <a:off x="944999" y="2585731"/>
            <a:ext cx="870115" cy="40118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980" name="Google Shape;980;p34"/>
          <p:cNvSpPr txBox="1">
            <a:spLocks noGrp="1"/>
          </p:cNvSpPr>
          <p:nvPr>
            <p:ph type="title" idx="6"/>
          </p:nvPr>
        </p:nvSpPr>
        <p:spPr>
          <a:xfrm>
            <a:off x="4989584" y="2641826"/>
            <a:ext cx="900940" cy="36408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982" name="Google Shape;982;p34"/>
          <p:cNvSpPr txBox="1">
            <a:spLocks noGrp="1"/>
          </p:cNvSpPr>
          <p:nvPr>
            <p:ph type="title" idx="8"/>
          </p:nvPr>
        </p:nvSpPr>
        <p:spPr>
          <a:xfrm>
            <a:off x="729800" y="459526"/>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DIN Alternate" panose="020B0500000000000000" pitchFamily="34" charset="77"/>
              </a:rPr>
              <a:t>Table of contents</a:t>
            </a:r>
            <a:endParaRPr dirty="0">
              <a:latin typeface="DIN Alternate" panose="020B0500000000000000" pitchFamily="34" charset="77"/>
            </a:endParaRPr>
          </a:p>
        </p:txBody>
      </p:sp>
      <p:sp>
        <p:nvSpPr>
          <p:cNvPr id="983" name="Google Shape;983;p34"/>
          <p:cNvSpPr txBox="1">
            <a:spLocks noGrp="1"/>
          </p:cNvSpPr>
          <p:nvPr>
            <p:ph type="subTitle" idx="13"/>
          </p:nvPr>
        </p:nvSpPr>
        <p:spPr>
          <a:xfrm>
            <a:off x="6117806" y="1317659"/>
            <a:ext cx="2130371" cy="56453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DIN Alternate" panose="020B0500000000000000" pitchFamily="34" charset="77"/>
              </a:rPr>
              <a:t>Data Preparation</a:t>
            </a:r>
            <a:endParaRPr dirty="0">
              <a:latin typeface="DIN Alternate" panose="020B0500000000000000" pitchFamily="34" charset="77"/>
            </a:endParaRPr>
          </a:p>
        </p:txBody>
      </p:sp>
      <p:sp>
        <p:nvSpPr>
          <p:cNvPr id="984" name="Google Shape;984;p34"/>
          <p:cNvSpPr txBox="1">
            <a:spLocks noGrp="1"/>
          </p:cNvSpPr>
          <p:nvPr>
            <p:ph type="subTitle" idx="14"/>
          </p:nvPr>
        </p:nvSpPr>
        <p:spPr>
          <a:xfrm>
            <a:off x="1972025" y="2478112"/>
            <a:ext cx="2044736" cy="6408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DIN Alternate" panose="020B0500000000000000" pitchFamily="34" charset="77"/>
              </a:rPr>
              <a:t>Model Planning</a:t>
            </a:r>
            <a:endParaRPr dirty="0">
              <a:latin typeface="DIN Alternate" panose="020B0500000000000000" pitchFamily="34" charset="77"/>
            </a:endParaRPr>
          </a:p>
        </p:txBody>
      </p:sp>
      <p:sp>
        <p:nvSpPr>
          <p:cNvPr id="985" name="Google Shape;985;p34"/>
          <p:cNvSpPr txBox="1">
            <a:spLocks noGrp="1"/>
          </p:cNvSpPr>
          <p:nvPr>
            <p:ph type="subTitle" idx="15"/>
          </p:nvPr>
        </p:nvSpPr>
        <p:spPr>
          <a:xfrm>
            <a:off x="6104998" y="2457125"/>
            <a:ext cx="2044736" cy="64080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DIN Alternate" panose="020B0500000000000000" pitchFamily="34" charset="77"/>
              </a:rPr>
              <a:t>Model Building</a:t>
            </a:r>
            <a:r>
              <a:rPr lang="en" dirty="0">
                <a:latin typeface="DIN Alternate" panose="020B0500000000000000" pitchFamily="34" charset="77"/>
              </a:rPr>
              <a:t> </a:t>
            </a:r>
            <a:endParaRPr dirty="0">
              <a:latin typeface="DIN Alternate" panose="020B0500000000000000" pitchFamily="34" charset="77"/>
            </a:endParaRPr>
          </a:p>
        </p:txBody>
      </p:sp>
      <p:sp>
        <p:nvSpPr>
          <p:cNvPr id="2" name="Google Shape;965;p34">
            <a:extLst>
              <a:ext uri="{FF2B5EF4-FFF2-40B4-BE49-F238E27FC236}">
                <a16:creationId xmlns:a16="http://schemas.microsoft.com/office/drawing/2014/main" id="{C9C9A380-1796-AE94-EF45-615F54A5E4E3}"/>
              </a:ext>
            </a:extLst>
          </p:cNvPr>
          <p:cNvSpPr/>
          <p:nvPr/>
        </p:nvSpPr>
        <p:spPr>
          <a:xfrm>
            <a:off x="749688" y="3620961"/>
            <a:ext cx="1085314" cy="564531"/>
          </a:xfrm>
          <a:custGeom>
            <a:avLst/>
            <a:gdLst/>
            <a:ahLst/>
            <a:cxnLst/>
            <a:rect l="l" t="t" r="r" b="b"/>
            <a:pathLst>
              <a:path w="49605" h="36804" extrusionOk="0">
                <a:moveTo>
                  <a:pt x="22760" y="1"/>
                </a:moveTo>
                <a:cubicBezTo>
                  <a:pt x="19446" y="1"/>
                  <a:pt x="16146" y="669"/>
                  <a:pt x="13081" y="2163"/>
                </a:cubicBezTo>
                <a:cubicBezTo>
                  <a:pt x="3835" y="6671"/>
                  <a:pt x="0" y="27036"/>
                  <a:pt x="14313" y="34235"/>
                </a:cubicBezTo>
                <a:cubicBezTo>
                  <a:pt x="17875" y="36026"/>
                  <a:pt x="21795" y="36803"/>
                  <a:pt x="25682" y="36803"/>
                </a:cubicBezTo>
                <a:cubicBezTo>
                  <a:pt x="37412" y="36803"/>
                  <a:pt x="48832" y="29726"/>
                  <a:pt x="49142" y="22118"/>
                </a:cubicBezTo>
                <a:cubicBezTo>
                  <a:pt x="49604" y="10770"/>
                  <a:pt x="36064" y="1"/>
                  <a:pt x="227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968;p34">
            <a:extLst>
              <a:ext uri="{FF2B5EF4-FFF2-40B4-BE49-F238E27FC236}">
                <a16:creationId xmlns:a16="http://schemas.microsoft.com/office/drawing/2014/main" id="{EAB56EC2-B66B-22DA-BEF7-C603AEE21C42}"/>
              </a:ext>
            </a:extLst>
          </p:cNvPr>
          <p:cNvSpPr/>
          <p:nvPr/>
        </p:nvSpPr>
        <p:spPr>
          <a:xfrm>
            <a:off x="4886975" y="3593547"/>
            <a:ext cx="1085314" cy="564531"/>
          </a:xfrm>
          <a:custGeom>
            <a:avLst/>
            <a:gdLst/>
            <a:ahLst/>
            <a:cxnLst/>
            <a:rect l="l" t="t" r="r" b="b"/>
            <a:pathLst>
              <a:path w="49605" h="36804" extrusionOk="0">
                <a:moveTo>
                  <a:pt x="22760" y="1"/>
                </a:moveTo>
                <a:cubicBezTo>
                  <a:pt x="19446" y="1"/>
                  <a:pt x="16146" y="669"/>
                  <a:pt x="13081" y="2163"/>
                </a:cubicBezTo>
                <a:cubicBezTo>
                  <a:pt x="3835" y="6671"/>
                  <a:pt x="0" y="27036"/>
                  <a:pt x="14313" y="34235"/>
                </a:cubicBezTo>
                <a:cubicBezTo>
                  <a:pt x="17875" y="36026"/>
                  <a:pt x="21795" y="36803"/>
                  <a:pt x="25682" y="36803"/>
                </a:cubicBezTo>
                <a:cubicBezTo>
                  <a:pt x="37412" y="36803"/>
                  <a:pt x="48832" y="29726"/>
                  <a:pt x="49142" y="22118"/>
                </a:cubicBezTo>
                <a:cubicBezTo>
                  <a:pt x="49604" y="10770"/>
                  <a:pt x="36064" y="1"/>
                  <a:pt x="227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69;p34">
            <a:extLst>
              <a:ext uri="{FF2B5EF4-FFF2-40B4-BE49-F238E27FC236}">
                <a16:creationId xmlns:a16="http://schemas.microsoft.com/office/drawing/2014/main" id="{927B3778-F963-476A-9F66-A2BE9AEF0502}"/>
              </a:ext>
            </a:extLst>
          </p:cNvPr>
          <p:cNvSpPr/>
          <p:nvPr/>
        </p:nvSpPr>
        <p:spPr>
          <a:xfrm>
            <a:off x="729800" y="3620961"/>
            <a:ext cx="1085314" cy="564531"/>
          </a:xfrm>
          <a:custGeom>
            <a:avLst/>
            <a:gdLst/>
            <a:ahLst/>
            <a:cxnLst/>
            <a:rect l="l" t="t" r="r" b="b"/>
            <a:pathLst>
              <a:path w="49605" h="36804" extrusionOk="0">
                <a:moveTo>
                  <a:pt x="22760" y="1"/>
                </a:moveTo>
                <a:cubicBezTo>
                  <a:pt x="19446" y="1"/>
                  <a:pt x="16146" y="669"/>
                  <a:pt x="13081" y="2163"/>
                </a:cubicBezTo>
                <a:cubicBezTo>
                  <a:pt x="3835" y="6671"/>
                  <a:pt x="0" y="27036"/>
                  <a:pt x="14313" y="34235"/>
                </a:cubicBezTo>
                <a:cubicBezTo>
                  <a:pt x="17875" y="36026"/>
                  <a:pt x="21795" y="36803"/>
                  <a:pt x="25682" y="36803"/>
                </a:cubicBezTo>
                <a:cubicBezTo>
                  <a:pt x="37412" y="36803"/>
                  <a:pt x="48832" y="29726"/>
                  <a:pt x="49142" y="22118"/>
                </a:cubicBezTo>
                <a:cubicBezTo>
                  <a:pt x="49604" y="10770"/>
                  <a:pt x="36064" y="1"/>
                  <a:pt x="22760" y="1"/>
                </a:cubicBezTo>
                <a:close/>
              </a:path>
            </a:pathLst>
          </a:custGeom>
          <a:solidFill>
            <a:srgbClr val="FFC600">
              <a:alpha val="60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972;p34">
            <a:extLst>
              <a:ext uri="{FF2B5EF4-FFF2-40B4-BE49-F238E27FC236}">
                <a16:creationId xmlns:a16="http://schemas.microsoft.com/office/drawing/2014/main" id="{13E8DE03-1697-875F-04CD-D3335FD3FEB2}"/>
              </a:ext>
            </a:extLst>
          </p:cNvPr>
          <p:cNvSpPr/>
          <p:nvPr/>
        </p:nvSpPr>
        <p:spPr>
          <a:xfrm>
            <a:off x="4886837" y="3593547"/>
            <a:ext cx="1085314" cy="564531"/>
          </a:xfrm>
          <a:custGeom>
            <a:avLst/>
            <a:gdLst/>
            <a:ahLst/>
            <a:cxnLst/>
            <a:rect l="l" t="t" r="r" b="b"/>
            <a:pathLst>
              <a:path w="49605" h="36804" extrusionOk="0">
                <a:moveTo>
                  <a:pt x="22760" y="1"/>
                </a:moveTo>
                <a:cubicBezTo>
                  <a:pt x="19446" y="1"/>
                  <a:pt x="16146" y="669"/>
                  <a:pt x="13081" y="2163"/>
                </a:cubicBezTo>
                <a:cubicBezTo>
                  <a:pt x="3835" y="6671"/>
                  <a:pt x="0" y="27036"/>
                  <a:pt x="14313" y="34235"/>
                </a:cubicBezTo>
                <a:cubicBezTo>
                  <a:pt x="17875" y="36026"/>
                  <a:pt x="21795" y="36803"/>
                  <a:pt x="25682" y="36803"/>
                </a:cubicBezTo>
                <a:cubicBezTo>
                  <a:pt x="37412" y="36803"/>
                  <a:pt x="48832" y="29726"/>
                  <a:pt x="49142" y="22118"/>
                </a:cubicBezTo>
                <a:cubicBezTo>
                  <a:pt x="49604" y="10770"/>
                  <a:pt x="36064" y="1"/>
                  <a:pt x="22760" y="1"/>
                </a:cubicBezTo>
                <a:close/>
              </a:path>
            </a:pathLst>
          </a:custGeom>
          <a:solidFill>
            <a:srgbClr val="FFC600">
              <a:alpha val="60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78;p34">
            <a:extLst>
              <a:ext uri="{FF2B5EF4-FFF2-40B4-BE49-F238E27FC236}">
                <a16:creationId xmlns:a16="http://schemas.microsoft.com/office/drawing/2014/main" id="{DB7DE127-9D81-47CD-4D6A-8233F6081432}"/>
              </a:ext>
            </a:extLst>
          </p:cNvPr>
          <p:cNvSpPr txBox="1">
            <a:spLocks/>
          </p:cNvSpPr>
          <p:nvPr/>
        </p:nvSpPr>
        <p:spPr>
          <a:xfrm>
            <a:off x="880264" y="3756897"/>
            <a:ext cx="870115" cy="4011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fa Slab One"/>
              <a:buNone/>
              <a:defRPr sz="3500" b="0" i="0" u="none" strike="noStrike" cap="none">
                <a:solidFill>
                  <a:schemeClr val="lt1"/>
                </a:solidFill>
                <a:latin typeface="Alfa Slab One"/>
                <a:ea typeface="Alfa Slab One"/>
                <a:cs typeface="Alfa Slab One"/>
                <a:sym typeface="Alfa Slab One"/>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t>05</a:t>
            </a:r>
          </a:p>
        </p:txBody>
      </p:sp>
      <p:sp>
        <p:nvSpPr>
          <p:cNvPr id="8" name="Google Shape;980;p34">
            <a:extLst>
              <a:ext uri="{FF2B5EF4-FFF2-40B4-BE49-F238E27FC236}">
                <a16:creationId xmlns:a16="http://schemas.microsoft.com/office/drawing/2014/main" id="{1D742FDC-A5E5-7816-78E7-B5B0C6092909}"/>
              </a:ext>
            </a:extLst>
          </p:cNvPr>
          <p:cNvSpPr txBox="1">
            <a:spLocks/>
          </p:cNvSpPr>
          <p:nvPr/>
        </p:nvSpPr>
        <p:spPr>
          <a:xfrm>
            <a:off x="4989584" y="3693770"/>
            <a:ext cx="900940" cy="36408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fa Slab One"/>
              <a:buNone/>
              <a:defRPr sz="3500" b="0" i="0" u="none" strike="noStrike" cap="none">
                <a:solidFill>
                  <a:schemeClr val="lt1"/>
                </a:solidFill>
                <a:latin typeface="Alfa Slab One"/>
                <a:ea typeface="Alfa Slab One"/>
                <a:cs typeface="Alfa Slab One"/>
                <a:sym typeface="Alfa Slab One"/>
              </a:defRPr>
            </a:lvl1pPr>
            <a:lvl2pPr marR="0" lvl="1"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 dirty="0"/>
              <a:t>06</a:t>
            </a:r>
          </a:p>
        </p:txBody>
      </p:sp>
      <p:sp>
        <p:nvSpPr>
          <p:cNvPr id="10" name="Google Shape;984;p34">
            <a:extLst>
              <a:ext uri="{FF2B5EF4-FFF2-40B4-BE49-F238E27FC236}">
                <a16:creationId xmlns:a16="http://schemas.microsoft.com/office/drawing/2014/main" id="{C855089A-3507-C6AB-AA48-8A3F3720C1F8}"/>
              </a:ext>
            </a:extLst>
          </p:cNvPr>
          <p:cNvSpPr txBox="1">
            <a:spLocks/>
          </p:cNvSpPr>
          <p:nvPr/>
        </p:nvSpPr>
        <p:spPr>
          <a:xfrm>
            <a:off x="1957152" y="3620961"/>
            <a:ext cx="2115234" cy="64080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Alfa Slab One"/>
              <a:buNone/>
              <a:defRPr sz="2000" b="0" i="0" u="none" strike="noStrike" cap="none">
                <a:solidFill>
                  <a:schemeClr val="lt1"/>
                </a:solidFill>
                <a:latin typeface="Alfa Slab One"/>
                <a:ea typeface="Alfa Slab One"/>
                <a:cs typeface="Alfa Slab One"/>
                <a:sym typeface="Alfa Slab One"/>
              </a:defRPr>
            </a:lvl1pPr>
            <a:lvl2pPr marL="914400" marR="0" lvl="1" indent="-317500" algn="l" rtl="0">
              <a:lnSpc>
                <a:spcPct val="100000"/>
              </a:lnSpc>
              <a:spcBef>
                <a:spcPts val="0"/>
              </a:spcBef>
              <a:spcAft>
                <a:spcPts val="0"/>
              </a:spcAft>
              <a:buClr>
                <a:schemeClr val="dk1"/>
              </a:buClr>
              <a:buSzPts val="2000"/>
              <a:buFont typeface="Alfa Slab One"/>
              <a:buNone/>
              <a:defRPr sz="2000" b="0" i="0" u="none" strike="noStrike" cap="none">
                <a:solidFill>
                  <a:schemeClr val="dk1"/>
                </a:solidFill>
                <a:latin typeface="Alfa Slab One"/>
                <a:ea typeface="Alfa Slab One"/>
                <a:cs typeface="Alfa Slab One"/>
                <a:sym typeface="Alfa Slab One"/>
              </a:defRPr>
            </a:lvl2pPr>
            <a:lvl3pPr marL="1371600" marR="0" lvl="2" indent="-317500" algn="l" rtl="0">
              <a:lnSpc>
                <a:spcPct val="100000"/>
              </a:lnSpc>
              <a:spcBef>
                <a:spcPts val="0"/>
              </a:spcBef>
              <a:spcAft>
                <a:spcPts val="0"/>
              </a:spcAft>
              <a:buClr>
                <a:schemeClr val="dk1"/>
              </a:buClr>
              <a:buSzPts val="2000"/>
              <a:buFont typeface="Alfa Slab One"/>
              <a:buNone/>
              <a:defRPr sz="2000" b="0" i="0" u="none" strike="noStrike" cap="none">
                <a:solidFill>
                  <a:schemeClr val="dk1"/>
                </a:solidFill>
                <a:latin typeface="Alfa Slab One"/>
                <a:ea typeface="Alfa Slab One"/>
                <a:cs typeface="Alfa Slab One"/>
                <a:sym typeface="Alfa Slab One"/>
              </a:defRPr>
            </a:lvl3pPr>
            <a:lvl4pPr marL="1828800" marR="0" lvl="3" indent="-317500" algn="l" rtl="0">
              <a:lnSpc>
                <a:spcPct val="100000"/>
              </a:lnSpc>
              <a:spcBef>
                <a:spcPts val="0"/>
              </a:spcBef>
              <a:spcAft>
                <a:spcPts val="0"/>
              </a:spcAft>
              <a:buClr>
                <a:schemeClr val="dk1"/>
              </a:buClr>
              <a:buSzPts val="2000"/>
              <a:buFont typeface="Alfa Slab One"/>
              <a:buNone/>
              <a:defRPr sz="2000" b="0" i="0" u="none" strike="noStrike" cap="none">
                <a:solidFill>
                  <a:schemeClr val="dk1"/>
                </a:solidFill>
                <a:latin typeface="Alfa Slab One"/>
                <a:ea typeface="Alfa Slab One"/>
                <a:cs typeface="Alfa Slab One"/>
                <a:sym typeface="Alfa Slab One"/>
              </a:defRPr>
            </a:lvl4pPr>
            <a:lvl5pPr marL="2286000" marR="0" lvl="4" indent="-317500" algn="l" rtl="0">
              <a:lnSpc>
                <a:spcPct val="100000"/>
              </a:lnSpc>
              <a:spcBef>
                <a:spcPts val="0"/>
              </a:spcBef>
              <a:spcAft>
                <a:spcPts val="0"/>
              </a:spcAft>
              <a:buClr>
                <a:schemeClr val="dk1"/>
              </a:buClr>
              <a:buSzPts val="2000"/>
              <a:buFont typeface="Alfa Slab One"/>
              <a:buNone/>
              <a:defRPr sz="2000" b="0" i="0" u="none" strike="noStrike" cap="none">
                <a:solidFill>
                  <a:schemeClr val="dk1"/>
                </a:solidFill>
                <a:latin typeface="Alfa Slab One"/>
                <a:ea typeface="Alfa Slab One"/>
                <a:cs typeface="Alfa Slab One"/>
                <a:sym typeface="Alfa Slab One"/>
              </a:defRPr>
            </a:lvl5pPr>
            <a:lvl6pPr marL="2743200" marR="0" lvl="5" indent="-317500" algn="l" rtl="0">
              <a:lnSpc>
                <a:spcPct val="100000"/>
              </a:lnSpc>
              <a:spcBef>
                <a:spcPts val="0"/>
              </a:spcBef>
              <a:spcAft>
                <a:spcPts val="0"/>
              </a:spcAft>
              <a:buClr>
                <a:schemeClr val="dk1"/>
              </a:buClr>
              <a:buSzPts val="2000"/>
              <a:buFont typeface="Alfa Slab One"/>
              <a:buNone/>
              <a:defRPr sz="2000" b="0" i="0" u="none" strike="noStrike" cap="none">
                <a:solidFill>
                  <a:schemeClr val="dk1"/>
                </a:solidFill>
                <a:latin typeface="Alfa Slab One"/>
                <a:ea typeface="Alfa Slab One"/>
                <a:cs typeface="Alfa Slab One"/>
                <a:sym typeface="Alfa Slab One"/>
              </a:defRPr>
            </a:lvl6pPr>
            <a:lvl7pPr marL="3200400" marR="0" lvl="6" indent="-317500" algn="l" rtl="0">
              <a:lnSpc>
                <a:spcPct val="100000"/>
              </a:lnSpc>
              <a:spcBef>
                <a:spcPts val="0"/>
              </a:spcBef>
              <a:spcAft>
                <a:spcPts val="0"/>
              </a:spcAft>
              <a:buClr>
                <a:schemeClr val="dk1"/>
              </a:buClr>
              <a:buSzPts val="2000"/>
              <a:buFont typeface="Alfa Slab One"/>
              <a:buNone/>
              <a:defRPr sz="2000" b="0" i="0" u="none" strike="noStrike" cap="none">
                <a:solidFill>
                  <a:schemeClr val="dk1"/>
                </a:solidFill>
                <a:latin typeface="Alfa Slab One"/>
                <a:ea typeface="Alfa Slab One"/>
                <a:cs typeface="Alfa Slab One"/>
                <a:sym typeface="Alfa Slab One"/>
              </a:defRPr>
            </a:lvl7pPr>
            <a:lvl8pPr marL="3657600" marR="0" lvl="7" indent="-317500" algn="l" rtl="0">
              <a:lnSpc>
                <a:spcPct val="100000"/>
              </a:lnSpc>
              <a:spcBef>
                <a:spcPts val="0"/>
              </a:spcBef>
              <a:spcAft>
                <a:spcPts val="0"/>
              </a:spcAft>
              <a:buClr>
                <a:schemeClr val="dk1"/>
              </a:buClr>
              <a:buSzPts val="2000"/>
              <a:buFont typeface="Alfa Slab One"/>
              <a:buNone/>
              <a:defRPr sz="2000" b="0" i="0" u="none" strike="noStrike" cap="none">
                <a:solidFill>
                  <a:schemeClr val="dk1"/>
                </a:solidFill>
                <a:latin typeface="Alfa Slab One"/>
                <a:ea typeface="Alfa Slab One"/>
                <a:cs typeface="Alfa Slab One"/>
                <a:sym typeface="Alfa Slab One"/>
              </a:defRPr>
            </a:lvl8pPr>
            <a:lvl9pPr marL="4114800" marR="0" lvl="8" indent="-317500" algn="l" rtl="0">
              <a:lnSpc>
                <a:spcPct val="100000"/>
              </a:lnSpc>
              <a:spcBef>
                <a:spcPts val="0"/>
              </a:spcBef>
              <a:spcAft>
                <a:spcPts val="0"/>
              </a:spcAft>
              <a:buClr>
                <a:schemeClr val="dk1"/>
              </a:buClr>
              <a:buSzPts val="2000"/>
              <a:buFont typeface="Alfa Slab One"/>
              <a:buNone/>
              <a:defRPr sz="2000" b="0" i="0" u="none" strike="noStrike" cap="none">
                <a:solidFill>
                  <a:schemeClr val="dk1"/>
                </a:solidFill>
                <a:latin typeface="Alfa Slab One"/>
                <a:ea typeface="Alfa Slab One"/>
                <a:cs typeface="Alfa Slab One"/>
                <a:sym typeface="Alfa Slab One"/>
              </a:defRPr>
            </a:lvl9pPr>
          </a:lstStyle>
          <a:p>
            <a:pPr marL="0" indent="0"/>
            <a:r>
              <a:rPr lang="en-US" dirty="0">
                <a:latin typeface="DIN Alternate" panose="020B0500000000000000" pitchFamily="34" charset="77"/>
              </a:rPr>
              <a:t>Communicate results</a:t>
            </a:r>
          </a:p>
        </p:txBody>
      </p:sp>
      <p:sp>
        <p:nvSpPr>
          <p:cNvPr id="11" name="Google Shape;985;p34">
            <a:extLst>
              <a:ext uri="{FF2B5EF4-FFF2-40B4-BE49-F238E27FC236}">
                <a16:creationId xmlns:a16="http://schemas.microsoft.com/office/drawing/2014/main" id="{060AD0AC-6670-53C1-FC31-FE93761BE6DC}"/>
              </a:ext>
            </a:extLst>
          </p:cNvPr>
          <p:cNvSpPr txBox="1">
            <a:spLocks/>
          </p:cNvSpPr>
          <p:nvPr/>
        </p:nvSpPr>
        <p:spPr>
          <a:xfrm>
            <a:off x="6094438" y="3569014"/>
            <a:ext cx="2299873" cy="6408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Alfa Slab One"/>
              <a:buNone/>
              <a:defRPr sz="2000" b="0" i="0" u="none" strike="noStrike" cap="none">
                <a:solidFill>
                  <a:schemeClr val="lt1"/>
                </a:solidFill>
                <a:latin typeface="Alfa Slab One"/>
                <a:ea typeface="Alfa Slab One"/>
                <a:cs typeface="Alfa Slab One"/>
                <a:sym typeface="Alfa Slab One"/>
              </a:defRPr>
            </a:lvl1pPr>
            <a:lvl2pPr marL="914400" marR="0" lvl="1" indent="-317500" algn="l" rtl="0">
              <a:lnSpc>
                <a:spcPct val="100000"/>
              </a:lnSpc>
              <a:spcBef>
                <a:spcPts val="0"/>
              </a:spcBef>
              <a:spcAft>
                <a:spcPts val="0"/>
              </a:spcAft>
              <a:buClr>
                <a:schemeClr val="dk1"/>
              </a:buClr>
              <a:buSzPts val="2000"/>
              <a:buFont typeface="Alfa Slab One"/>
              <a:buNone/>
              <a:defRPr sz="2000" b="0" i="0" u="none" strike="noStrike" cap="none">
                <a:solidFill>
                  <a:schemeClr val="dk1"/>
                </a:solidFill>
                <a:latin typeface="Alfa Slab One"/>
                <a:ea typeface="Alfa Slab One"/>
                <a:cs typeface="Alfa Slab One"/>
                <a:sym typeface="Alfa Slab One"/>
              </a:defRPr>
            </a:lvl2pPr>
            <a:lvl3pPr marL="1371600" marR="0" lvl="2" indent="-317500" algn="l" rtl="0">
              <a:lnSpc>
                <a:spcPct val="100000"/>
              </a:lnSpc>
              <a:spcBef>
                <a:spcPts val="0"/>
              </a:spcBef>
              <a:spcAft>
                <a:spcPts val="0"/>
              </a:spcAft>
              <a:buClr>
                <a:schemeClr val="dk1"/>
              </a:buClr>
              <a:buSzPts val="2000"/>
              <a:buFont typeface="Alfa Slab One"/>
              <a:buNone/>
              <a:defRPr sz="2000" b="0" i="0" u="none" strike="noStrike" cap="none">
                <a:solidFill>
                  <a:schemeClr val="dk1"/>
                </a:solidFill>
                <a:latin typeface="Alfa Slab One"/>
                <a:ea typeface="Alfa Slab One"/>
                <a:cs typeface="Alfa Slab One"/>
                <a:sym typeface="Alfa Slab One"/>
              </a:defRPr>
            </a:lvl3pPr>
            <a:lvl4pPr marL="1828800" marR="0" lvl="3" indent="-317500" algn="l" rtl="0">
              <a:lnSpc>
                <a:spcPct val="100000"/>
              </a:lnSpc>
              <a:spcBef>
                <a:spcPts val="0"/>
              </a:spcBef>
              <a:spcAft>
                <a:spcPts val="0"/>
              </a:spcAft>
              <a:buClr>
                <a:schemeClr val="dk1"/>
              </a:buClr>
              <a:buSzPts val="2000"/>
              <a:buFont typeface="Alfa Slab One"/>
              <a:buNone/>
              <a:defRPr sz="2000" b="0" i="0" u="none" strike="noStrike" cap="none">
                <a:solidFill>
                  <a:schemeClr val="dk1"/>
                </a:solidFill>
                <a:latin typeface="Alfa Slab One"/>
                <a:ea typeface="Alfa Slab One"/>
                <a:cs typeface="Alfa Slab One"/>
                <a:sym typeface="Alfa Slab One"/>
              </a:defRPr>
            </a:lvl4pPr>
            <a:lvl5pPr marL="2286000" marR="0" lvl="4" indent="-317500" algn="l" rtl="0">
              <a:lnSpc>
                <a:spcPct val="100000"/>
              </a:lnSpc>
              <a:spcBef>
                <a:spcPts val="0"/>
              </a:spcBef>
              <a:spcAft>
                <a:spcPts val="0"/>
              </a:spcAft>
              <a:buClr>
                <a:schemeClr val="dk1"/>
              </a:buClr>
              <a:buSzPts val="2000"/>
              <a:buFont typeface="Alfa Slab One"/>
              <a:buNone/>
              <a:defRPr sz="2000" b="0" i="0" u="none" strike="noStrike" cap="none">
                <a:solidFill>
                  <a:schemeClr val="dk1"/>
                </a:solidFill>
                <a:latin typeface="Alfa Slab One"/>
                <a:ea typeface="Alfa Slab One"/>
                <a:cs typeface="Alfa Slab One"/>
                <a:sym typeface="Alfa Slab One"/>
              </a:defRPr>
            </a:lvl5pPr>
            <a:lvl6pPr marL="2743200" marR="0" lvl="5" indent="-317500" algn="l" rtl="0">
              <a:lnSpc>
                <a:spcPct val="100000"/>
              </a:lnSpc>
              <a:spcBef>
                <a:spcPts val="0"/>
              </a:spcBef>
              <a:spcAft>
                <a:spcPts val="0"/>
              </a:spcAft>
              <a:buClr>
                <a:schemeClr val="dk1"/>
              </a:buClr>
              <a:buSzPts val="2000"/>
              <a:buFont typeface="Alfa Slab One"/>
              <a:buNone/>
              <a:defRPr sz="2000" b="0" i="0" u="none" strike="noStrike" cap="none">
                <a:solidFill>
                  <a:schemeClr val="dk1"/>
                </a:solidFill>
                <a:latin typeface="Alfa Slab One"/>
                <a:ea typeface="Alfa Slab One"/>
                <a:cs typeface="Alfa Slab One"/>
                <a:sym typeface="Alfa Slab One"/>
              </a:defRPr>
            </a:lvl6pPr>
            <a:lvl7pPr marL="3200400" marR="0" lvl="6" indent="-317500" algn="l" rtl="0">
              <a:lnSpc>
                <a:spcPct val="100000"/>
              </a:lnSpc>
              <a:spcBef>
                <a:spcPts val="0"/>
              </a:spcBef>
              <a:spcAft>
                <a:spcPts val="0"/>
              </a:spcAft>
              <a:buClr>
                <a:schemeClr val="dk1"/>
              </a:buClr>
              <a:buSzPts val="2000"/>
              <a:buFont typeface="Alfa Slab One"/>
              <a:buNone/>
              <a:defRPr sz="2000" b="0" i="0" u="none" strike="noStrike" cap="none">
                <a:solidFill>
                  <a:schemeClr val="dk1"/>
                </a:solidFill>
                <a:latin typeface="Alfa Slab One"/>
                <a:ea typeface="Alfa Slab One"/>
                <a:cs typeface="Alfa Slab One"/>
                <a:sym typeface="Alfa Slab One"/>
              </a:defRPr>
            </a:lvl7pPr>
            <a:lvl8pPr marL="3657600" marR="0" lvl="7" indent="-317500" algn="l" rtl="0">
              <a:lnSpc>
                <a:spcPct val="100000"/>
              </a:lnSpc>
              <a:spcBef>
                <a:spcPts val="0"/>
              </a:spcBef>
              <a:spcAft>
                <a:spcPts val="0"/>
              </a:spcAft>
              <a:buClr>
                <a:schemeClr val="dk1"/>
              </a:buClr>
              <a:buSzPts val="2000"/>
              <a:buFont typeface="Alfa Slab One"/>
              <a:buNone/>
              <a:defRPr sz="2000" b="0" i="0" u="none" strike="noStrike" cap="none">
                <a:solidFill>
                  <a:schemeClr val="dk1"/>
                </a:solidFill>
                <a:latin typeface="Alfa Slab One"/>
                <a:ea typeface="Alfa Slab One"/>
                <a:cs typeface="Alfa Slab One"/>
                <a:sym typeface="Alfa Slab One"/>
              </a:defRPr>
            </a:lvl8pPr>
            <a:lvl9pPr marL="4114800" marR="0" lvl="8" indent="-317500" algn="l" rtl="0">
              <a:lnSpc>
                <a:spcPct val="100000"/>
              </a:lnSpc>
              <a:spcBef>
                <a:spcPts val="0"/>
              </a:spcBef>
              <a:spcAft>
                <a:spcPts val="0"/>
              </a:spcAft>
              <a:buClr>
                <a:schemeClr val="dk1"/>
              </a:buClr>
              <a:buSzPts val="2000"/>
              <a:buFont typeface="Alfa Slab One"/>
              <a:buNone/>
              <a:defRPr sz="2000" b="0" i="0" u="none" strike="noStrike" cap="none">
                <a:solidFill>
                  <a:schemeClr val="dk1"/>
                </a:solidFill>
                <a:latin typeface="Alfa Slab One"/>
                <a:ea typeface="Alfa Slab One"/>
                <a:cs typeface="Alfa Slab One"/>
                <a:sym typeface="Alfa Slab One"/>
              </a:defRPr>
            </a:lvl9pPr>
          </a:lstStyle>
          <a:p>
            <a:pPr marL="0" indent="0"/>
            <a:r>
              <a:rPr lang="en-US" dirty="0">
                <a:latin typeface="DIN Alternate" panose="020B0500000000000000" pitchFamily="34" charset="77"/>
              </a:rPr>
              <a:t>Operationalize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grpSp>
        <p:nvGrpSpPr>
          <p:cNvPr id="1114" name="Google Shape;1114;p36"/>
          <p:cNvGrpSpPr/>
          <p:nvPr/>
        </p:nvGrpSpPr>
        <p:grpSpPr>
          <a:xfrm>
            <a:off x="859711" y="479039"/>
            <a:ext cx="1976378" cy="1230492"/>
            <a:chOff x="2850064" y="471087"/>
            <a:chExt cx="3444520" cy="2522037"/>
          </a:xfrm>
        </p:grpSpPr>
        <p:sp>
          <p:nvSpPr>
            <p:cNvPr id="1115" name="Google Shape;1115;p36"/>
            <p:cNvSpPr/>
            <p:nvPr/>
          </p:nvSpPr>
          <p:spPr>
            <a:xfrm>
              <a:off x="3396540" y="2423963"/>
              <a:ext cx="2450711" cy="481796"/>
            </a:xfrm>
            <a:custGeom>
              <a:avLst/>
              <a:gdLst/>
              <a:ahLst/>
              <a:cxnLst/>
              <a:rect l="l" t="t" r="r" b="b"/>
              <a:pathLst>
                <a:path w="164726" h="13744" extrusionOk="0">
                  <a:moveTo>
                    <a:pt x="15907" y="1879"/>
                  </a:moveTo>
                  <a:cubicBezTo>
                    <a:pt x="24861" y="780"/>
                    <a:pt x="36808" y="851"/>
                    <a:pt x="53790" y="774"/>
                  </a:cubicBezTo>
                  <a:cubicBezTo>
                    <a:pt x="70772" y="697"/>
                    <a:pt x="101479" y="1445"/>
                    <a:pt x="117798" y="1418"/>
                  </a:cubicBezTo>
                  <a:cubicBezTo>
                    <a:pt x="134118" y="1391"/>
                    <a:pt x="145611" y="-1129"/>
                    <a:pt x="151707" y="613"/>
                  </a:cubicBezTo>
                  <a:cubicBezTo>
                    <a:pt x="157803" y="2356"/>
                    <a:pt x="176118" y="9757"/>
                    <a:pt x="154374" y="11873"/>
                  </a:cubicBezTo>
                  <a:cubicBezTo>
                    <a:pt x="132630" y="13989"/>
                    <a:pt x="46959" y="14060"/>
                    <a:pt x="21241" y="13309"/>
                  </a:cubicBezTo>
                  <a:cubicBezTo>
                    <a:pt x="-4476" y="12558"/>
                    <a:pt x="958" y="9274"/>
                    <a:pt x="69" y="7369"/>
                  </a:cubicBezTo>
                  <a:cubicBezTo>
                    <a:pt x="-820" y="5464"/>
                    <a:pt x="6954" y="2978"/>
                    <a:pt x="15907" y="1879"/>
                  </a:cubicBezTo>
                  <a:close/>
                </a:path>
              </a:pathLst>
            </a:custGeom>
            <a:solidFill>
              <a:srgbClr val="BCD495">
                <a:alpha val="37430"/>
              </a:srgbClr>
            </a:solidFill>
            <a:ln>
              <a:noFill/>
            </a:ln>
          </p:spPr>
          <p:txBody>
            <a:bodyPr/>
            <a:lstStyle/>
            <a:p>
              <a:endParaRPr lang="en-SA"/>
            </a:p>
          </p:txBody>
        </p:sp>
        <p:sp>
          <p:nvSpPr>
            <p:cNvPr id="1116" name="Google Shape;1116;p36"/>
            <p:cNvSpPr/>
            <p:nvPr/>
          </p:nvSpPr>
          <p:spPr>
            <a:xfrm>
              <a:off x="3239011" y="854322"/>
              <a:ext cx="2765776" cy="1920507"/>
            </a:xfrm>
            <a:custGeom>
              <a:avLst/>
              <a:gdLst/>
              <a:ahLst/>
              <a:cxnLst/>
              <a:rect l="l" t="t" r="r" b="b"/>
              <a:pathLst>
                <a:path w="41817" h="29037" extrusionOk="0">
                  <a:moveTo>
                    <a:pt x="17168" y="1"/>
                  </a:moveTo>
                  <a:cubicBezTo>
                    <a:pt x="12978" y="1"/>
                    <a:pt x="9006" y="488"/>
                    <a:pt x="6358" y="1657"/>
                  </a:cubicBezTo>
                  <a:cubicBezTo>
                    <a:pt x="240" y="4359"/>
                    <a:pt x="1" y="23252"/>
                    <a:pt x="7471" y="27447"/>
                  </a:cubicBezTo>
                  <a:cubicBezTo>
                    <a:pt x="9425" y="28544"/>
                    <a:pt x="12403" y="29037"/>
                    <a:pt x="15777" y="29037"/>
                  </a:cubicBezTo>
                  <a:cubicBezTo>
                    <a:pt x="25310" y="29037"/>
                    <a:pt x="37998" y="25104"/>
                    <a:pt x="39621" y="19755"/>
                  </a:cubicBezTo>
                  <a:cubicBezTo>
                    <a:pt x="41816" y="12514"/>
                    <a:pt x="39751" y="5511"/>
                    <a:pt x="34195" y="2828"/>
                  </a:cubicBezTo>
                  <a:cubicBezTo>
                    <a:pt x="30807" y="1192"/>
                    <a:pt x="23720" y="1"/>
                    <a:pt x="171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6"/>
            <p:cNvSpPr/>
            <p:nvPr/>
          </p:nvSpPr>
          <p:spPr>
            <a:xfrm>
              <a:off x="3239011" y="854322"/>
              <a:ext cx="2765776" cy="1920507"/>
            </a:xfrm>
            <a:custGeom>
              <a:avLst/>
              <a:gdLst/>
              <a:ahLst/>
              <a:cxnLst/>
              <a:rect l="l" t="t" r="r" b="b"/>
              <a:pathLst>
                <a:path w="41817" h="29037" extrusionOk="0">
                  <a:moveTo>
                    <a:pt x="17168" y="1"/>
                  </a:moveTo>
                  <a:cubicBezTo>
                    <a:pt x="12978" y="1"/>
                    <a:pt x="9006" y="488"/>
                    <a:pt x="6358" y="1657"/>
                  </a:cubicBezTo>
                  <a:cubicBezTo>
                    <a:pt x="240" y="4359"/>
                    <a:pt x="1" y="23252"/>
                    <a:pt x="7471" y="27447"/>
                  </a:cubicBezTo>
                  <a:cubicBezTo>
                    <a:pt x="9425" y="28544"/>
                    <a:pt x="12403" y="29037"/>
                    <a:pt x="15777" y="29037"/>
                  </a:cubicBezTo>
                  <a:cubicBezTo>
                    <a:pt x="25310" y="29037"/>
                    <a:pt x="37998" y="25104"/>
                    <a:pt x="39621" y="19755"/>
                  </a:cubicBezTo>
                  <a:cubicBezTo>
                    <a:pt x="41816" y="12514"/>
                    <a:pt x="39751" y="5511"/>
                    <a:pt x="34195" y="2828"/>
                  </a:cubicBezTo>
                  <a:cubicBezTo>
                    <a:pt x="30807" y="1192"/>
                    <a:pt x="23720" y="1"/>
                    <a:pt x="17168" y="1"/>
                  </a:cubicBezTo>
                  <a:close/>
                </a:path>
              </a:pathLst>
            </a:custGeom>
            <a:solidFill>
              <a:srgbClr val="FFC600">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8" name="Google Shape;1118;p36"/>
            <p:cNvGrpSpPr/>
            <p:nvPr/>
          </p:nvGrpSpPr>
          <p:grpSpPr>
            <a:xfrm>
              <a:off x="2850064" y="471087"/>
              <a:ext cx="3444520" cy="2522037"/>
              <a:chOff x="5932025" y="910225"/>
              <a:chExt cx="1202150" cy="880200"/>
            </a:xfrm>
          </p:grpSpPr>
          <p:sp>
            <p:nvSpPr>
              <p:cNvPr id="1119" name="Google Shape;1119;p36"/>
              <p:cNvSpPr/>
              <p:nvPr/>
            </p:nvSpPr>
            <p:spPr>
              <a:xfrm>
                <a:off x="6058100" y="971075"/>
                <a:ext cx="49775" cy="65725"/>
              </a:xfrm>
              <a:custGeom>
                <a:avLst/>
                <a:gdLst/>
                <a:ahLst/>
                <a:cxnLst/>
                <a:rect l="l" t="t" r="r" b="b"/>
                <a:pathLst>
                  <a:path w="1991" h="2629" extrusionOk="0">
                    <a:moveTo>
                      <a:pt x="981" y="0"/>
                    </a:moveTo>
                    <a:cubicBezTo>
                      <a:pt x="927" y="585"/>
                      <a:pt x="537" y="1129"/>
                      <a:pt x="0" y="1369"/>
                    </a:cubicBezTo>
                    <a:cubicBezTo>
                      <a:pt x="566" y="1563"/>
                      <a:pt x="1008" y="2045"/>
                      <a:pt x="1131" y="2629"/>
                    </a:cubicBezTo>
                    <a:cubicBezTo>
                      <a:pt x="1192" y="2064"/>
                      <a:pt x="1523" y="1541"/>
                      <a:pt x="1990" y="1217"/>
                    </a:cubicBezTo>
                    <a:cubicBezTo>
                      <a:pt x="1478" y="1154"/>
                      <a:pt x="1016" y="317"/>
                      <a:pt x="9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6"/>
              <p:cNvSpPr/>
              <p:nvPr/>
            </p:nvSpPr>
            <p:spPr>
              <a:xfrm>
                <a:off x="6777225" y="910225"/>
                <a:ext cx="49775" cy="65800"/>
              </a:xfrm>
              <a:custGeom>
                <a:avLst/>
                <a:gdLst/>
                <a:ahLst/>
                <a:cxnLst/>
                <a:rect l="l" t="t" r="r" b="b"/>
                <a:pathLst>
                  <a:path w="1991" h="2632" extrusionOk="0">
                    <a:moveTo>
                      <a:pt x="981" y="1"/>
                    </a:moveTo>
                    <a:cubicBezTo>
                      <a:pt x="927" y="587"/>
                      <a:pt x="537" y="1130"/>
                      <a:pt x="0" y="1371"/>
                    </a:cubicBezTo>
                    <a:cubicBezTo>
                      <a:pt x="565" y="1563"/>
                      <a:pt x="1007" y="2048"/>
                      <a:pt x="1131" y="2631"/>
                    </a:cubicBezTo>
                    <a:cubicBezTo>
                      <a:pt x="1192" y="2065"/>
                      <a:pt x="1522" y="1543"/>
                      <a:pt x="1990" y="1219"/>
                    </a:cubicBezTo>
                    <a:cubicBezTo>
                      <a:pt x="1478" y="1156"/>
                      <a:pt x="1016" y="319"/>
                      <a:pt x="9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6"/>
              <p:cNvSpPr/>
              <p:nvPr/>
            </p:nvSpPr>
            <p:spPr>
              <a:xfrm>
                <a:off x="7064425" y="1570350"/>
                <a:ext cx="49775" cy="65750"/>
              </a:xfrm>
              <a:custGeom>
                <a:avLst/>
                <a:gdLst/>
                <a:ahLst/>
                <a:cxnLst/>
                <a:rect l="l" t="t" r="r" b="b"/>
                <a:pathLst>
                  <a:path w="1991" h="2630" extrusionOk="0">
                    <a:moveTo>
                      <a:pt x="981" y="0"/>
                    </a:moveTo>
                    <a:cubicBezTo>
                      <a:pt x="927" y="585"/>
                      <a:pt x="537" y="1129"/>
                      <a:pt x="0" y="1370"/>
                    </a:cubicBezTo>
                    <a:cubicBezTo>
                      <a:pt x="565" y="1563"/>
                      <a:pt x="1007" y="2046"/>
                      <a:pt x="1131" y="2629"/>
                    </a:cubicBezTo>
                    <a:cubicBezTo>
                      <a:pt x="1192" y="2065"/>
                      <a:pt x="1522" y="1541"/>
                      <a:pt x="1990" y="1217"/>
                    </a:cubicBezTo>
                    <a:cubicBezTo>
                      <a:pt x="1478" y="1156"/>
                      <a:pt x="1016" y="317"/>
                      <a:pt x="9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6"/>
              <p:cNvSpPr/>
              <p:nvPr/>
            </p:nvSpPr>
            <p:spPr>
              <a:xfrm>
                <a:off x="5932025" y="1505400"/>
                <a:ext cx="49775" cy="65775"/>
              </a:xfrm>
              <a:custGeom>
                <a:avLst/>
                <a:gdLst/>
                <a:ahLst/>
                <a:cxnLst/>
                <a:rect l="l" t="t" r="r" b="b"/>
                <a:pathLst>
                  <a:path w="1991" h="2631" extrusionOk="0">
                    <a:moveTo>
                      <a:pt x="982" y="0"/>
                    </a:moveTo>
                    <a:cubicBezTo>
                      <a:pt x="927" y="585"/>
                      <a:pt x="539" y="1129"/>
                      <a:pt x="0" y="1370"/>
                    </a:cubicBezTo>
                    <a:cubicBezTo>
                      <a:pt x="566" y="1563"/>
                      <a:pt x="1008" y="2047"/>
                      <a:pt x="1131" y="2630"/>
                    </a:cubicBezTo>
                    <a:cubicBezTo>
                      <a:pt x="1192" y="2064"/>
                      <a:pt x="1523" y="1542"/>
                      <a:pt x="1990" y="1218"/>
                    </a:cubicBezTo>
                    <a:cubicBezTo>
                      <a:pt x="1478" y="1156"/>
                      <a:pt x="1016" y="318"/>
                      <a:pt x="9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6"/>
              <p:cNvSpPr/>
              <p:nvPr/>
            </p:nvSpPr>
            <p:spPr>
              <a:xfrm>
                <a:off x="6120850" y="943125"/>
                <a:ext cx="26875" cy="35550"/>
              </a:xfrm>
              <a:custGeom>
                <a:avLst/>
                <a:gdLst/>
                <a:ahLst/>
                <a:cxnLst/>
                <a:rect l="l" t="t" r="r" b="b"/>
                <a:pathLst>
                  <a:path w="1075" h="1422" extrusionOk="0">
                    <a:moveTo>
                      <a:pt x="529" y="1"/>
                    </a:moveTo>
                    <a:cubicBezTo>
                      <a:pt x="496" y="323"/>
                      <a:pt x="294" y="605"/>
                      <a:pt x="1" y="740"/>
                    </a:cubicBezTo>
                    <a:cubicBezTo>
                      <a:pt x="306" y="845"/>
                      <a:pt x="544" y="1107"/>
                      <a:pt x="611" y="1422"/>
                    </a:cubicBezTo>
                    <a:cubicBezTo>
                      <a:pt x="644" y="1117"/>
                      <a:pt x="822" y="834"/>
                      <a:pt x="1075" y="659"/>
                    </a:cubicBezTo>
                    <a:cubicBezTo>
                      <a:pt x="797" y="624"/>
                      <a:pt x="548" y="171"/>
                      <a:pt x="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6"/>
              <p:cNvSpPr/>
              <p:nvPr/>
            </p:nvSpPr>
            <p:spPr>
              <a:xfrm>
                <a:off x="7014275" y="1405975"/>
                <a:ext cx="26900" cy="35500"/>
              </a:xfrm>
              <a:custGeom>
                <a:avLst/>
                <a:gdLst/>
                <a:ahLst/>
                <a:cxnLst/>
                <a:rect l="l" t="t" r="r" b="b"/>
                <a:pathLst>
                  <a:path w="1076" h="1420" extrusionOk="0">
                    <a:moveTo>
                      <a:pt x="530" y="0"/>
                    </a:moveTo>
                    <a:cubicBezTo>
                      <a:pt x="497" y="323"/>
                      <a:pt x="295" y="603"/>
                      <a:pt x="1" y="740"/>
                    </a:cubicBezTo>
                    <a:cubicBezTo>
                      <a:pt x="305" y="844"/>
                      <a:pt x="545" y="1105"/>
                      <a:pt x="612" y="1420"/>
                    </a:cubicBezTo>
                    <a:cubicBezTo>
                      <a:pt x="644" y="1115"/>
                      <a:pt x="823" y="832"/>
                      <a:pt x="1076" y="657"/>
                    </a:cubicBezTo>
                    <a:cubicBezTo>
                      <a:pt x="799" y="623"/>
                      <a:pt x="549" y="171"/>
                      <a:pt x="5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6"/>
              <p:cNvSpPr/>
              <p:nvPr/>
            </p:nvSpPr>
            <p:spPr>
              <a:xfrm>
                <a:off x="5991900" y="1585475"/>
                <a:ext cx="26900" cy="35525"/>
              </a:xfrm>
              <a:custGeom>
                <a:avLst/>
                <a:gdLst/>
                <a:ahLst/>
                <a:cxnLst/>
                <a:rect l="l" t="t" r="r" b="b"/>
                <a:pathLst>
                  <a:path w="1076" h="1421" extrusionOk="0">
                    <a:moveTo>
                      <a:pt x="530" y="1"/>
                    </a:moveTo>
                    <a:cubicBezTo>
                      <a:pt x="495" y="323"/>
                      <a:pt x="295" y="603"/>
                      <a:pt x="1" y="740"/>
                    </a:cubicBezTo>
                    <a:cubicBezTo>
                      <a:pt x="305" y="844"/>
                      <a:pt x="545" y="1105"/>
                      <a:pt x="610" y="1420"/>
                    </a:cubicBezTo>
                    <a:cubicBezTo>
                      <a:pt x="644" y="1115"/>
                      <a:pt x="822" y="832"/>
                      <a:pt x="1076" y="659"/>
                    </a:cubicBezTo>
                    <a:cubicBezTo>
                      <a:pt x="799" y="624"/>
                      <a:pt x="549" y="171"/>
                      <a:pt x="5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6"/>
              <p:cNvSpPr/>
              <p:nvPr/>
            </p:nvSpPr>
            <p:spPr>
              <a:xfrm>
                <a:off x="6925725" y="1105100"/>
                <a:ext cx="26900" cy="35500"/>
              </a:xfrm>
              <a:custGeom>
                <a:avLst/>
                <a:gdLst/>
                <a:ahLst/>
                <a:cxnLst/>
                <a:rect l="l" t="t" r="r" b="b"/>
                <a:pathLst>
                  <a:path w="1076" h="1420" extrusionOk="0">
                    <a:moveTo>
                      <a:pt x="530" y="0"/>
                    </a:moveTo>
                    <a:cubicBezTo>
                      <a:pt x="497" y="323"/>
                      <a:pt x="295" y="603"/>
                      <a:pt x="1" y="740"/>
                    </a:cubicBezTo>
                    <a:cubicBezTo>
                      <a:pt x="305" y="843"/>
                      <a:pt x="545" y="1105"/>
                      <a:pt x="612" y="1420"/>
                    </a:cubicBezTo>
                    <a:cubicBezTo>
                      <a:pt x="644" y="1115"/>
                      <a:pt x="823" y="832"/>
                      <a:pt x="1076" y="657"/>
                    </a:cubicBezTo>
                    <a:cubicBezTo>
                      <a:pt x="799" y="623"/>
                      <a:pt x="549" y="171"/>
                      <a:pt x="5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6"/>
              <p:cNvSpPr/>
              <p:nvPr/>
            </p:nvSpPr>
            <p:spPr>
              <a:xfrm>
                <a:off x="6145950" y="1099375"/>
                <a:ext cx="20025" cy="26425"/>
              </a:xfrm>
              <a:custGeom>
                <a:avLst/>
                <a:gdLst/>
                <a:ahLst/>
                <a:cxnLst/>
                <a:rect l="l" t="t" r="r" b="b"/>
                <a:pathLst>
                  <a:path w="801" h="1057" extrusionOk="0">
                    <a:moveTo>
                      <a:pt x="395" y="0"/>
                    </a:moveTo>
                    <a:cubicBezTo>
                      <a:pt x="370" y="240"/>
                      <a:pt x="219" y="450"/>
                      <a:pt x="1" y="550"/>
                    </a:cubicBezTo>
                    <a:cubicBezTo>
                      <a:pt x="230" y="629"/>
                      <a:pt x="402" y="820"/>
                      <a:pt x="456" y="1056"/>
                    </a:cubicBezTo>
                    <a:cubicBezTo>
                      <a:pt x="479" y="830"/>
                      <a:pt x="612" y="619"/>
                      <a:pt x="800" y="489"/>
                    </a:cubicBezTo>
                    <a:cubicBezTo>
                      <a:pt x="594" y="464"/>
                      <a:pt x="409" y="127"/>
                      <a:pt x="3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6"/>
              <p:cNvSpPr/>
              <p:nvPr/>
            </p:nvSpPr>
            <p:spPr>
              <a:xfrm>
                <a:off x="6201675" y="1419100"/>
                <a:ext cx="20050" cy="26475"/>
              </a:xfrm>
              <a:custGeom>
                <a:avLst/>
                <a:gdLst/>
                <a:ahLst/>
                <a:cxnLst/>
                <a:rect l="l" t="t" r="r" b="b"/>
                <a:pathLst>
                  <a:path w="802" h="1059" extrusionOk="0">
                    <a:moveTo>
                      <a:pt x="395" y="1"/>
                    </a:moveTo>
                    <a:cubicBezTo>
                      <a:pt x="370" y="241"/>
                      <a:pt x="220" y="450"/>
                      <a:pt x="1" y="552"/>
                    </a:cubicBezTo>
                    <a:cubicBezTo>
                      <a:pt x="230" y="629"/>
                      <a:pt x="402" y="822"/>
                      <a:pt x="456" y="1058"/>
                    </a:cubicBezTo>
                    <a:cubicBezTo>
                      <a:pt x="481" y="831"/>
                      <a:pt x="613" y="621"/>
                      <a:pt x="802" y="491"/>
                    </a:cubicBezTo>
                    <a:cubicBezTo>
                      <a:pt x="596" y="465"/>
                      <a:pt x="411" y="129"/>
                      <a:pt x="3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6"/>
              <p:cNvSpPr/>
              <p:nvPr/>
            </p:nvSpPr>
            <p:spPr>
              <a:xfrm>
                <a:off x="6889550" y="1003925"/>
                <a:ext cx="20000" cy="26475"/>
              </a:xfrm>
              <a:custGeom>
                <a:avLst/>
                <a:gdLst/>
                <a:ahLst/>
                <a:cxnLst/>
                <a:rect l="l" t="t" r="r" b="b"/>
                <a:pathLst>
                  <a:path w="800" h="1059" extrusionOk="0">
                    <a:moveTo>
                      <a:pt x="394" y="1"/>
                    </a:moveTo>
                    <a:cubicBezTo>
                      <a:pt x="370" y="241"/>
                      <a:pt x="219" y="450"/>
                      <a:pt x="0" y="551"/>
                    </a:cubicBezTo>
                    <a:cubicBezTo>
                      <a:pt x="229" y="629"/>
                      <a:pt x="402" y="822"/>
                      <a:pt x="454" y="1058"/>
                    </a:cubicBezTo>
                    <a:cubicBezTo>
                      <a:pt x="479" y="831"/>
                      <a:pt x="612" y="621"/>
                      <a:pt x="800" y="489"/>
                    </a:cubicBezTo>
                    <a:cubicBezTo>
                      <a:pt x="594" y="464"/>
                      <a:pt x="409" y="127"/>
                      <a:pt x="3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6"/>
              <p:cNvSpPr/>
              <p:nvPr/>
            </p:nvSpPr>
            <p:spPr>
              <a:xfrm>
                <a:off x="6990100" y="1763975"/>
                <a:ext cx="20050" cy="26450"/>
              </a:xfrm>
              <a:custGeom>
                <a:avLst/>
                <a:gdLst/>
                <a:ahLst/>
                <a:cxnLst/>
                <a:rect l="l" t="t" r="r" b="b"/>
                <a:pathLst>
                  <a:path w="802" h="1058" extrusionOk="0">
                    <a:moveTo>
                      <a:pt x="396" y="0"/>
                    </a:moveTo>
                    <a:cubicBezTo>
                      <a:pt x="369" y="241"/>
                      <a:pt x="221" y="449"/>
                      <a:pt x="0" y="552"/>
                    </a:cubicBezTo>
                    <a:cubicBezTo>
                      <a:pt x="229" y="630"/>
                      <a:pt x="402" y="821"/>
                      <a:pt x="456" y="1058"/>
                    </a:cubicBezTo>
                    <a:cubicBezTo>
                      <a:pt x="480" y="832"/>
                      <a:pt x="613" y="620"/>
                      <a:pt x="801" y="490"/>
                    </a:cubicBezTo>
                    <a:cubicBezTo>
                      <a:pt x="594" y="465"/>
                      <a:pt x="409" y="128"/>
                      <a:pt x="3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6"/>
              <p:cNvSpPr/>
              <p:nvPr/>
            </p:nvSpPr>
            <p:spPr>
              <a:xfrm>
                <a:off x="7114175" y="1412400"/>
                <a:ext cx="20000" cy="26450"/>
              </a:xfrm>
              <a:custGeom>
                <a:avLst/>
                <a:gdLst/>
                <a:ahLst/>
                <a:cxnLst/>
                <a:rect l="l" t="t" r="r" b="b"/>
                <a:pathLst>
                  <a:path w="800" h="1058" extrusionOk="0">
                    <a:moveTo>
                      <a:pt x="394" y="0"/>
                    </a:moveTo>
                    <a:cubicBezTo>
                      <a:pt x="369" y="239"/>
                      <a:pt x="219" y="450"/>
                      <a:pt x="0" y="550"/>
                    </a:cubicBezTo>
                    <a:cubicBezTo>
                      <a:pt x="229" y="629"/>
                      <a:pt x="401" y="820"/>
                      <a:pt x="454" y="1058"/>
                    </a:cubicBezTo>
                    <a:cubicBezTo>
                      <a:pt x="479" y="830"/>
                      <a:pt x="612" y="620"/>
                      <a:pt x="800" y="489"/>
                    </a:cubicBezTo>
                    <a:cubicBezTo>
                      <a:pt x="594" y="464"/>
                      <a:pt x="407" y="127"/>
                      <a:pt x="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32" name="Google Shape;1132;p36"/>
          <p:cNvGrpSpPr/>
          <p:nvPr/>
        </p:nvGrpSpPr>
        <p:grpSpPr>
          <a:xfrm>
            <a:off x="1560869" y="601053"/>
            <a:ext cx="977271" cy="962863"/>
            <a:chOff x="3439448" y="590549"/>
            <a:chExt cx="1628796" cy="1887253"/>
          </a:xfrm>
        </p:grpSpPr>
        <p:sp>
          <p:nvSpPr>
            <p:cNvPr id="1133" name="Google Shape;1133;p36"/>
            <p:cNvSpPr/>
            <p:nvPr/>
          </p:nvSpPr>
          <p:spPr>
            <a:xfrm>
              <a:off x="3776861" y="1141361"/>
              <a:ext cx="376599" cy="376746"/>
            </a:xfrm>
            <a:custGeom>
              <a:avLst/>
              <a:gdLst/>
              <a:ahLst/>
              <a:cxnLst/>
              <a:rect l="l" t="t" r="r" b="b"/>
              <a:pathLst>
                <a:path w="2566" h="2567" extrusionOk="0">
                  <a:moveTo>
                    <a:pt x="1579" y="1"/>
                  </a:moveTo>
                  <a:lnTo>
                    <a:pt x="1" y="988"/>
                  </a:lnTo>
                  <a:lnTo>
                    <a:pt x="988" y="2567"/>
                  </a:lnTo>
                  <a:lnTo>
                    <a:pt x="2565" y="1579"/>
                  </a:lnTo>
                  <a:lnTo>
                    <a:pt x="15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6"/>
            <p:cNvSpPr/>
            <p:nvPr/>
          </p:nvSpPr>
          <p:spPr>
            <a:xfrm>
              <a:off x="3756312" y="887309"/>
              <a:ext cx="1311932" cy="1590493"/>
            </a:xfrm>
            <a:custGeom>
              <a:avLst/>
              <a:gdLst/>
              <a:ahLst/>
              <a:cxnLst/>
              <a:rect l="l" t="t" r="r" b="b"/>
              <a:pathLst>
                <a:path w="8939" h="10837" extrusionOk="0">
                  <a:moveTo>
                    <a:pt x="7798" y="549"/>
                  </a:moveTo>
                  <a:lnTo>
                    <a:pt x="7798" y="948"/>
                  </a:lnTo>
                  <a:lnTo>
                    <a:pt x="7798" y="1561"/>
                  </a:lnTo>
                  <a:cubicBezTo>
                    <a:pt x="7798" y="1781"/>
                    <a:pt x="7618" y="1961"/>
                    <a:pt x="7398" y="1961"/>
                  </a:cubicBezTo>
                  <a:lnTo>
                    <a:pt x="3753" y="1961"/>
                  </a:lnTo>
                  <a:lnTo>
                    <a:pt x="4508" y="549"/>
                  </a:lnTo>
                  <a:close/>
                  <a:moveTo>
                    <a:pt x="4116" y="0"/>
                  </a:moveTo>
                  <a:lnTo>
                    <a:pt x="3017" y="2039"/>
                  </a:lnTo>
                  <a:lnTo>
                    <a:pt x="78" y="3861"/>
                  </a:lnTo>
                  <a:lnTo>
                    <a:pt x="1" y="10193"/>
                  </a:lnTo>
                  <a:cubicBezTo>
                    <a:pt x="1" y="10549"/>
                    <a:pt x="288" y="10836"/>
                    <a:pt x="644" y="10836"/>
                  </a:cubicBezTo>
                  <a:lnTo>
                    <a:pt x="8297" y="10836"/>
                  </a:lnTo>
                  <a:cubicBezTo>
                    <a:pt x="8651" y="10836"/>
                    <a:pt x="8939" y="10549"/>
                    <a:pt x="8939" y="10193"/>
                  </a:cubicBezTo>
                  <a:lnTo>
                    <a:pt x="8939" y="643"/>
                  </a:lnTo>
                  <a:cubicBezTo>
                    <a:pt x="8939" y="287"/>
                    <a:pt x="8651" y="0"/>
                    <a:pt x="82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1135;p36"/>
            <p:cNvSpPr/>
            <p:nvPr/>
          </p:nvSpPr>
          <p:spPr>
            <a:xfrm>
              <a:off x="3439448" y="1043762"/>
              <a:ext cx="384818" cy="195491"/>
            </a:xfrm>
            <a:custGeom>
              <a:avLst/>
              <a:gdLst/>
              <a:ahLst/>
              <a:cxnLst/>
              <a:rect l="l" t="t" r="r" b="b"/>
              <a:pathLst>
                <a:path w="2622" h="1332" extrusionOk="0">
                  <a:moveTo>
                    <a:pt x="1076" y="1"/>
                  </a:moveTo>
                  <a:cubicBezTo>
                    <a:pt x="501" y="1"/>
                    <a:pt x="0" y="292"/>
                    <a:pt x="0" y="292"/>
                  </a:cubicBezTo>
                  <a:cubicBezTo>
                    <a:pt x="0" y="292"/>
                    <a:pt x="413" y="1071"/>
                    <a:pt x="1137" y="1277"/>
                  </a:cubicBezTo>
                  <a:cubicBezTo>
                    <a:pt x="1274" y="1316"/>
                    <a:pt x="1412" y="1332"/>
                    <a:pt x="1547" y="1332"/>
                  </a:cubicBezTo>
                  <a:cubicBezTo>
                    <a:pt x="2122" y="1332"/>
                    <a:pt x="2622" y="1041"/>
                    <a:pt x="2622" y="1041"/>
                  </a:cubicBezTo>
                  <a:cubicBezTo>
                    <a:pt x="2622" y="1041"/>
                    <a:pt x="2209" y="262"/>
                    <a:pt x="1486" y="56"/>
                  </a:cubicBezTo>
                  <a:cubicBezTo>
                    <a:pt x="1349" y="17"/>
                    <a:pt x="1210" y="1"/>
                    <a:pt x="1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6"/>
            <p:cNvSpPr/>
            <p:nvPr/>
          </p:nvSpPr>
          <p:spPr>
            <a:xfrm>
              <a:off x="3750590" y="590549"/>
              <a:ext cx="307766" cy="578401"/>
            </a:xfrm>
            <a:custGeom>
              <a:avLst/>
              <a:gdLst/>
              <a:ahLst/>
              <a:cxnLst/>
              <a:rect l="l" t="t" r="r" b="b"/>
              <a:pathLst>
                <a:path w="2097" h="3941" extrusionOk="0">
                  <a:moveTo>
                    <a:pt x="1284" y="0"/>
                  </a:moveTo>
                  <a:cubicBezTo>
                    <a:pt x="1284" y="0"/>
                    <a:pt x="260" y="772"/>
                    <a:pt x="130" y="1860"/>
                  </a:cubicBezTo>
                  <a:cubicBezTo>
                    <a:pt x="0" y="2948"/>
                    <a:pt x="813" y="3940"/>
                    <a:pt x="813" y="3940"/>
                  </a:cubicBezTo>
                  <a:cubicBezTo>
                    <a:pt x="813" y="3940"/>
                    <a:pt x="1837" y="3167"/>
                    <a:pt x="1967" y="2079"/>
                  </a:cubicBezTo>
                  <a:cubicBezTo>
                    <a:pt x="2096" y="991"/>
                    <a:pt x="1284" y="0"/>
                    <a:pt x="12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7" name="Google Shape;1137;p36"/>
          <p:cNvSpPr txBox="1">
            <a:spLocks noGrp="1"/>
          </p:cNvSpPr>
          <p:nvPr>
            <p:ph type="title"/>
          </p:nvPr>
        </p:nvSpPr>
        <p:spPr>
          <a:xfrm>
            <a:off x="2730186" y="871557"/>
            <a:ext cx="2181068" cy="61901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latin typeface="DIN Alternate" panose="020B0500000000000000" pitchFamily="34" charset="77"/>
              </a:rPr>
              <a:t>Discovery</a:t>
            </a:r>
          </a:p>
        </p:txBody>
      </p:sp>
      <p:sp>
        <p:nvSpPr>
          <p:cNvPr id="1138" name="Google Shape;1138;p36"/>
          <p:cNvSpPr txBox="1">
            <a:spLocks noGrp="1"/>
          </p:cNvSpPr>
          <p:nvPr>
            <p:ph type="title" idx="2"/>
          </p:nvPr>
        </p:nvSpPr>
        <p:spPr>
          <a:xfrm>
            <a:off x="1732770" y="1060163"/>
            <a:ext cx="845858" cy="4294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01</a:t>
            </a:r>
            <a:endParaRPr sz="3200" dirty="0"/>
          </a:p>
        </p:txBody>
      </p:sp>
      <p:sp>
        <p:nvSpPr>
          <p:cNvPr id="1139" name="Google Shape;1139;p36"/>
          <p:cNvSpPr txBox="1">
            <a:spLocks noGrp="1"/>
          </p:cNvSpPr>
          <p:nvPr>
            <p:ph type="subTitle" idx="1"/>
          </p:nvPr>
        </p:nvSpPr>
        <p:spPr>
          <a:xfrm>
            <a:off x="1560869" y="1885322"/>
            <a:ext cx="6032912" cy="8482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Set: Fuel consumption ratings and estimated carbon dioxide emissions for new vehicles</a:t>
            </a:r>
            <a:endParaRPr dirty="0"/>
          </a:p>
        </p:txBody>
      </p:sp>
      <p:sp>
        <p:nvSpPr>
          <p:cNvPr id="3" name="TextBox 2">
            <a:extLst>
              <a:ext uri="{FF2B5EF4-FFF2-40B4-BE49-F238E27FC236}">
                <a16:creationId xmlns:a16="http://schemas.microsoft.com/office/drawing/2014/main" id="{8D17570C-75AD-2D7B-4316-F466DF0D1151}"/>
              </a:ext>
            </a:extLst>
          </p:cNvPr>
          <p:cNvSpPr txBox="1"/>
          <p:nvPr/>
        </p:nvSpPr>
        <p:spPr>
          <a:xfrm>
            <a:off x="1675827" y="2709183"/>
            <a:ext cx="6470854" cy="2031325"/>
          </a:xfrm>
          <a:prstGeom prst="rect">
            <a:avLst/>
          </a:prstGeom>
          <a:noFill/>
        </p:spPr>
        <p:txBody>
          <a:bodyPr wrap="square">
            <a:spAutoFit/>
          </a:bodyPr>
          <a:lstStyle/>
          <a:p>
            <a:r>
              <a:rPr lang="en-US" sz="1800" dirty="0">
                <a:solidFill>
                  <a:schemeClr val="dk1"/>
                </a:solidFill>
                <a:latin typeface="Raleway"/>
                <a:sym typeface="Raleway"/>
              </a:rPr>
              <a:t>Fuel consumption significantly impacts the environment and climate change through effects like melting Arctic ice and rising seas. Knowing new vehicles' fuel usage ratings and predicted carbon emissions is important given growing awareness of issues like global warming fueling demand for sustainable options. This information supports addressing climate challenges through informed choices.</a:t>
            </a:r>
            <a:endParaRPr lang="en-SA" sz="1800" dirty="0">
              <a:solidFill>
                <a:schemeClr val="dk1"/>
              </a:solidFill>
              <a:latin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37"/>
          <p:cNvSpPr/>
          <p:nvPr/>
        </p:nvSpPr>
        <p:spPr>
          <a:xfrm>
            <a:off x="4504649" y="1022951"/>
            <a:ext cx="4129541" cy="3203618"/>
          </a:xfrm>
          <a:custGeom>
            <a:avLst/>
            <a:gdLst/>
            <a:ahLst/>
            <a:cxnLst/>
            <a:rect l="l" t="t" r="r" b="b"/>
            <a:pathLst>
              <a:path w="43845" h="34015" extrusionOk="0">
                <a:moveTo>
                  <a:pt x="20770" y="0"/>
                </a:moveTo>
                <a:cubicBezTo>
                  <a:pt x="16305" y="0"/>
                  <a:pt x="12016" y="696"/>
                  <a:pt x="9633" y="2399"/>
                </a:cubicBezTo>
                <a:cubicBezTo>
                  <a:pt x="3783" y="6580"/>
                  <a:pt x="0" y="24666"/>
                  <a:pt x="7532" y="31524"/>
                </a:cubicBezTo>
                <a:cubicBezTo>
                  <a:pt x="9466" y="33285"/>
                  <a:pt x="12412" y="34015"/>
                  <a:pt x="15772" y="34015"/>
                </a:cubicBezTo>
                <a:cubicBezTo>
                  <a:pt x="25501" y="34015"/>
                  <a:pt x="38707" y="27895"/>
                  <a:pt x="40898" y="22951"/>
                </a:cubicBezTo>
                <a:cubicBezTo>
                  <a:pt x="43845" y="16297"/>
                  <a:pt x="40653" y="6999"/>
                  <a:pt x="35629" y="3106"/>
                </a:cubicBezTo>
                <a:cubicBezTo>
                  <a:pt x="33296" y="1300"/>
                  <a:pt x="26870" y="0"/>
                  <a:pt x="20770" y="0"/>
                </a:cubicBezTo>
                <a:close/>
              </a:path>
            </a:pathLst>
          </a:custGeom>
          <a:solidFill>
            <a:srgbClr val="FFC600">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txBox="1">
            <a:spLocks noGrp="1"/>
          </p:cNvSpPr>
          <p:nvPr>
            <p:ph type="title"/>
          </p:nvPr>
        </p:nvSpPr>
        <p:spPr>
          <a:xfrm>
            <a:off x="715100" y="445025"/>
            <a:ext cx="6042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DIN Alternate" panose="020B0500000000000000" pitchFamily="34" charset="77"/>
              </a:rPr>
              <a:t>Data Preparation</a:t>
            </a:r>
            <a:endParaRPr dirty="0">
              <a:latin typeface="DIN Alternate" panose="020B0500000000000000" pitchFamily="34" charset="77"/>
            </a:endParaRPr>
          </a:p>
        </p:txBody>
      </p:sp>
      <p:sp>
        <p:nvSpPr>
          <p:cNvPr id="1146" name="Google Shape;1146;p37"/>
          <p:cNvSpPr txBox="1">
            <a:spLocks noGrp="1"/>
          </p:cNvSpPr>
          <p:nvPr>
            <p:ph type="subTitle" idx="1"/>
          </p:nvPr>
        </p:nvSpPr>
        <p:spPr>
          <a:xfrm>
            <a:off x="657105" y="1375530"/>
            <a:ext cx="3852000" cy="311173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dk1"/>
                </a:solidFill>
              </a:rPr>
              <a:t>In this dataset, we have 13 columns that can be classified according to their types to:</a:t>
            </a:r>
          </a:p>
          <a:p>
            <a:pPr marL="0" lvl="0" indent="0" algn="l" rtl="0">
              <a:spcBef>
                <a:spcPts val="0"/>
              </a:spcBef>
              <a:spcAft>
                <a:spcPts val="0"/>
              </a:spcAft>
              <a:buNone/>
            </a:pPr>
            <a:endParaRPr lang="en-US" dirty="0">
              <a:solidFill>
                <a:schemeClr val="dk1"/>
              </a:solidFill>
            </a:endParaRPr>
          </a:p>
          <a:p>
            <a:pPr marL="457200" lvl="0" indent="-317500" algn="l" rtl="0">
              <a:spcBef>
                <a:spcPts val="1600"/>
              </a:spcBef>
              <a:spcAft>
                <a:spcPts val="0"/>
              </a:spcAft>
              <a:buClr>
                <a:schemeClr val="dk1"/>
              </a:buClr>
              <a:buSzPts val="1400"/>
              <a:buChar char="●"/>
            </a:pPr>
            <a:r>
              <a:rPr lang="en-US" dirty="0">
                <a:solidFill>
                  <a:schemeClr val="dk1"/>
                </a:solidFill>
              </a:rPr>
              <a:t>Categorical (Nominal): Make, Vehicle Class, Transmission, Fuel Type</a:t>
            </a:r>
          </a:p>
          <a:p>
            <a:pPr marL="457200" lvl="0" indent="-317500" algn="l" rtl="0">
              <a:spcBef>
                <a:spcPts val="1600"/>
              </a:spcBef>
              <a:spcAft>
                <a:spcPts val="0"/>
              </a:spcAft>
              <a:buClr>
                <a:schemeClr val="dk1"/>
              </a:buClr>
              <a:buSzPts val="1400"/>
              <a:buChar char="●"/>
            </a:pPr>
            <a:r>
              <a:rPr lang="en-US" dirty="0">
                <a:solidFill>
                  <a:schemeClr val="dk1"/>
                </a:solidFill>
              </a:rPr>
              <a:t>Categorical (Ordinal): CO2 Rating, Smog Rating</a:t>
            </a:r>
          </a:p>
          <a:p>
            <a:pPr marL="457200" lvl="0" indent="-317500" algn="l" rtl="0">
              <a:spcBef>
                <a:spcPts val="1600"/>
              </a:spcBef>
              <a:spcAft>
                <a:spcPts val="0"/>
              </a:spcAft>
              <a:buClr>
                <a:schemeClr val="dk1"/>
              </a:buClr>
              <a:buSzPts val="1400"/>
              <a:buChar char="●"/>
            </a:pPr>
            <a:r>
              <a:rPr lang="en-US" dirty="0">
                <a:solidFill>
                  <a:schemeClr val="dk1"/>
                </a:solidFill>
              </a:rPr>
              <a:t>Numerical: Engine Size (L), Cylinders, Fuel Consumption (L/100Km), Hwy (L/100 km), Comb (L/100 km), Comb (mpg), CO2 Emissions (g/km)</a:t>
            </a:r>
          </a:p>
        </p:txBody>
      </p:sp>
      <p:grpSp>
        <p:nvGrpSpPr>
          <p:cNvPr id="1147" name="Google Shape;1147;p37"/>
          <p:cNvGrpSpPr/>
          <p:nvPr/>
        </p:nvGrpSpPr>
        <p:grpSpPr>
          <a:xfrm flipH="1">
            <a:off x="5059469" y="1436315"/>
            <a:ext cx="3019864" cy="2305828"/>
            <a:chOff x="3204650" y="953550"/>
            <a:chExt cx="1202175" cy="917925"/>
          </a:xfrm>
        </p:grpSpPr>
        <p:sp>
          <p:nvSpPr>
            <p:cNvPr id="1148" name="Google Shape;1148;p37"/>
            <p:cNvSpPr/>
            <p:nvPr/>
          </p:nvSpPr>
          <p:spPr>
            <a:xfrm>
              <a:off x="3229750" y="1021100"/>
              <a:ext cx="1096125" cy="850375"/>
            </a:xfrm>
            <a:custGeom>
              <a:avLst/>
              <a:gdLst/>
              <a:ahLst/>
              <a:cxnLst/>
              <a:rect l="l" t="t" r="r" b="b"/>
              <a:pathLst>
                <a:path w="43845" h="34015" extrusionOk="0">
                  <a:moveTo>
                    <a:pt x="20770" y="0"/>
                  </a:moveTo>
                  <a:cubicBezTo>
                    <a:pt x="16305" y="0"/>
                    <a:pt x="12016" y="696"/>
                    <a:pt x="9633" y="2399"/>
                  </a:cubicBezTo>
                  <a:cubicBezTo>
                    <a:pt x="3783" y="6580"/>
                    <a:pt x="0" y="24666"/>
                    <a:pt x="7532" y="31524"/>
                  </a:cubicBezTo>
                  <a:cubicBezTo>
                    <a:pt x="9466" y="33285"/>
                    <a:pt x="12412" y="34015"/>
                    <a:pt x="15772" y="34015"/>
                  </a:cubicBezTo>
                  <a:cubicBezTo>
                    <a:pt x="25501" y="34015"/>
                    <a:pt x="38707" y="27895"/>
                    <a:pt x="40898" y="22951"/>
                  </a:cubicBezTo>
                  <a:cubicBezTo>
                    <a:pt x="43845" y="16297"/>
                    <a:pt x="40653" y="6999"/>
                    <a:pt x="35629" y="3106"/>
                  </a:cubicBezTo>
                  <a:cubicBezTo>
                    <a:pt x="33296" y="1300"/>
                    <a:pt x="26870" y="0"/>
                    <a:pt x="20770" y="0"/>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4248900" y="1260300"/>
              <a:ext cx="31950" cy="464950"/>
            </a:xfrm>
            <a:custGeom>
              <a:avLst/>
              <a:gdLst/>
              <a:ahLst/>
              <a:cxnLst/>
              <a:rect l="l" t="t" r="r" b="b"/>
              <a:pathLst>
                <a:path w="1278" h="18598" extrusionOk="0">
                  <a:moveTo>
                    <a:pt x="354" y="1"/>
                  </a:moveTo>
                  <a:lnTo>
                    <a:pt x="1" y="18064"/>
                  </a:lnTo>
                  <a:lnTo>
                    <a:pt x="1277" y="18598"/>
                  </a:lnTo>
                  <a:lnTo>
                    <a:pt x="886" y="293"/>
                  </a:lnTo>
                  <a:lnTo>
                    <a:pt x="3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4232425" y="1711875"/>
              <a:ext cx="48425" cy="22675"/>
            </a:xfrm>
            <a:custGeom>
              <a:avLst/>
              <a:gdLst/>
              <a:ahLst/>
              <a:cxnLst/>
              <a:rect l="l" t="t" r="r" b="b"/>
              <a:pathLst>
                <a:path w="1937" h="907" extrusionOk="0">
                  <a:moveTo>
                    <a:pt x="660" y="1"/>
                  </a:moveTo>
                  <a:lnTo>
                    <a:pt x="0" y="484"/>
                  </a:lnTo>
                  <a:lnTo>
                    <a:pt x="1258" y="907"/>
                  </a:lnTo>
                  <a:lnTo>
                    <a:pt x="1936" y="535"/>
                  </a:lnTo>
                  <a:lnTo>
                    <a:pt x="6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4232425" y="1260300"/>
              <a:ext cx="25325" cy="463675"/>
            </a:xfrm>
            <a:custGeom>
              <a:avLst/>
              <a:gdLst/>
              <a:ahLst/>
              <a:cxnLst/>
              <a:rect l="l" t="t" r="r" b="b"/>
              <a:pathLst>
                <a:path w="1013" h="18547" extrusionOk="0">
                  <a:moveTo>
                    <a:pt x="1013" y="1"/>
                  </a:moveTo>
                  <a:lnTo>
                    <a:pt x="618" y="423"/>
                  </a:lnTo>
                  <a:lnTo>
                    <a:pt x="0" y="18547"/>
                  </a:lnTo>
                  <a:lnTo>
                    <a:pt x="660" y="18064"/>
                  </a:lnTo>
                  <a:lnTo>
                    <a:pt x="10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4223050" y="1220100"/>
              <a:ext cx="64625" cy="64375"/>
            </a:xfrm>
            <a:custGeom>
              <a:avLst/>
              <a:gdLst/>
              <a:ahLst/>
              <a:cxnLst/>
              <a:rect l="l" t="t" r="r" b="b"/>
              <a:pathLst>
                <a:path w="2585" h="2575" extrusionOk="0">
                  <a:moveTo>
                    <a:pt x="1344" y="0"/>
                  </a:moveTo>
                  <a:cubicBezTo>
                    <a:pt x="1088" y="0"/>
                    <a:pt x="824" y="92"/>
                    <a:pt x="594" y="334"/>
                  </a:cubicBezTo>
                  <a:cubicBezTo>
                    <a:pt x="1" y="958"/>
                    <a:pt x="975" y="2575"/>
                    <a:pt x="975" y="2575"/>
                  </a:cubicBezTo>
                  <a:cubicBezTo>
                    <a:pt x="975" y="2575"/>
                    <a:pt x="1165" y="2248"/>
                    <a:pt x="1378" y="2146"/>
                  </a:cubicBezTo>
                  <a:cubicBezTo>
                    <a:pt x="1607" y="2160"/>
                    <a:pt x="1933" y="2474"/>
                    <a:pt x="1933" y="2474"/>
                  </a:cubicBezTo>
                  <a:cubicBezTo>
                    <a:pt x="2298" y="2248"/>
                    <a:pt x="2584" y="1114"/>
                    <a:pt x="2475" y="700"/>
                  </a:cubicBezTo>
                  <a:cubicBezTo>
                    <a:pt x="2401" y="419"/>
                    <a:pt x="1890" y="0"/>
                    <a:pt x="13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4068125" y="1180650"/>
              <a:ext cx="245000" cy="399650"/>
            </a:xfrm>
            <a:custGeom>
              <a:avLst/>
              <a:gdLst/>
              <a:ahLst/>
              <a:cxnLst/>
              <a:rect l="l" t="t" r="r" b="b"/>
              <a:pathLst>
                <a:path w="9800" h="15986" extrusionOk="0">
                  <a:moveTo>
                    <a:pt x="609" y="1"/>
                  </a:moveTo>
                  <a:lnTo>
                    <a:pt x="1" y="2"/>
                  </a:lnTo>
                  <a:lnTo>
                    <a:pt x="8424" y="15985"/>
                  </a:lnTo>
                  <a:lnTo>
                    <a:pt x="9799" y="15836"/>
                  </a:lnTo>
                  <a:lnTo>
                    <a:pt x="6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4270125" y="1576550"/>
              <a:ext cx="43000" cy="22275"/>
            </a:xfrm>
            <a:custGeom>
              <a:avLst/>
              <a:gdLst/>
              <a:ahLst/>
              <a:cxnLst/>
              <a:rect l="l" t="t" r="r" b="b"/>
              <a:pathLst>
                <a:path w="1720" h="891" extrusionOk="0">
                  <a:moveTo>
                    <a:pt x="1719" y="0"/>
                  </a:moveTo>
                  <a:lnTo>
                    <a:pt x="344" y="149"/>
                  </a:lnTo>
                  <a:lnTo>
                    <a:pt x="1" y="890"/>
                  </a:lnTo>
                  <a:lnTo>
                    <a:pt x="1305" y="652"/>
                  </a:lnTo>
                  <a:lnTo>
                    <a:pt x="17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4064600" y="1180700"/>
              <a:ext cx="214125" cy="418125"/>
            </a:xfrm>
            <a:custGeom>
              <a:avLst/>
              <a:gdLst/>
              <a:ahLst/>
              <a:cxnLst/>
              <a:rect l="l" t="t" r="r" b="b"/>
              <a:pathLst>
                <a:path w="8565" h="16725" extrusionOk="0">
                  <a:moveTo>
                    <a:pt x="142" y="0"/>
                  </a:moveTo>
                  <a:lnTo>
                    <a:pt x="0" y="561"/>
                  </a:lnTo>
                  <a:lnTo>
                    <a:pt x="8222" y="16724"/>
                  </a:lnTo>
                  <a:lnTo>
                    <a:pt x="8565" y="15983"/>
                  </a:lnTo>
                  <a:lnTo>
                    <a:pt x="1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4029900" y="1142275"/>
              <a:ext cx="65925" cy="64600"/>
            </a:xfrm>
            <a:custGeom>
              <a:avLst/>
              <a:gdLst/>
              <a:ahLst/>
              <a:cxnLst/>
              <a:rect l="l" t="t" r="r" b="b"/>
              <a:pathLst>
                <a:path w="2637" h="2584" extrusionOk="0">
                  <a:moveTo>
                    <a:pt x="1341" y="1"/>
                  </a:moveTo>
                  <a:cubicBezTo>
                    <a:pt x="889" y="1"/>
                    <a:pt x="375" y="203"/>
                    <a:pt x="218" y="805"/>
                  </a:cubicBezTo>
                  <a:cubicBezTo>
                    <a:pt x="1" y="1640"/>
                    <a:pt x="1635" y="2583"/>
                    <a:pt x="1635" y="2583"/>
                  </a:cubicBezTo>
                  <a:cubicBezTo>
                    <a:pt x="1635" y="2583"/>
                    <a:pt x="1643" y="2206"/>
                    <a:pt x="1780" y="2013"/>
                  </a:cubicBezTo>
                  <a:cubicBezTo>
                    <a:pt x="1842" y="1984"/>
                    <a:pt x="1923" y="1974"/>
                    <a:pt x="2007" y="1974"/>
                  </a:cubicBezTo>
                  <a:cubicBezTo>
                    <a:pt x="2209" y="1974"/>
                    <a:pt x="2427" y="2032"/>
                    <a:pt x="2427" y="2032"/>
                  </a:cubicBezTo>
                  <a:cubicBezTo>
                    <a:pt x="2637" y="1657"/>
                    <a:pt x="2338" y="528"/>
                    <a:pt x="2043" y="219"/>
                  </a:cubicBezTo>
                  <a:cubicBezTo>
                    <a:pt x="1925" y="94"/>
                    <a:pt x="1647" y="1"/>
                    <a:pt x="13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a:off x="3363675" y="1245325"/>
              <a:ext cx="77700" cy="459000"/>
            </a:xfrm>
            <a:custGeom>
              <a:avLst/>
              <a:gdLst/>
              <a:ahLst/>
              <a:cxnLst/>
              <a:rect l="l" t="t" r="r" b="b"/>
              <a:pathLst>
                <a:path w="3108" h="18360" extrusionOk="0">
                  <a:moveTo>
                    <a:pt x="0" y="0"/>
                  </a:moveTo>
                  <a:lnTo>
                    <a:pt x="1777" y="17979"/>
                  </a:lnTo>
                  <a:lnTo>
                    <a:pt x="3107" y="18360"/>
                  </a:lnTo>
                  <a:lnTo>
                    <a:pt x="563" y="228"/>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7"/>
            <p:cNvSpPr/>
            <p:nvPr/>
          </p:nvSpPr>
          <p:spPr>
            <a:xfrm>
              <a:off x="3393125" y="1694775"/>
              <a:ext cx="48250" cy="20750"/>
            </a:xfrm>
            <a:custGeom>
              <a:avLst/>
              <a:gdLst/>
              <a:ahLst/>
              <a:cxnLst/>
              <a:rect l="l" t="t" r="r" b="b"/>
              <a:pathLst>
                <a:path w="1930" h="830" extrusionOk="0">
                  <a:moveTo>
                    <a:pt x="599" y="1"/>
                  </a:moveTo>
                  <a:lnTo>
                    <a:pt x="1" y="558"/>
                  </a:lnTo>
                  <a:lnTo>
                    <a:pt x="1299" y="829"/>
                  </a:lnTo>
                  <a:lnTo>
                    <a:pt x="1929" y="382"/>
                  </a:lnTo>
                  <a:lnTo>
                    <a:pt x="5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7"/>
            <p:cNvSpPr/>
            <p:nvPr/>
          </p:nvSpPr>
          <p:spPr>
            <a:xfrm>
              <a:off x="3355100" y="1245325"/>
              <a:ext cx="53000" cy="463425"/>
            </a:xfrm>
            <a:custGeom>
              <a:avLst/>
              <a:gdLst/>
              <a:ahLst/>
              <a:cxnLst/>
              <a:rect l="l" t="t" r="r" b="b"/>
              <a:pathLst>
                <a:path w="2120" h="18537" extrusionOk="0">
                  <a:moveTo>
                    <a:pt x="343" y="0"/>
                  </a:moveTo>
                  <a:lnTo>
                    <a:pt x="0" y="464"/>
                  </a:lnTo>
                  <a:lnTo>
                    <a:pt x="1522" y="18536"/>
                  </a:lnTo>
                  <a:lnTo>
                    <a:pt x="2120" y="17979"/>
                  </a:lnTo>
                  <a:lnTo>
                    <a:pt x="3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7"/>
            <p:cNvSpPr/>
            <p:nvPr/>
          </p:nvSpPr>
          <p:spPr>
            <a:xfrm>
              <a:off x="3327300" y="1205325"/>
              <a:ext cx="64625" cy="65225"/>
            </a:xfrm>
            <a:custGeom>
              <a:avLst/>
              <a:gdLst/>
              <a:ahLst/>
              <a:cxnLst/>
              <a:rect l="l" t="t" r="r" b="b"/>
              <a:pathLst>
                <a:path w="2585" h="2609" extrusionOk="0">
                  <a:moveTo>
                    <a:pt x="1352" y="0"/>
                  </a:moveTo>
                  <a:cubicBezTo>
                    <a:pt x="1054" y="0"/>
                    <a:pt x="751" y="115"/>
                    <a:pt x="517" y="428"/>
                  </a:cubicBezTo>
                  <a:cubicBezTo>
                    <a:pt x="1" y="1118"/>
                    <a:pt x="1159" y="2608"/>
                    <a:pt x="1159" y="2608"/>
                  </a:cubicBezTo>
                  <a:cubicBezTo>
                    <a:pt x="1159" y="2608"/>
                    <a:pt x="1308" y="2263"/>
                    <a:pt x="1508" y="2134"/>
                  </a:cubicBezTo>
                  <a:cubicBezTo>
                    <a:pt x="1513" y="2134"/>
                    <a:pt x="1518" y="2134"/>
                    <a:pt x="1524" y="2134"/>
                  </a:cubicBezTo>
                  <a:cubicBezTo>
                    <a:pt x="1753" y="2134"/>
                    <a:pt x="2098" y="2395"/>
                    <a:pt x="2098" y="2395"/>
                  </a:cubicBezTo>
                  <a:cubicBezTo>
                    <a:pt x="2435" y="2127"/>
                    <a:pt x="2584" y="969"/>
                    <a:pt x="2427" y="570"/>
                  </a:cubicBezTo>
                  <a:cubicBezTo>
                    <a:pt x="2328" y="321"/>
                    <a:pt x="1849" y="0"/>
                    <a:pt x="13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7"/>
            <p:cNvSpPr/>
            <p:nvPr/>
          </p:nvSpPr>
          <p:spPr>
            <a:xfrm>
              <a:off x="3312275" y="1456075"/>
              <a:ext cx="293150" cy="371675"/>
            </a:xfrm>
            <a:custGeom>
              <a:avLst/>
              <a:gdLst/>
              <a:ahLst/>
              <a:cxnLst/>
              <a:rect l="l" t="t" r="r" b="b"/>
              <a:pathLst>
                <a:path w="11726" h="14867" extrusionOk="0">
                  <a:moveTo>
                    <a:pt x="603" y="1"/>
                  </a:moveTo>
                  <a:lnTo>
                    <a:pt x="1" y="80"/>
                  </a:lnTo>
                  <a:lnTo>
                    <a:pt x="10380" y="14866"/>
                  </a:lnTo>
                  <a:lnTo>
                    <a:pt x="11725" y="14545"/>
                  </a:lnTo>
                  <a:lnTo>
                    <a:pt x="6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7"/>
            <p:cNvSpPr/>
            <p:nvPr/>
          </p:nvSpPr>
          <p:spPr>
            <a:xfrm>
              <a:off x="3565575" y="1819650"/>
              <a:ext cx="39850" cy="27575"/>
            </a:xfrm>
            <a:custGeom>
              <a:avLst/>
              <a:gdLst/>
              <a:ahLst/>
              <a:cxnLst/>
              <a:rect l="l" t="t" r="r" b="b"/>
              <a:pathLst>
                <a:path w="1594" h="1103" extrusionOk="0">
                  <a:moveTo>
                    <a:pt x="1593" y="1"/>
                  </a:moveTo>
                  <a:lnTo>
                    <a:pt x="248" y="323"/>
                  </a:lnTo>
                  <a:lnTo>
                    <a:pt x="0" y="1102"/>
                  </a:lnTo>
                  <a:lnTo>
                    <a:pt x="1265" y="702"/>
                  </a:lnTo>
                  <a:lnTo>
                    <a:pt x="1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3310525" y="1458050"/>
              <a:ext cx="261275" cy="389175"/>
            </a:xfrm>
            <a:custGeom>
              <a:avLst/>
              <a:gdLst/>
              <a:ahLst/>
              <a:cxnLst/>
              <a:rect l="l" t="t" r="r" b="b"/>
              <a:pathLst>
                <a:path w="10451" h="15567" extrusionOk="0">
                  <a:moveTo>
                    <a:pt x="71" y="1"/>
                  </a:moveTo>
                  <a:lnTo>
                    <a:pt x="1" y="574"/>
                  </a:lnTo>
                  <a:lnTo>
                    <a:pt x="10202" y="15566"/>
                  </a:lnTo>
                  <a:lnTo>
                    <a:pt x="10450" y="14787"/>
                  </a:lnTo>
                  <a:lnTo>
                    <a:pt x="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3274675" y="1420250"/>
              <a:ext cx="65425" cy="63425"/>
            </a:xfrm>
            <a:custGeom>
              <a:avLst/>
              <a:gdLst/>
              <a:ahLst/>
              <a:cxnLst/>
              <a:rect l="l" t="t" r="r" b="b"/>
              <a:pathLst>
                <a:path w="2617" h="2537" extrusionOk="0">
                  <a:moveTo>
                    <a:pt x="1310" y="1"/>
                  </a:moveTo>
                  <a:cubicBezTo>
                    <a:pt x="820" y="1"/>
                    <a:pt x="201" y="247"/>
                    <a:pt x="110" y="952"/>
                  </a:cubicBezTo>
                  <a:cubicBezTo>
                    <a:pt x="0" y="1807"/>
                    <a:pt x="1741" y="2537"/>
                    <a:pt x="1741" y="2537"/>
                  </a:cubicBezTo>
                  <a:cubicBezTo>
                    <a:pt x="1741" y="2537"/>
                    <a:pt x="1701" y="2162"/>
                    <a:pt x="1812" y="1953"/>
                  </a:cubicBezTo>
                  <a:cubicBezTo>
                    <a:pt x="1909" y="1891"/>
                    <a:pt x="2071" y="1875"/>
                    <a:pt x="2209" y="1875"/>
                  </a:cubicBezTo>
                  <a:cubicBezTo>
                    <a:pt x="2344" y="1875"/>
                    <a:pt x="2456" y="1890"/>
                    <a:pt x="2456" y="1890"/>
                  </a:cubicBezTo>
                  <a:cubicBezTo>
                    <a:pt x="2616" y="1492"/>
                    <a:pt x="2177" y="408"/>
                    <a:pt x="1846" y="140"/>
                  </a:cubicBezTo>
                  <a:cubicBezTo>
                    <a:pt x="1740" y="54"/>
                    <a:pt x="1539" y="1"/>
                    <a:pt x="13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7"/>
            <p:cNvSpPr/>
            <p:nvPr/>
          </p:nvSpPr>
          <p:spPr>
            <a:xfrm>
              <a:off x="3330725" y="1014350"/>
              <a:ext cx="49775" cy="65800"/>
            </a:xfrm>
            <a:custGeom>
              <a:avLst/>
              <a:gdLst/>
              <a:ahLst/>
              <a:cxnLst/>
              <a:rect l="l" t="t" r="r" b="b"/>
              <a:pathLst>
                <a:path w="1991" h="2632" extrusionOk="0">
                  <a:moveTo>
                    <a:pt x="981" y="1"/>
                  </a:moveTo>
                  <a:cubicBezTo>
                    <a:pt x="927" y="586"/>
                    <a:pt x="538" y="1130"/>
                    <a:pt x="1" y="1371"/>
                  </a:cubicBezTo>
                  <a:cubicBezTo>
                    <a:pt x="567" y="1563"/>
                    <a:pt x="1009" y="2047"/>
                    <a:pt x="1131" y="2631"/>
                  </a:cubicBezTo>
                  <a:cubicBezTo>
                    <a:pt x="1193" y="2065"/>
                    <a:pt x="1524" y="1541"/>
                    <a:pt x="1991" y="1219"/>
                  </a:cubicBezTo>
                  <a:cubicBezTo>
                    <a:pt x="1478" y="1156"/>
                    <a:pt x="1016" y="317"/>
                    <a:pt x="9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7"/>
            <p:cNvSpPr/>
            <p:nvPr/>
          </p:nvSpPr>
          <p:spPr>
            <a:xfrm>
              <a:off x="4049850" y="953550"/>
              <a:ext cx="49775" cy="65750"/>
            </a:xfrm>
            <a:custGeom>
              <a:avLst/>
              <a:gdLst/>
              <a:ahLst/>
              <a:cxnLst/>
              <a:rect l="l" t="t" r="r" b="b"/>
              <a:pathLst>
                <a:path w="1991" h="2630" extrusionOk="0">
                  <a:moveTo>
                    <a:pt x="981" y="1"/>
                  </a:moveTo>
                  <a:cubicBezTo>
                    <a:pt x="927" y="586"/>
                    <a:pt x="537" y="1130"/>
                    <a:pt x="1" y="1369"/>
                  </a:cubicBezTo>
                  <a:cubicBezTo>
                    <a:pt x="565" y="1563"/>
                    <a:pt x="1007" y="2046"/>
                    <a:pt x="1131" y="2630"/>
                  </a:cubicBezTo>
                  <a:cubicBezTo>
                    <a:pt x="1192" y="2065"/>
                    <a:pt x="1522" y="1541"/>
                    <a:pt x="1990" y="1218"/>
                  </a:cubicBezTo>
                  <a:cubicBezTo>
                    <a:pt x="1478" y="1155"/>
                    <a:pt x="1016" y="318"/>
                    <a:pt x="9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4337050" y="1613625"/>
              <a:ext cx="49775" cy="65800"/>
            </a:xfrm>
            <a:custGeom>
              <a:avLst/>
              <a:gdLst/>
              <a:ahLst/>
              <a:cxnLst/>
              <a:rect l="l" t="t" r="r" b="b"/>
              <a:pathLst>
                <a:path w="1991" h="2632" extrusionOk="0">
                  <a:moveTo>
                    <a:pt x="981" y="1"/>
                  </a:moveTo>
                  <a:cubicBezTo>
                    <a:pt x="927" y="586"/>
                    <a:pt x="538" y="1130"/>
                    <a:pt x="1" y="1371"/>
                  </a:cubicBezTo>
                  <a:cubicBezTo>
                    <a:pt x="565" y="1563"/>
                    <a:pt x="1007" y="2048"/>
                    <a:pt x="1131" y="2631"/>
                  </a:cubicBezTo>
                  <a:cubicBezTo>
                    <a:pt x="1193" y="2065"/>
                    <a:pt x="1522" y="1541"/>
                    <a:pt x="1991" y="1219"/>
                  </a:cubicBezTo>
                  <a:cubicBezTo>
                    <a:pt x="1479" y="1156"/>
                    <a:pt x="1016" y="317"/>
                    <a:pt x="9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3204650" y="1548725"/>
              <a:ext cx="49775" cy="65725"/>
            </a:xfrm>
            <a:custGeom>
              <a:avLst/>
              <a:gdLst/>
              <a:ahLst/>
              <a:cxnLst/>
              <a:rect l="l" t="t" r="r" b="b"/>
              <a:pathLst>
                <a:path w="1991" h="2629" extrusionOk="0">
                  <a:moveTo>
                    <a:pt x="982" y="0"/>
                  </a:moveTo>
                  <a:cubicBezTo>
                    <a:pt x="927" y="585"/>
                    <a:pt x="539" y="1129"/>
                    <a:pt x="1" y="1369"/>
                  </a:cubicBezTo>
                  <a:cubicBezTo>
                    <a:pt x="567" y="1561"/>
                    <a:pt x="1009" y="2045"/>
                    <a:pt x="1131" y="2629"/>
                  </a:cubicBezTo>
                  <a:cubicBezTo>
                    <a:pt x="1192" y="2064"/>
                    <a:pt x="1524" y="1541"/>
                    <a:pt x="1990" y="1217"/>
                  </a:cubicBezTo>
                  <a:cubicBezTo>
                    <a:pt x="1478" y="1154"/>
                    <a:pt x="1016" y="317"/>
                    <a:pt x="9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3393500" y="986425"/>
              <a:ext cx="26850" cy="35550"/>
            </a:xfrm>
            <a:custGeom>
              <a:avLst/>
              <a:gdLst/>
              <a:ahLst/>
              <a:cxnLst/>
              <a:rect l="l" t="t" r="r" b="b"/>
              <a:pathLst>
                <a:path w="1074" h="1422" extrusionOk="0">
                  <a:moveTo>
                    <a:pt x="528" y="0"/>
                  </a:moveTo>
                  <a:cubicBezTo>
                    <a:pt x="495" y="323"/>
                    <a:pt x="294" y="604"/>
                    <a:pt x="0" y="740"/>
                  </a:cubicBezTo>
                  <a:cubicBezTo>
                    <a:pt x="305" y="844"/>
                    <a:pt x="543" y="1106"/>
                    <a:pt x="610" y="1421"/>
                  </a:cubicBezTo>
                  <a:cubicBezTo>
                    <a:pt x="642" y="1115"/>
                    <a:pt x="822" y="833"/>
                    <a:pt x="1074" y="658"/>
                  </a:cubicBezTo>
                  <a:cubicBezTo>
                    <a:pt x="797" y="625"/>
                    <a:pt x="547" y="171"/>
                    <a:pt x="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4286900" y="1449275"/>
              <a:ext cx="26925" cy="35525"/>
            </a:xfrm>
            <a:custGeom>
              <a:avLst/>
              <a:gdLst/>
              <a:ahLst/>
              <a:cxnLst/>
              <a:rect l="l" t="t" r="r" b="b"/>
              <a:pathLst>
                <a:path w="1077" h="1421" extrusionOk="0">
                  <a:moveTo>
                    <a:pt x="530" y="0"/>
                  </a:moveTo>
                  <a:cubicBezTo>
                    <a:pt x="497" y="322"/>
                    <a:pt x="296" y="604"/>
                    <a:pt x="1" y="740"/>
                  </a:cubicBezTo>
                  <a:cubicBezTo>
                    <a:pt x="306" y="843"/>
                    <a:pt x="545" y="1106"/>
                    <a:pt x="612" y="1421"/>
                  </a:cubicBezTo>
                  <a:cubicBezTo>
                    <a:pt x="644" y="1115"/>
                    <a:pt x="824" y="833"/>
                    <a:pt x="1076" y="658"/>
                  </a:cubicBezTo>
                  <a:cubicBezTo>
                    <a:pt x="799" y="624"/>
                    <a:pt x="549" y="171"/>
                    <a:pt x="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3264525" y="1628775"/>
              <a:ext cx="26925" cy="35550"/>
            </a:xfrm>
            <a:custGeom>
              <a:avLst/>
              <a:gdLst/>
              <a:ahLst/>
              <a:cxnLst/>
              <a:rect l="l" t="t" r="r" b="b"/>
              <a:pathLst>
                <a:path w="1077" h="1422" extrusionOk="0">
                  <a:moveTo>
                    <a:pt x="531" y="0"/>
                  </a:moveTo>
                  <a:cubicBezTo>
                    <a:pt x="495" y="323"/>
                    <a:pt x="296" y="604"/>
                    <a:pt x="1" y="740"/>
                  </a:cubicBezTo>
                  <a:cubicBezTo>
                    <a:pt x="306" y="845"/>
                    <a:pt x="545" y="1106"/>
                    <a:pt x="611" y="1421"/>
                  </a:cubicBezTo>
                  <a:cubicBezTo>
                    <a:pt x="644" y="1116"/>
                    <a:pt x="822" y="833"/>
                    <a:pt x="1076" y="658"/>
                  </a:cubicBezTo>
                  <a:cubicBezTo>
                    <a:pt x="799" y="623"/>
                    <a:pt x="549" y="171"/>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a:off x="4198350" y="1148375"/>
              <a:ext cx="26925" cy="35550"/>
            </a:xfrm>
            <a:custGeom>
              <a:avLst/>
              <a:gdLst/>
              <a:ahLst/>
              <a:cxnLst/>
              <a:rect l="l" t="t" r="r" b="b"/>
              <a:pathLst>
                <a:path w="1077" h="1422" extrusionOk="0">
                  <a:moveTo>
                    <a:pt x="530" y="1"/>
                  </a:moveTo>
                  <a:cubicBezTo>
                    <a:pt x="497" y="323"/>
                    <a:pt x="296" y="605"/>
                    <a:pt x="1" y="741"/>
                  </a:cubicBezTo>
                  <a:cubicBezTo>
                    <a:pt x="306" y="844"/>
                    <a:pt x="545" y="1107"/>
                    <a:pt x="612" y="1422"/>
                  </a:cubicBezTo>
                  <a:cubicBezTo>
                    <a:pt x="644" y="1115"/>
                    <a:pt x="824" y="834"/>
                    <a:pt x="1076" y="659"/>
                  </a:cubicBezTo>
                  <a:cubicBezTo>
                    <a:pt x="799" y="625"/>
                    <a:pt x="549" y="172"/>
                    <a:pt x="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3418575" y="1142650"/>
              <a:ext cx="20025" cy="26475"/>
            </a:xfrm>
            <a:custGeom>
              <a:avLst/>
              <a:gdLst/>
              <a:ahLst/>
              <a:cxnLst/>
              <a:rect l="l" t="t" r="r" b="b"/>
              <a:pathLst>
                <a:path w="801" h="1059" extrusionOk="0">
                  <a:moveTo>
                    <a:pt x="395" y="1"/>
                  </a:moveTo>
                  <a:cubicBezTo>
                    <a:pt x="370" y="242"/>
                    <a:pt x="220" y="450"/>
                    <a:pt x="1" y="551"/>
                  </a:cubicBezTo>
                  <a:cubicBezTo>
                    <a:pt x="230" y="630"/>
                    <a:pt x="402" y="822"/>
                    <a:pt x="456" y="1059"/>
                  </a:cubicBezTo>
                  <a:cubicBezTo>
                    <a:pt x="479" y="831"/>
                    <a:pt x="612" y="621"/>
                    <a:pt x="800" y="490"/>
                  </a:cubicBezTo>
                  <a:cubicBezTo>
                    <a:pt x="595" y="465"/>
                    <a:pt x="409" y="128"/>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3474350" y="1462425"/>
              <a:ext cx="20050" cy="26425"/>
            </a:xfrm>
            <a:custGeom>
              <a:avLst/>
              <a:gdLst/>
              <a:ahLst/>
              <a:cxnLst/>
              <a:rect l="l" t="t" r="r" b="b"/>
              <a:pathLst>
                <a:path w="802" h="1057" extrusionOk="0">
                  <a:moveTo>
                    <a:pt x="394" y="1"/>
                  </a:moveTo>
                  <a:cubicBezTo>
                    <a:pt x="370" y="240"/>
                    <a:pt x="219" y="450"/>
                    <a:pt x="1" y="551"/>
                  </a:cubicBezTo>
                  <a:cubicBezTo>
                    <a:pt x="230" y="629"/>
                    <a:pt x="402" y="821"/>
                    <a:pt x="456" y="1057"/>
                  </a:cubicBezTo>
                  <a:cubicBezTo>
                    <a:pt x="480" y="831"/>
                    <a:pt x="613" y="619"/>
                    <a:pt x="801" y="489"/>
                  </a:cubicBezTo>
                  <a:cubicBezTo>
                    <a:pt x="594" y="465"/>
                    <a:pt x="409" y="128"/>
                    <a:pt x="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4162175" y="1047225"/>
              <a:ext cx="20025" cy="26450"/>
            </a:xfrm>
            <a:custGeom>
              <a:avLst/>
              <a:gdLst/>
              <a:ahLst/>
              <a:cxnLst/>
              <a:rect l="l" t="t" r="r" b="b"/>
              <a:pathLst>
                <a:path w="801" h="1058" extrusionOk="0">
                  <a:moveTo>
                    <a:pt x="395" y="0"/>
                  </a:moveTo>
                  <a:cubicBezTo>
                    <a:pt x="370" y="241"/>
                    <a:pt x="220" y="449"/>
                    <a:pt x="1" y="552"/>
                  </a:cubicBezTo>
                  <a:cubicBezTo>
                    <a:pt x="230" y="629"/>
                    <a:pt x="402" y="821"/>
                    <a:pt x="454" y="1058"/>
                  </a:cubicBezTo>
                  <a:cubicBezTo>
                    <a:pt x="479" y="830"/>
                    <a:pt x="612" y="620"/>
                    <a:pt x="800" y="490"/>
                  </a:cubicBezTo>
                  <a:cubicBezTo>
                    <a:pt x="595" y="466"/>
                    <a:pt x="409" y="129"/>
                    <a:pt x="3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4262725" y="1807300"/>
              <a:ext cx="20025" cy="26450"/>
            </a:xfrm>
            <a:custGeom>
              <a:avLst/>
              <a:gdLst/>
              <a:ahLst/>
              <a:cxnLst/>
              <a:rect l="l" t="t" r="r" b="b"/>
              <a:pathLst>
                <a:path w="801" h="1058" extrusionOk="0">
                  <a:moveTo>
                    <a:pt x="395" y="0"/>
                  </a:moveTo>
                  <a:cubicBezTo>
                    <a:pt x="370" y="239"/>
                    <a:pt x="220" y="449"/>
                    <a:pt x="1" y="550"/>
                  </a:cubicBezTo>
                  <a:cubicBezTo>
                    <a:pt x="230" y="629"/>
                    <a:pt x="402" y="821"/>
                    <a:pt x="456" y="1058"/>
                  </a:cubicBezTo>
                  <a:cubicBezTo>
                    <a:pt x="479" y="830"/>
                    <a:pt x="612" y="620"/>
                    <a:pt x="800" y="489"/>
                  </a:cubicBezTo>
                  <a:cubicBezTo>
                    <a:pt x="594" y="466"/>
                    <a:pt x="409" y="127"/>
                    <a:pt x="3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4386800" y="1455675"/>
              <a:ext cx="20025" cy="26475"/>
            </a:xfrm>
            <a:custGeom>
              <a:avLst/>
              <a:gdLst/>
              <a:ahLst/>
              <a:cxnLst/>
              <a:rect l="l" t="t" r="r" b="b"/>
              <a:pathLst>
                <a:path w="801" h="1059" extrusionOk="0">
                  <a:moveTo>
                    <a:pt x="395" y="1"/>
                  </a:moveTo>
                  <a:cubicBezTo>
                    <a:pt x="370" y="242"/>
                    <a:pt x="219" y="450"/>
                    <a:pt x="1" y="552"/>
                  </a:cubicBezTo>
                  <a:cubicBezTo>
                    <a:pt x="230" y="630"/>
                    <a:pt x="402" y="822"/>
                    <a:pt x="454" y="1058"/>
                  </a:cubicBezTo>
                  <a:cubicBezTo>
                    <a:pt x="479" y="831"/>
                    <a:pt x="612" y="621"/>
                    <a:pt x="800" y="491"/>
                  </a:cubicBezTo>
                  <a:cubicBezTo>
                    <a:pt x="594" y="465"/>
                    <a:pt x="409" y="128"/>
                    <a:pt x="3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p:nvPr/>
          </p:nvSpPr>
          <p:spPr>
            <a:xfrm>
              <a:off x="3465900" y="1125775"/>
              <a:ext cx="149550" cy="340425"/>
            </a:xfrm>
            <a:custGeom>
              <a:avLst/>
              <a:gdLst/>
              <a:ahLst/>
              <a:cxnLst/>
              <a:rect l="l" t="t" r="r" b="b"/>
              <a:pathLst>
                <a:path w="5982" h="13617" extrusionOk="0">
                  <a:moveTo>
                    <a:pt x="1249" y="0"/>
                  </a:moveTo>
                  <a:lnTo>
                    <a:pt x="0" y="7795"/>
                  </a:lnTo>
                  <a:cubicBezTo>
                    <a:pt x="659" y="9045"/>
                    <a:pt x="1371" y="11206"/>
                    <a:pt x="2099" y="13617"/>
                  </a:cubicBezTo>
                  <a:lnTo>
                    <a:pt x="5981" y="11041"/>
                  </a:lnTo>
                  <a:lnTo>
                    <a:pt x="1249" y="0"/>
                  </a:lnTo>
                  <a:close/>
                </a:path>
              </a:pathLst>
            </a:custGeom>
            <a:solidFill>
              <a:srgbClr val="004482">
                <a:alpha val="620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7"/>
            <p:cNvSpPr/>
            <p:nvPr/>
          </p:nvSpPr>
          <p:spPr>
            <a:xfrm>
              <a:off x="3497100" y="1089000"/>
              <a:ext cx="579650" cy="206200"/>
            </a:xfrm>
            <a:custGeom>
              <a:avLst/>
              <a:gdLst/>
              <a:ahLst/>
              <a:cxnLst/>
              <a:rect l="l" t="t" r="r" b="b"/>
              <a:pathLst>
                <a:path w="23186" h="8248" extrusionOk="0">
                  <a:moveTo>
                    <a:pt x="19781" y="1"/>
                  </a:moveTo>
                  <a:cubicBezTo>
                    <a:pt x="10281" y="1"/>
                    <a:pt x="1" y="1471"/>
                    <a:pt x="1" y="1471"/>
                  </a:cubicBezTo>
                  <a:lnTo>
                    <a:pt x="1956" y="6693"/>
                  </a:lnTo>
                  <a:lnTo>
                    <a:pt x="2538" y="8248"/>
                  </a:lnTo>
                  <a:lnTo>
                    <a:pt x="19421" y="6755"/>
                  </a:lnTo>
                  <a:lnTo>
                    <a:pt x="23186" y="6424"/>
                  </a:lnTo>
                  <a:lnTo>
                    <a:pt x="20926" y="8"/>
                  </a:lnTo>
                  <a:cubicBezTo>
                    <a:pt x="20546" y="3"/>
                    <a:pt x="20164" y="1"/>
                    <a:pt x="197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3973350" y="1089200"/>
              <a:ext cx="103400" cy="189700"/>
            </a:xfrm>
            <a:custGeom>
              <a:avLst/>
              <a:gdLst/>
              <a:ahLst/>
              <a:cxnLst/>
              <a:rect l="l" t="t" r="r" b="b"/>
              <a:pathLst>
                <a:path w="4136" h="7588" extrusionOk="0">
                  <a:moveTo>
                    <a:pt x="1878" y="0"/>
                  </a:moveTo>
                  <a:lnTo>
                    <a:pt x="0" y="5695"/>
                  </a:lnTo>
                  <a:lnTo>
                    <a:pt x="700" y="7588"/>
                  </a:lnTo>
                  <a:lnTo>
                    <a:pt x="4136" y="6415"/>
                  </a:lnTo>
                  <a:lnTo>
                    <a:pt x="1878" y="0"/>
                  </a:lnTo>
                  <a:close/>
                </a:path>
              </a:pathLst>
            </a:custGeom>
            <a:solidFill>
              <a:srgbClr val="004482">
                <a:alpha val="620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3545975" y="1231400"/>
              <a:ext cx="436650" cy="63800"/>
            </a:xfrm>
            <a:custGeom>
              <a:avLst/>
              <a:gdLst/>
              <a:ahLst/>
              <a:cxnLst/>
              <a:rect l="l" t="t" r="r" b="b"/>
              <a:pathLst>
                <a:path w="17466" h="2552" extrusionOk="0">
                  <a:moveTo>
                    <a:pt x="15950" y="0"/>
                  </a:moveTo>
                  <a:cubicBezTo>
                    <a:pt x="10052" y="0"/>
                    <a:pt x="3854" y="568"/>
                    <a:pt x="1" y="997"/>
                  </a:cubicBezTo>
                  <a:lnTo>
                    <a:pt x="583" y="2552"/>
                  </a:lnTo>
                  <a:lnTo>
                    <a:pt x="17466" y="1059"/>
                  </a:lnTo>
                  <a:lnTo>
                    <a:pt x="17095" y="7"/>
                  </a:lnTo>
                  <a:cubicBezTo>
                    <a:pt x="16715" y="2"/>
                    <a:pt x="16334" y="0"/>
                    <a:pt x="159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3940000" y="1225750"/>
              <a:ext cx="161850" cy="436500"/>
            </a:xfrm>
            <a:custGeom>
              <a:avLst/>
              <a:gdLst/>
              <a:ahLst/>
              <a:cxnLst/>
              <a:rect l="l" t="t" r="r" b="b"/>
              <a:pathLst>
                <a:path w="6474" h="17460" extrusionOk="0">
                  <a:moveTo>
                    <a:pt x="1" y="0"/>
                  </a:moveTo>
                  <a:lnTo>
                    <a:pt x="5095" y="17334"/>
                  </a:lnTo>
                  <a:lnTo>
                    <a:pt x="6473" y="17459"/>
                  </a:lnTo>
                  <a:lnTo>
                    <a:pt x="597" y="120"/>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4055300" y="1659075"/>
              <a:ext cx="46550" cy="17125"/>
            </a:xfrm>
            <a:custGeom>
              <a:avLst/>
              <a:gdLst/>
              <a:ahLst/>
              <a:cxnLst/>
              <a:rect l="l" t="t" r="r" b="b"/>
              <a:pathLst>
                <a:path w="1862" h="685" extrusionOk="0">
                  <a:moveTo>
                    <a:pt x="483" y="1"/>
                  </a:moveTo>
                  <a:lnTo>
                    <a:pt x="0" y="660"/>
                  </a:lnTo>
                  <a:lnTo>
                    <a:pt x="1326" y="685"/>
                  </a:lnTo>
                  <a:lnTo>
                    <a:pt x="1861" y="126"/>
                  </a:lnTo>
                  <a:lnTo>
                    <a:pt x="483" y="1"/>
                  </a:lnTo>
                  <a:close/>
                </a:path>
              </a:pathLst>
            </a:custGeom>
            <a:solidFill>
              <a:srgbClr val="580E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3933775" y="1225750"/>
              <a:ext cx="133600" cy="449825"/>
            </a:xfrm>
            <a:custGeom>
              <a:avLst/>
              <a:gdLst/>
              <a:ahLst/>
              <a:cxnLst/>
              <a:rect l="l" t="t" r="r" b="b"/>
              <a:pathLst>
                <a:path w="5344" h="17993" extrusionOk="0">
                  <a:moveTo>
                    <a:pt x="250" y="0"/>
                  </a:moveTo>
                  <a:lnTo>
                    <a:pt x="0" y="521"/>
                  </a:lnTo>
                  <a:lnTo>
                    <a:pt x="4861" y="17993"/>
                  </a:lnTo>
                  <a:lnTo>
                    <a:pt x="5344" y="17334"/>
                  </a:lnTo>
                  <a:lnTo>
                    <a:pt x="2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3898063" y="1177250"/>
              <a:ext cx="64500" cy="65475"/>
            </a:xfrm>
            <a:custGeom>
              <a:avLst/>
              <a:gdLst/>
              <a:ahLst/>
              <a:cxnLst/>
              <a:rect l="l" t="t" r="r" b="b"/>
              <a:pathLst>
                <a:path w="2580" h="2619" extrusionOk="0">
                  <a:moveTo>
                    <a:pt x="1352" y="0"/>
                  </a:moveTo>
                  <a:cubicBezTo>
                    <a:pt x="981" y="0"/>
                    <a:pt x="594" y="153"/>
                    <a:pt x="378" y="596"/>
                  </a:cubicBezTo>
                  <a:cubicBezTo>
                    <a:pt x="0" y="1370"/>
                    <a:pt x="1415" y="2619"/>
                    <a:pt x="1415" y="2619"/>
                  </a:cubicBezTo>
                  <a:cubicBezTo>
                    <a:pt x="1415" y="2619"/>
                    <a:pt x="1498" y="2251"/>
                    <a:pt x="1670" y="2089"/>
                  </a:cubicBezTo>
                  <a:cubicBezTo>
                    <a:pt x="1697" y="2083"/>
                    <a:pt x="1727" y="2080"/>
                    <a:pt x="1758" y="2080"/>
                  </a:cubicBezTo>
                  <a:cubicBezTo>
                    <a:pt x="1985" y="2080"/>
                    <a:pt x="2299" y="2235"/>
                    <a:pt x="2299" y="2235"/>
                  </a:cubicBezTo>
                  <a:cubicBezTo>
                    <a:pt x="2579" y="1910"/>
                    <a:pt x="2511" y="743"/>
                    <a:pt x="2283" y="381"/>
                  </a:cubicBezTo>
                  <a:cubicBezTo>
                    <a:pt x="2162" y="190"/>
                    <a:pt x="1766" y="0"/>
                    <a:pt x="13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3882100" y="1179175"/>
              <a:ext cx="161825" cy="436500"/>
            </a:xfrm>
            <a:custGeom>
              <a:avLst/>
              <a:gdLst/>
              <a:ahLst/>
              <a:cxnLst/>
              <a:rect l="l" t="t" r="r" b="b"/>
              <a:pathLst>
                <a:path w="6473" h="17460" extrusionOk="0">
                  <a:moveTo>
                    <a:pt x="0" y="0"/>
                  </a:moveTo>
                  <a:lnTo>
                    <a:pt x="5094" y="17334"/>
                  </a:lnTo>
                  <a:lnTo>
                    <a:pt x="6473" y="17459"/>
                  </a:lnTo>
                  <a:lnTo>
                    <a:pt x="6473" y="17459"/>
                  </a:lnTo>
                  <a:lnTo>
                    <a:pt x="595" y="120"/>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3997375" y="1612500"/>
              <a:ext cx="46550" cy="17125"/>
            </a:xfrm>
            <a:custGeom>
              <a:avLst/>
              <a:gdLst/>
              <a:ahLst/>
              <a:cxnLst/>
              <a:rect l="l" t="t" r="r" b="b"/>
              <a:pathLst>
                <a:path w="1862" h="685" extrusionOk="0">
                  <a:moveTo>
                    <a:pt x="483" y="1"/>
                  </a:moveTo>
                  <a:lnTo>
                    <a:pt x="0" y="660"/>
                  </a:lnTo>
                  <a:lnTo>
                    <a:pt x="1326" y="685"/>
                  </a:lnTo>
                  <a:lnTo>
                    <a:pt x="1862" y="126"/>
                  </a:lnTo>
                  <a:lnTo>
                    <a:pt x="483" y="1"/>
                  </a:lnTo>
                  <a:close/>
                </a:path>
              </a:pathLst>
            </a:custGeom>
            <a:solidFill>
              <a:srgbClr val="580E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3875825" y="1179175"/>
              <a:ext cx="133650" cy="449850"/>
            </a:xfrm>
            <a:custGeom>
              <a:avLst/>
              <a:gdLst/>
              <a:ahLst/>
              <a:cxnLst/>
              <a:rect l="l" t="t" r="r" b="b"/>
              <a:pathLst>
                <a:path w="5346" h="17994" extrusionOk="0">
                  <a:moveTo>
                    <a:pt x="251" y="0"/>
                  </a:moveTo>
                  <a:lnTo>
                    <a:pt x="0" y="521"/>
                  </a:lnTo>
                  <a:lnTo>
                    <a:pt x="4862" y="17993"/>
                  </a:lnTo>
                  <a:lnTo>
                    <a:pt x="5345" y="17334"/>
                  </a:lnTo>
                  <a:lnTo>
                    <a:pt x="2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3844100" y="1139850"/>
              <a:ext cx="64525" cy="65500"/>
            </a:xfrm>
            <a:custGeom>
              <a:avLst/>
              <a:gdLst/>
              <a:ahLst/>
              <a:cxnLst/>
              <a:rect l="l" t="t" r="r" b="b"/>
              <a:pathLst>
                <a:path w="2581" h="2620" extrusionOk="0">
                  <a:moveTo>
                    <a:pt x="1354" y="0"/>
                  </a:moveTo>
                  <a:cubicBezTo>
                    <a:pt x="983" y="0"/>
                    <a:pt x="596" y="154"/>
                    <a:pt x="379" y="597"/>
                  </a:cubicBezTo>
                  <a:cubicBezTo>
                    <a:pt x="0" y="1370"/>
                    <a:pt x="1417" y="2619"/>
                    <a:pt x="1417" y="2619"/>
                  </a:cubicBezTo>
                  <a:cubicBezTo>
                    <a:pt x="1417" y="2619"/>
                    <a:pt x="1498" y="2251"/>
                    <a:pt x="1672" y="2090"/>
                  </a:cubicBezTo>
                  <a:cubicBezTo>
                    <a:pt x="1699" y="2083"/>
                    <a:pt x="1728" y="2080"/>
                    <a:pt x="1759" y="2080"/>
                  </a:cubicBezTo>
                  <a:cubicBezTo>
                    <a:pt x="1986" y="2080"/>
                    <a:pt x="2301" y="2235"/>
                    <a:pt x="2301" y="2235"/>
                  </a:cubicBezTo>
                  <a:cubicBezTo>
                    <a:pt x="2581" y="1910"/>
                    <a:pt x="2512" y="743"/>
                    <a:pt x="2283" y="381"/>
                  </a:cubicBezTo>
                  <a:cubicBezTo>
                    <a:pt x="2163" y="191"/>
                    <a:pt x="1768" y="0"/>
                    <a:pt x="13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3678725" y="1183000"/>
              <a:ext cx="152000" cy="440000"/>
            </a:xfrm>
            <a:custGeom>
              <a:avLst/>
              <a:gdLst/>
              <a:ahLst/>
              <a:cxnLst/>
              <a:rect l="l" t="t" r="r" b="b"/>
              <a:pathLst>
                <a:path w="6080" h="17600" extrusionOk="0">
                  <a:moveTo>
                    <a:pt x="1" y="0"/>
                  </a:moveTo>
                  <a:lnTo>
                    <a:pt x="4705" y="17443"/>
                  </a:lnTo>
                  <a:lnTo>
                    <a:pt x="6080" y="17599"/>
                  </a:lnTo>
                  <a:lnTo>
                    <a:pt x="6080" y="17599"/>
                  </a:lnTo>
                  <a:lnTo>
                    <a:pt x="594" y="132"/>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3783875" y="1619075"/>
              <a:ext cx="46850" cy="17600"/>
            </a:xfrm>
            <a:custGeom>
              <a:avLst/>
              <a:gdLst/>
              <a:ahLst/>
              <a:cxnLst/>
              <a:rect l="l" t="t" r="r" b="b"/>
              <a:pathLst>
                <a:path w="1874" h="704" extrusionOk="0">
                  <a:moveTo>
                    <a:pt x="499" y="0"/>
                  </a:moveTo>
                  <a:lnTo>
                    <a:pt x="0" y="648"/>
                  </a:lnTo>
                  <a:lnTo>
                    <a:pt x="1327" y="703"/>
                  </a:lnTo>
                  <a:lnTo>
                    <a:pt x="1874" y="156"/>
                  </a:lnTo>
                  <a:lnTo>
                    <a:pt x="499" y="0"/>
                  </a:lnTo>
                  <a:close/>
                </a:path>
              </a:pathLst>
            </a:custGeom>
            <a:solidFill>
              <a:srgbClr val="580E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3672200" y="1183000"/>
              <a:ext cx="124175" cy="452275"/>
            </a:xfrm>
            <a:custGeom>
              <a:avLst/>
              <a:gdLst/>
              <a:ahLst/>
              <a:cxnLst/>
              <a:rect l="l" t="t" r="r" b="b"/>
              <a:pathLst>
                <a:path w="4967" h="18091" extrusionOk="0">
                  <a:moveTo>
                    <a:pt x="262" y="0"/>
                  </a:moveTo>
                  <a:lnTo>
                    <a:pt x="1" y="514"/>
                  </a:lnTo>
                  <a:lnTo>
                    <a:pt x="4467" y="18091"/>
                  </a:lnTo>
                  <a:lnTo>
                    <a:pt x="4966" y="17443"/>
                  </a:lnTo>
                  <a:lnTo>
                    <a:pt x="2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3640875" y="1143550"/>
              <a:ext cx="64200" cy="65550"/>
            </a:xfrm>
            <a:custGeom>
              <a:avLst/>
              <a:gdLst/>
              <a:ahLst/>
              <a:cxnLst/>
              <a:rect l="l" t="t" r="r" b="b"/>
              <a:pathLst>
                <a:path w="2568" h="2622" extrusionOk="0">
                  <a:moveTo>
                    <a:pt x="1354" y="1"/>
                  </a:moveTo>
                  <a:cubicBezTo>
                    <a:pt x="992" y="1"/>
                    <a:pt x="617" y="149"/>
                    <a:pt x="397" y="575"/>
                  </a:cubicBezTo>
                  <a:cubicBezTo>
                    <a:pt x="0" y="1341"/>
                    <a:pt x="1388" y="2621"/>
                    <a:pt x="1388" y="2621"/>
                  </a:cubicBezTo>
                  <a:cubicBezTo>
                    <a:pt x="1388" y="2621"/>
                    <a:pt x="1480" y="2254"/>
                    <a:pt x="1655" y="2096"/>
                  </a:cubicBezTo>
                  <a:cubicBezTo>
                    <a:pt x="1678" y="2091"/>
                    <a:pt x="1704" y="2089"/>
                    <a:pt x="1730" y="2089"/>
                  </a:cubicBezTo>
                  <a:cubicBezTo>
                    <a:pt x="1958" y="2089"/>
                    <a:pt x="2281" y="2258"/>
                    <a:pt x="2281" y="2258"/>
                  </a:cubicBezTo>
                  <a:cubicBezTo>
                    <a:pt x="2568" y="1939"/>
                    <a:pt x="2526" y="770"/>
                    <a:pt x="2305" y="403"/>
                  </a:cubicBezTo>
                  <a:cubicBezTo>
                    <a:pt x="2187" y="205"/>
                    <a:pt x="1780" y="1"/>
                    <a:pt x="13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3732625" y="1229100"/>
              <a:ext cx="235675" cy="404400"/>
            </a:xfrm>
            <a:custGeom>
              <a:avLst/>
              <a:gdLst/>
              <a:ahLst/>
              <a:cxnLst/>
              <a:rect l="l" t="t" r="r" b="b"/>
              <a:pathLst>
                <a:path w="9427" h="16176" extrusionOk="0">
                  <a:moveTo>
                    <a:pt x="1" y="0"/>
                  </a:moveTo>
                  <a:lnTo>
                    <a:pt x="8048" y="16175"/>
                  </a:lnTo>
                  <a:lnTo>
                    <a:pt x="9426" y="16059"/>
                  </a:lnTo>
                  <a:lnTo>
                    <a:pt x="609" y="13"/>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3924800" y="1630550"/>
              <a:ext cx="43500" cy="21300"/>
            </a:xfrm>
            <a:custGeom>
              <a:avLst/>
              <a:gdLst/>
              <a:ahLst/>
              <a:cxnLst/>
              <a:rect l="l" t="t" r="r" b="b"/>
              <a:pathLst>
                <a:path w="1740" h="852" extrusionOk="0">
                  <a:moveTo>
                    <a:pt x="1739" y="1"/>
                  </a:moveTo>
                  <a:lnTo>
                    <a:pt x="361" y="117"/>
                  </a:lnTo>
                  <a:lnTo>
                    <a:pt x="0" y="851"/>
                  </a:lnTo>
                  <a:lnTo>
                    <a:pt x="1310" y="644"/>
                  </a:lnTo>
                  <a:lnTo>
                    <a:pt x="1739" y="1"/>
                  </a:lnTo>
                  <a:close/>
                </a:path>
              </a:pathLst>
            </a:custGeom>
            <a:solidFill>
              <a:srgbClr val="580E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3728775" y="1229100"/>
              <a:ext cx="205050" cy="422750"/>
            </a:xfrm>
            <a:custGeom>
              <a:avLst/>
              <a:gdLst/>
              <a:ahLst/>
              <a:cxnLst/>
              <a:rect l="l" t="t" r="r" b="b"/>
              <a:pathLst>
                <a:path w="8202" h="16910" extrusionOk="0">
                  <a:moveTo>
                    <a:pt x="155" y="0"/>
                  </a:moveTo>
                  <a:lnTo>
                    <a:pt x="0" y="556"/>
                  </a:lnTo>
                  <a:lnTo>
                    <a:pt x="7841" y="16909"/>
                  </a:lnTo>
                  <a:lnTo>
                    <a:pt x="8202" y="16175"/>
                  </a:lnTo>
                  <a:lnTo>
                    <a:pt x="1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3694375" y="1190550"/>
              <a:ext cx="65850" cy="64800"/>
            </a:xfrm>
            <a:custGeom>
              <a:avLst/>
              <a:gdLst/>
              <a:ahLst/>
              <a:cxnLst/>
              <a:rect l="l" t="t" r="r" b="b"/>
              <a:pathLst>
                <a:path w="2634" h="2592" extrusionOk="0">
                  <a:moveTo>
                    <a:pt x="1343" y="0"/>
                  </a:moveTo>
                  <a:cubicBezTo>
                    <a:pt x="900" y="0"/>
                    <a:pt x="404" y="196"/>
                    <a:pt x="237" y="779"/>
                  </a:cubicBezTo>
                  <a:cubicBezTo>
                    <a:pt x="1" y="1609"/>
                    <a:pt x="1613" y="2591"/>
                    <a:pt x="1613" y="2591"/>
                  </a:cubicBezTo>
                  <a:cubicBezTo>
                    <a:pt x="1613" y="2591"/>
                    <a:pt x="1629" y="2213"/>
                    <a:pt x="1772" y="2024"/>
                  </a:cubicBezTo>
                  <a:cubicBezTo>
                    <a:pt x="1827" y="1999"/>
                    <a:pt x="1898" y="1990"/>
                    <a:pt x="1974" y="1990"/>
                  </a:cubicBezTo>
                  <a:cubicBezTo>
                    <a:pt x="2180" y="1990"/>
                    <a:pt x="2415" y="2059"/>
                    <a:pt x="2415" y="2059"/>
                  </a:cubicBezTo>
                  <a:cubicBezTo>
                    <a:pt x="2634" y="1688"/>
                    <a:pt x="2362" y="552"/>
                    <a:pt x="2075" y="235"/>
                  </a:cubicBezTo>
                  <a:cubicBezTo>
                    <a:pt x="1955" y="102"/>
                    <a:pt x="1663" y="0"/>
                    <a:pt x="13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3572650" y="1233625"/>
              <a:ext cx="288975" cy="374450"/>
            </a:xfrm>
            <a:custGeom>
              <a:avLst/>
              <a:gdLst/>
              <a:ahLst/>
              <a:cxnLst/>
              <a:rect l="l" t="t" r="r" b="b"/>
              <a:pathLst>
                <a:path w="11559" h="14978" extrusionOk="0">
                  <a:moveTo>
                    <a:pt x="604" y="0"/>
                  </a:moveTo>
                  <a:lnTo>
                    <a:pt x="0" y="73"/>
                  </a:lnTo>
                  <a:lnTo>
                    <a:pt x="10209" y="14978"/>
                  </a:lnTo>
                  <a:lnTo>
                    <a:pt x="11558" y="14671"/>
                  </a:lnTo>
                  <a:lnTo>
                    <a:pt x="6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p:nvPr/>
          </p:nvSpPr>
          <p:spPr>
            <a:xfrm>
              <a:off x="3821475" y="1600400"/>
              <a:ext cx="40150" cy="27075"/>
            </a:xfrm>
            <a:custGeom>
              <a:avLst/>
              <a:gdLst/>
              <a:ahLst/>
              <a:cxnLst/>
              <a:rect l="l" t="t" r="r" b="b"/>
              <a:pathLst>
                <a:path w="1606" h="1083" extrusionOk="0">
                  <a:moveTo>
                    <a:pt x="1605" y="0"/>
                  </a:moveTo>
                  <a:lnTo>
                    <a:pt x="256" y="307"/>
                  </a:lnTo>
                  <a:lnTo>
                    <a:pt x="1" y="1083"/>
                  </a:lnTo>
                  <a:lnTo>
                    <a:pt x="1270" y="696"/>
                  </a:lnTo>
                  <a:lnTo>
                    <a:pt x="1605" y="0"/>
                  </a:lnTo>
                  <a:close/>
                </a:path>
              </a:pathLst>
            </a:custGeom>
            <a:solidFill>
              <a:srgbClr val="580E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7"/>
            <p:cNvSpPr/>
            <p:nvPr/>
          </p:nvSpPr>
          <p:spPr>
            <a:xfrm>
              <a:off x="3570750" y="1235450"/>
              <a:ext cx="257125" cy="392025"/>
            </a:xfrm>
            <a:custGeom>
              <a:avLst/>
              <a:gdLst/>
              <a:ahLst/>
              <a:cxnLst/>
              <a:rect l="l" t="t" r="r" b="b"/>
              <a:pathLst>
                <a:path w="10285" h="15681" extrusionOk="0">
                  <a:moveTo>
                    <a:pt x="76" y="0"/>
                  </a:moveTo>
                  <a:lnTo>
                    <a:pt x="0" y="572"/>
                  </a:lnTo>
                  <a:lnTo>
                    <a:pt x="10030" y="15681"/>
                  </a:lnTo>
                  <a:lnTo>
                    <a:pt x="10285" y="14905"/>
                  </a:lnTo>
                  <a:lnTo>
                    <a:pt x="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3534975" y="1197550"/>
              <a:ext cx="65525" cy="63550"/>
            </a:xfrm>
            <a:custGeom>
              <a:avLst/>
              <a:gdLst/>
              <a:ahLst/>
              <a:cxnLst/>
              <a:rect l="l" t="t" r="r" b="b"/>
              <a:pathLst>
                <a:path w="2621" h="2542" extrusionOk="0">
                  <a:moveTo>
                    <a:pt x="1315" y="0"/>
                  </a:moveTo>
                  <a:cubicBezTo>
                    <a:pt x="827" y="0"/>
                    <a:pt x="218" y="243"/>
                    <a:pt x="120" y="940"/>
                  </a:cubicBezTo>
                  <a:cubicBezTo>
                    <a:pt x="0" y="1793"/>
                    <a:pt x="1732" y="2542"/>
                    <a:pt x="1732" y="2542"/>
                  </a:cubicBezTo>
                  <a:cubicBezTo>
                    <a:pt x="1732" y="2542"/>
                    <a:pt x="1695" y="2167"/>
                    <a:pt x="1810" y="1958"/>
                  </a:cubicBezTo>
                  <a:cubicBezTo>
                    <a:pt x="1902" y="1901"/>
                    <a:pt x="2052" y="1886"/>
                    <a:pt x="2184" y="1886"/>
                  </a:cubicBezTo>
                  <a:cubicBezTo>
                    <a:pt x="2330" y="1886"/>
                    <a:pt x="2454" y="1904"/>
                    <a:pt x="2454" y="1904"/>
                  </a:cubicBezTo>
                  <a:cubicBezTo>
                    <a:pt x="2620" y="1507"/>
                    <a:pt x="2193" y="419"/>
                    <a:pt x="1864" y="146"/>
                  </a:cubicBezTo>
                  <a:cubicBezTo>
                    <a:pt x="1757" y="57"/>
                    <a:pt x="1550" y="0"/>
                    <a:pt x="1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3813900" y="1203925"/>
              <a:ext cx="247325" cy="398475"/>
            </a:xfrm>
            <a:custGeom>
              <a:avLst/>
              <a:gdLst/>
              <a:ahLst/>
              <a:cxnLst/>
              <a:rect l="l" t="t" r="r" b="b"/>
              <a:pathLst>
                <a:path w="9893" h="15939" extrusionOk="0">
                  <a:moveTo>
                    <a:pt x="607" y="1"/>
                  </a:moveTo>
                  <a:lnTo>
                    <a:pt x="0" y="6"/>
                  </a:lnTo>
                  <a:lnTo>
                    <a:pt x="8518" y="15938"/>
                  </a:lnTo>
                  <a:lnTo>
                    <a:pt x="9892" y="15781"/>
                  </a:lnTo>
                  <a:lnTo>
                    <a:pt x="6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4018350" y="1598425"/>
              <a:ext cx="42875" cy="22525"/>
            </a:xfrm>
            <a:custGeom>
              <a:avLst/>
              <a:gdLst/>
              <a:ahLst/>
              <a:cxnLst/>
              <a:rect l="l" t="t" r="r" b="b"/>
              <a:pathLst>
                <a:path w="1715" h="901" extrusionOk="0">
                  <a:moveTo>
                    <a:pt x="1714" y="1"/>
                  </a:moveTo>
                  <a:lnTo>
                    <a:pt x="340" y="158"/>
                  </a:lnTo>
                  <a:lnTo>
                    <a:pt x="0" y="901"/>
                  </a:lnTo>
                  <a:lnTo>
                    <a:pt x="1304" y="656"/>
                  </a:lnTo>
                  <a:lnTo>
                    <a:pt x="1714" y="1"/>
                  </a:lnTo>
                  <a:close/>
                </a:path>
              </a:pathLst>
            </a:custGeom>
            <a:solidFill>
              <a:srgbClr val="580E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3810425" y="1204075"/>
              <a:ext cx="216450" cy="416875"/>
            </a:xfrm>
            <a:custGeom>
              <a:avLst/>
              <a:gdLst/>
              <a:ahLst/>
              <a:cxnLst/>
              <a:rect l="l" t="t" r="r" b="b"/>
              <a:pathLst>
                <a:path w="8658" h="16675" extrusionOk="0">
                  <a:moveTo>
                    <a:pt x="139" y="0"/>
                  </a:moveTo>
                  <a:lnTo>
                    <a:pt x="1" y="561"/>
                  </a:lnTo>
                  <a:lnTo>
                    <a:pt x="8317" y="16675"/>
                  </a:lnTo>
                  <a:lnTo>
                    <a:pt x="8657" y="15932"/>
                  </a:lnTo>
                  <a:lnTo>
                    <a:pt x="1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3775675" y="1165650"/>
              <a:ext cx="65925" cy="64575"/>
            </a:xfrm>
            <a:custGeom>
              <a:avLst/>
              <a:gdLst/>
              <a:ahLst/>
              <a:cxnLst/>
              <a:rect l="l" t="t" r="r" b="b"/>
              <a:pathLst>
                <a:path w="2637" h="2583" extrusionOk="0">
                  <a:moveTo>
                    <a:pt x="1340" y="0"/>
                  </a:moveTo>
                  <a:cubicBezTo>
                    <a:pt x="886" y="0"/>
                    <a:pt x="368" y="205"/>
                    <a:pt x="213" y="812"/>
                  </a:cubicBezTo>
                  <a:cubicBezTo>
                    <a:pt x="0" y="1648"/>
                    <a:pt x="1640" y="2582"/>
                    <a:pt x="1640" y="2582"/>
                  </a:cubicBezTo>
                  <a:cubicBezTo>
                    <a:pt x="1640" y="2582"/>
                    <a:pt x="1646" y="2204"/>
                    <a:pt x="1783" y="2010"/>
                  </a:cubicBezTo>
                  <a:cubicBezTo>
                    <a:pt x="1844" y="1980"/>
                    <a:pt x="1927" y="1970"/>
                    <a:pt x="2013" y="1970"/>
                  </a:cubicBezTo>
                  <a:cubicBezTo>
                    <a:pt x="2212" y="1970"/>
                    <a:pt x="2428" y="2026"/>
                    <a:pt x="2428" y="2026"/>
                  </a:cubicBezTo>
                  <a:cubicBezTo>
                    <a:pt x="2636" y="1650"/>
                    <a:pt x="2330" y="521"/>
                    <a:pt x="2034" y="213"/>
                  </a:cubicBezTo>
                  <a:cubicBezTo>
                    <a:pt x="1915" y="91"/>
                    <a:pt x="1642" y="0"/>
                    <a:pt x="134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3608850" y="1171325"/>
              <a:ext cx="247375" cy="398450"/>
            </a:xfrm>
            <a:custGeom>
              <a:avLst/>
              <a:gdLst/>
              <a:ahLst/>
              <a:cxnLst/>
              <a:rect l="l" t="t" r="r" b="b"/>
              <a:pathLst>
                <a:path w="9895" h="15938" extrusionOk="0">
                  <a:moveTo>
                    <a:pt x="609" y="0"/>
                  </a:moveTo>
                  <a:lnTo>
                    <a:pt x="1" y="5"/>
                  </a:lnTo>
                  <a:lnTo>
                    <a:pt x="8519" y="15938"/>
                  </a:lnTo>
                  <a:lnTo>
                    <a:pt x="9894" y="15780"/>
                  </a:lnTo>
                  <a:lnTo>
                    <a:pt x="6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3813350" y="1565825"/>
              <a:ext cx="42875" cy="22525"/>
            </a:xfrm>
            <a:custGeom>
              <a:avLst/>
              <a:gdLst/>
              <a:ahLst/>
              <a:cxnLst/>
              <a:rect l="l" t="t" r="r" b="b"/>
              <a:pathLst>
                <a:path w="1715" h="901" extrusionOk="0">
                  <a:moveTo>
                    <a:pt x="1714" y="0"/>
                  </a:moveTo>
                  <a:lnTo>
                    <a:pt x="339" y="158"/>
                  </a:lnTo>
                  <a:lnTo>
                    <a:pt x="0" y="900"/>
                  </a:lnTo>
                  <a:lnTo>
                    <a:pt x="1303" y="655"/>
                  </a:lnTo>
                  <a:lnTo>
                    <a:pt x="1714" y="0"/>
                  </a:lnTo>
                  <a:close/>
                </a:path>
              </a:pathLst>
            </a:custGeom>
            <a:solidFill>
              <a:srgbClr val="580E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3605400" y="1171425"/>
              <a:ext cx="216425" cy="416925"/>
            </a:xfrm>
            <a:custGeom>
              <a:avLst/>
              <a:gdLst/>
              <a:ahLst/>
              <a:cxnLst/>
              <a:rect l="l" t="t" r="r" b="b"/>
              <a:pathLst>
                <a:path w="8657" h="16677" extrusionOk="0">
                  <a:moveTo>
                    <a:pt x="139" y="1"/>
                  </a:moveTo>
                  <a:lnTo>
                    <a:pt x="0" y="563"/>
                  </a:lnTo>
                  <a:lnTo>
                    <a:pt x="8318" y="16676"/>
                  </a:lnTo>
                  <a:lnTo>
                    <a:pt x="8657" y="15934"/>
                  </a:lnTo>
                  <a:lnTo>
                    <a:pt x="1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3570625" y="1133025"/>
              <a:ext cx="65925" cy="64550"/>
            </a:xfrm>
            <a:custGeom>
              <a:avLst/>
              <a:gdLst/>
              <a:ahLst/>
              <a:cxnLst/>
              <a:rect l="l" t="t" r="r" b="b"/>
              <a:pathLst>
                <a:path w="2637" h="2582" extrusionOk="0">
                  <a:moveTo>
                    <a:pt x="1341" y="0"/>
                  </a:moveTo>
                  <a:cubicBezTo>
                    <a:pt x="888" y="0"/>
                    <a:pt x="369" y="205"/>
                    <a:pt x="214" y="813"/>
                  </a:cubicBezTo>
                  <a:cubicBezTo>
                    <a:pt x="1" y="1648"/>
                    <a:pt x="1642" y="2581"/>
                    <a:pt x="1642" y="2581"/>
                  </a:cubicBezTo>
                  <a:cubicBezTo>
                    <a:pt x="1642" y="2581"/>
                    <a:pt x="1646" y="2204"/>
                    <a:pt x="1783" y="2011"/>
                  </a:cubicBezTo>
                  <a:cubicBezTo>
                    <a:pt x="1846" y="1980"/>
                    <a:pt x="1930" y="1970"/>
                    <a:pt x="2017" y="1970"/>
                  </a:cubicBezTo>
                  <a:cubicBezTo>
                    <a:pt x="2216" y="1970"/>
                    <a:pt x="2428" y="2026"/>
                    <a:pt x="2428" y="2026"/>
                  </a:cubicBezTo>
                  <a:cubicBezTo>
                    <a:pt x="2637" y="1649"/>
                    <a:pt x="2332" y="522"/>
                    <a:pt x="2034" y="214"/>
                  </a:cubicBezTo>
                  <a:cubicBezTo>
                    <a:pt x="1916" y="91"/>
                    <a:pt x="1643" y="0"/>
                    <a:pt x="13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3982775" y="1173250"/>
              <a:ext cx="143975" cy="442700"/>
            </a:xfrm>
            <a:custGeom>
              <a:avLst/>
              <a:gdLst/>
              <a:ahLst/>
              <a:cxnLst/>
              <a:rect l="l" t="t" r="r" b="b"/>
              <a:pathLst>
                <a:path w="5759" h="17708" extrusionOk="0">
                  <a:moveTo>
                    <a:pt x="1" y="1"/>
                  </a:moveTo>
                  <a:lnTo>
                    <a:pt x="4386" y="17527"/>
                  </a:lnTo>
                  <a:lnTo>
                    <a:pt x="5759" y="17708"/>
                  </a:lnTo>
                  <a:lnTo>
                    <a:pt x="592" y="144"/>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4079675" y="1611400"/>
              <a:ext cx="47075" cy="17975"/>
            </a:xfrm>
            <a:custGeom>
              <a:avLst/>
              <a:gdLst/>
              <a:ahLst/>
              <a:cxnLst/>
              <a:rect l="l" t="t" r="r" b="b"/>
              <a:pathLst>
                <a:path w="1883" h="719" extrusionOk="0">
                  <a:moveTo>
                    <a:pt x="510" y="1"/>
                  </a:moveTo>
                  <a:lnTo>
                    <a:pt x="1" y="638"/>
                  </a:lnTo>
                  <a:lnTo>
                    <a:pt x="1324" y="719"/>
                  </a:lnTo>
                  <a:lnTo>
                    <a:pt x="1883" y="182"/>
                  </a:lnTo>
                  <a:lnTo>
                    <a:pt x="510" y="1"/>
                  </a:lnTo>
                  <a:close/>
                </a:path>
              </a:pathLst>
            </a:custGeom>
            <a:solidFill>
              <a:srgbClr val="580E0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3976000" y="1173250"/>
              <a:ext cx="116450" cy="454125"/>
            </a:xfrm>
            <a:custGeom>
              <a:avLst/>
              <a:gdLst/>
              <a:ahLst/>
              <a:cxnLst/>
              <a:rect l="l" t="t" r="r" b="b"/>
              <a:pathLst>
                <a:path w="4658" h="18165" extrusionOk="0">
                  <a:moveTo>
                    <a:pt x="272" y="1"/>
                  </a:moveTo>
                  <a:lnTo>
                    <a:pt x="1" y="510"/>
                  </a:lnTo>
                  <a:lnTo>
                    <a:pt x="4148" y="18164"/>
                  </a:lnTo>
                  <a:lnTo>
                    <a:pt x="4657" y="17527"/>
                  </a:lnTo>
                  <a:lnTo>
                    <a:pt x="2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3945050" y="1133750"/>
              <a:ext cx="63900" cy="65525"/>
            </a:xfrm>
            <a:custGeom>
              <a:avLst/>
              <a:gdLst/>
              <a:ahLst/>
              <a:cxnLst/>
              <a:rect l="l" t="t" r="r" b="b"/>
              <a:pathLst>
                <a:path w="2556" h="2621" extrusionOk="0">
                  <a:moveTo>
                    <a:pt x="1353" y="1"/>
                  </a:moveTo>
                  <a:cubicBezTo>
                    <a:pt x="999" y="1"/>
                    <a:pt x="633" y="145"/>
                    <a:pt x="410" y="558"/>
                  </a:cubicBezTo>
                  <a:cubicBezTo>
                    <a:pt x="0" y="1317"/>
                    <a:pt x="1364" y="2621"/>
                    <a:pt x="1364" y="2621"/>
                  </a:cubicBezTo>
                  <a:cubicBezTo>
                    <a:pt x="1364" y="2621"/>
                    <a:pt x="1462" y="2256"/>
                    <a:pt x="1640" y="2102"/>
                  </a:cubicBezTo>
                  <a:cubicBezTo>
                    <a:pt x="1661" y="2097"/>
                    <a:pt x="1685" y="2095"/>
                    <a:pt x="1709" y="2095"/>
                  </a:cubicBezTo>
                  <a:cubicBezTo>
                    <a:pt x="1937" y="2095"/>
                    <a:pt x="2263" y="2274"/>
                    <a:pt x="2263" y="2274"/>
                  </a:cubicBezTo>
                  <a:cubicBezTo>
                    <a:pt x="2556" y="1960"/>
                    <a:pt x="2534" y="792"/>
                    <a:pt x="2321" y="421"/>
                  </a:cubicBezTo>
                  <a:cubicBezTo>
                    <a:pt x="2204" y="217"/>
                    <a:pt x="1787" y="1"/>
                    <a:pt x="1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3527775" y="1244850"/>
              <a:ext cx="704675" cy="505325"/>
            </a:xfrm>
            <a:custGeom>
              <a:avLst/>
              <a:gdLst/>
              <a:ahLst/>
              <a:cxnLst/>
              <a:rect l="l" t="t" r="r" b="b"/>
              <a:pathLst>
                <a:path w="28187" h="20213" extrusionOk="0">
                  <a:moveTo>
                    <a:pt x="21406" y="1"/>
                  </a:moveTo>
                  <a:cubicBezTo>
                    <a:pt x="21229" y="1"/>
                    <a:pt x="21053" y="1"/>
                    <a:pt x="20878" y="2"/>
                  </a:cubicBezTo>
                  <a:cubicBezTo>
                    <a:pt x="18498" y="5"/>
                    <a:pt x="16293" y="60"/>
                    <a:pt x="14274" y="146"/>
                  </a:cubicBezTo>
                  <a:cubicBezTo>
                    <a:pt x="13759" y="168"/>
                    <a:pt x="13257" y="192"/>
                    <a:pt x="12767" y="219"/>
                  </a:cubicBezTo>
                  <a:cubicBezTo>
                    <a:pt x="12352" y="241"/>
                    <a:pt x="11948" y="263"/>
                    <a:pt x="11553" y="286"/>
                  </a:cubicBezTo>
                  <a:cubicBezTo>
                    <a:pt x="4208" y="734"/>
                    <a:pt x="1" y="1547"/>
                    <a:pt x="1" y="1547"/>
                  </a:cubicBezTo>
                  <a:lnTo>
                    <a:pt x="3852" y="11668"/>
                  </a:lnTo>
                  <a:lnTo>
                    <a:pt x="4492" y="13350"/>
                  </a:lnTo>
                  <a:lnTo>
                    <a:pt x="5098" y="14940"/>
                  </a:lnTo>
                  <a:lnTo>
                    <a:pt x="6128" y="17648"/>
                  </a:lnTo>
                  <a:lnTo>
                    <a:pt x="7104" y="20212"/>
                  </a:lnTo>
                  <a:lnTo>
                    <a:pt x="28186" y="19079"/>
                  </a:lnTo>
                  <a:cubicBezTo>
                    <a:pt x="26149" y="12813"/>
                    <a:pt x="24426" y="6448"/>
                    <a:pt x="23025" y="11"/>
                  </a:cubicBezTo>
                  <a:cubicBezTo>
                    <a:pt x="22476" y="4"/>
                    <a:pt x="21937" y="1"/>
                    <a:pt x="214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3526575" y="1244850"/>
              <a:ext cx="704675" cy="505325"/>
            </a:xfrm>
            <a:custGeom>
              <a:avLst/>
              <a:gdLst/>
              <a:ahLst/>
              <a:cxnLst/>
              <a:rect l="l" t="t" r="r" b="b"/>
              <a:pathLst>
                <a:path w="28187" h="20213" extrusionOk="0">
                  <a:moveTo>
                    <a:pt x="21406" y="1"/>
                  </a:moveTo>
                  <a:cubicBezTo>
                    <a:pt x="21229" y="1"/>
                    <a:pt x="21053" y="1"/>
                    <a:pt x="20878" y="2"/>
                  </a:cubicBezTo>
                  <a:cubicBezTo>
                    <a:pt x="18498" y="5"/>
                    <a:pt x="16293" y="60"/>
                    <a:pt x="14274" y="146"/>
                  </a:cubicBezTo>
                  <a:cubicBezTo>
                    <a:pt x="13759" y="168"/>
                    <a:pt x="13257" y="192"/>
                    <a:pt x="12767" y="219"/>
                  </a:cubicBezTo>
                  <a:cubicBezTo>
                    <a:pt x="12352" y="241"/>
                    <a:pt x="11948" y="263"/>
                    <a:pt x="11553" y="286"/>
                  </a:cubicBezTo>
                  <a:cubicBezTo>
                    <a:pt x="4208" y="734"/>
                    <a:pt x="1" y="1547"/>
                    <a:pt x="1" y="1547"/>
                  </a:cubicBezTo>
                  <a:lnTo>
                    <a:pt x="3852" y="11668"/>
                  </a:lnTo>
                  <a:lnTo>
                    <a:pt x="4492" y="13350"/>
                  </a:lnTo>
                  <a:lnTo>
                    <a:pt x="5098" y="14940"/>
                  </a:lnTo>
                  <a:lnTo>
                    <a:pt x="6128" y="17648"/>
                  </a:lnTo>
                  <a:lnTo>
                    <a:pt x="7104" y="20212"/>
                  </a:lnTo>
                  <a:lnTo>
                    <a:pt x="28186" y="19079"/>
                  </a:lnTo>
                  <a:cubicBezTo>
                    <a:pt x="26149" y="12813"/>
                    <a:pt x="24426" y="6448"/>
                    <a:pt x="23025" y="11"/>
                  </a:cubicBezTo>
                  <a:cubicBezTo>
                    <a:pt x="22476" y="4"/>
                    <a:pt x="21937" y="1"/>
                    <a:pt x="21406" y="1"/>
                  </a:cubicBezTo>
                  <a:close/>
                </a:path>
              </a:pathLst>
            </a:custGeom>
            <a:solidFill>
              <a:srgbClr val="FFFFFF">
                <a:alpha val="19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3557600" y="1266625"/>
              <a:ext cx="645425" cy="460900"/>
            </a:xfrm>
            <a:custGeom>
              <a:avLst/>
              <a:gdLst/>
              <a:ahLst/>
              <a:cxnLst/>
              <a:rect l="l" t="t" r="r" b="b"/>
              <a:pathLst>
                <a:path w="25817" h="18436" extrusionOk="0">
                  <a:moveTo>
                    <a:pt x="20028" y="0"/>
                  </a:moveTo>
                  <a:cubicBezTo>
                    <a:pt x="9730" y="0"/>
                    <a:pt x="2554" y="957"/>
                    <a:pt x="1" y="1359"/>
                  </a:cubicBezTo>
                  <a:lnTo>
                    <a:pt x="6500" y="18435"/>
                  </a:lnTo>
                  <a:lnTo>
                    <a:pt x="25816" y="17397"/>
                  </a:lnTo>
                  <a:cubicBezTo>
                    <a:pt x="24004" y="11716"/>
                    <a:pt x="22429" y="5875"/>
                    <a:pt x="21129" y="5"/>
                  </a:cubicBezTo>
                  <a:cubicBezTo>
                    <a:pt x="20760" y="2"/>
                    <a:pt x="20392" y="0"/>
                    <a:pt x="200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a:off x="3968275" y="1326625"/>
              <a:ext cx="80500" cy="36775"/>
            </a:xfrm>
            <a:custGeom>
              <a:avLst/>
              <a:gdLst/>
              <a:ahLst/>
              <a:cxnLst/>
              <a:rect l="l" t="t" r="r" b="b"/>
              <a:pathLst>
                <a:path w="3220" h="1471" extrusionOk="0">
                  <a:moveTo>
                    <a:pt x="1424" y="0"/>
                  </a:moveTo>
                  <a:cubicBezTo>
                    <a:pt x="1208" y="0"/>
                    <a:pt x="994" y="127"/>
                    <a:pt x="867" y="306"/>
                  </a:cubicBezTo>
                  <a:cubicBezTo>
                    <a:pt x="714" y="521"/>
                    <a:pt x="665" y="797"/>
                    <a:pt x="674" y="1062"/>
                  </a:cubicBezTo>
                  <a:cubicBezTo>
                    <a:pt x="652" y="1035"/>
                    <a:pt x="619" y="1023"/>
                    <a:pt x="584" y="1023"/>
                  </a:cubicBezTo>
                  <a:cubicBezTo>
                    <a:pt x="545" y="1023"/>
                    <a:pt x="504" y="1039"/>
                    <a:pt x="477" y="1066"/>
                  </a:cubicBezTo>
                  <a:cubicBezTo>
                    <a:pt x="426" y="1119"/>
                    <a:pt x="413" y="1199"/>
                    <a:pt x="420" y="1274"/>
                  </a:cubicBezTo>
                  <a:cubicBezTo>
                    <a:pt x="408" y="1273"/>
                    <a:pt x="395" y="1272"/>
                    <a:pt x="382" y="1272"/>
                  </a:cubicBezTo>
                  <a:cubicBezTo>
                    <a:pt x="227" y="1272"/>
                    <a:pt x="78" y="1337"/>
                    <a:pt x="0" y="1471"/>
                  </a:cubicBezTo>
                  <a:cubicBezTo>
                    <a:pt x="666" y="1358"/>
                    <a:pt x="1339" y="1302"/>
                    <a:pt x="2012" y="1302"/>
                  </a:cubicBezTo>
                  <a:cubicBezTo>
                    <a:pt x="2415" y="1302"/>
                    <a:pt x="2818" y="1322"/>
                    <a:pt x="3220" y="1363"/>
                  </a:cubicBezTo>
                  <a:cubicBezTo>
                    <a:pt x="3151" y="1242"/>
                    <a:pt x="3019" y="1155"/>
                    <a:pt x="2879" y="1154"/>
                  </a:cubicBezTo>
                  <a:cubicBezTo>
                    <a:pt x="2943" y="989"/>
                    <a:pt x="2940" y="804"/>
                    <a:pt x="2870" y="641"/>
                  </a:cubicBezTo>
                  <a:cubicBezTo>
                    <a:pt x="2798" y="481"/>
                    <a:pt x="2652" y="353"/>
                    <a:pt x="2482" y="315"/>
                  </a:cubicBezTo>
                  <a:cubicBezTo>
                    <a:pt x="2448" y="308"/>
                    <a:pt x="2412" y="304"/>
                    <a:pt x="2377" y="304"/>
                  </a:cubicBezTo>
                  <a:cubicBezTo>
                    <a:pt x="2236" y="304"/>
                    <a:pt x="2095" y="364"/>
                    <a:pt x="2005" y="471"/>
                  </a:cubicBezTo>
                  <a:cubicBezTo>
                    <a:pt x="1936" y="260"/>
                    <a:pt x="1770" y="70"/>
                    <a:pt x="1554" y="16"/>
                  </a:cubicBezTo>
                  <a:cubicBezTo>
                    <a:pt x="1511" y="5"/>
                    <a:pt x="1468" y="0"/>
                    <a:pt x="14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a:off x="4023425" y="1423150"/>
              <a:ext cx="39225" cy="21575"/>
            </a:xfrm>
            <a:custGeom>
              <a:avLst/>
              <a:gdLst/>
              <a:ahLst/>
              <a:cxnLst/>
              <a:rect l="l" t="t" r="r" b="b"/>
              <a:pathLst>
                <a:path w="1569" h="863" extrusionOk="0">
                  <a:moveTo>
                    <a:pt x="959" y="1"/>
                  </a:moveTo>
                  <a:cubicBezTo>
                    <a:pt x="840" y="1"/>
                    <a:pt x="722" y="54"/>
                    <a:pt x="643" y="152"/>
                  </a:cubicBezTo>
                  <a:cubicBezTo>
                    <a:pt x="590" y="108"/>
                    <a:pt x="526" y="87"/>
                    <a:pt x="462" y="87"/>
                  </a:cubicBezTo>
                  <a:cubicBezTo>
                    <a:pt x="383" y="87"/>
                    <a:pt x="306" y="119"/>
                    <a:pt x="249" y="181"/>
                  </a:cubicBezTo>
                  <a:cubicBezTo>
                    <a:pt x="147" y="295"/>
                    <a:pt x="152" y="469"/>
                    <a:pt x="261" y="577"/>
                  </a:cubicBezTo>
                  <a:cubicBezTo>
                    <a:pt x="241" y="569"/>
                    <a:pt x="220" y="564"/>
                    <a:pt x="200" y="564"/>
                  </a:cubicBezTo>
                  <a:cubicBezTo>
                    <a:pt x="186" y="564"/>
                    <a:pt x="173" y="566"/>
                    <a:pt x="160" y="569"/>
                  </a:cubicBezTo>
                  <a:cubicBezTo>
                    <a:pt x="127" y="578"/>
                    <a:pt x="101" y="605"/>
                    <a:pt x="92" y="638"/>
                  </a:cubicBezTo>
                  <a:cubicBezTo>
                    <a:pt x="85" y="672"/>
                    <a:pt x="102" y="707"/>
                    <a:pt x="136" y="720"/>
                  </a:cubicBezTo>
                  <a:cubicBezTo>
                    <a:pt x="133" y="719"/>
                    <a:pt x="130" y="719"/>
                    <a:pt x="127" y="719"/>
                  </a:cubicBezTo>
                  <a:cubicBezTo>
                    <a:pt x="90" y="719"/>
                    <a:pt x="49" y="744"/>
                    <a:pt x="26" y="772"/>
                  </a:cubicBezTo>
                  <a:cubicBezTo>
                    <a:pt x="0" y="803"/>
                    <a:pt x="1" y="825"/>
                    <a:pt x="10" y="863"/>
                  </a:cubicBezTo>
                  <a:cubicBezTo>
                    <a:pt x="519" y="727"/>
                    <a:pt x="1042" y="645"/>
                    <a:pt x="1568" y="618"/>
                  </a:cubicBezTo>
                  <a:cubicBezTo>
                    <a:pt x="1527" y="565"/>
                    <a:pt x="1464" y="536"/>
                    <a:pt x="1399" y="536"/>
                  </a:cubicBezTo>
                  <a:cubicBezTo>
                    <a:pt x="1377" y="536"/>
                    <a:pt x="1354" y="539"/>
                    <a:pt x="1332" y="546"/>
                  </a:cubicBezTo>
                  <a:cubicBezTo>
                    <a:pt x="1403" y="361"/>
                    <a:pt x="1329" y="152"/>
                    <a:pt x="1157" y="53"/>
                  </a:cubicBezTo>
                  <a:cubicBezTo>
                    <a:pt x="1095" y="18"/>
                    <a:pt x="1026" y="1"/>
                    <a:pt x="9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a:off x="3734200" y="1316525"/>
              <a:ext cx="81900" cy="45050"/>
            </a:xfrm>
            <a:custGeom>
              <a:avLst/>
              <a:gdLst/>
              <a:ahLst/>
              <a:cxnLst/>
              <a:rect l="l" t="t" r="r" b="b"/>
              <a:pathLst>
                <a:path w="3276" h="1802" extrusionOk="0">
                  <a:moveTo>
                    <a:pt x="2002" y="0"/>
                  </a:moveTo>
                  <a:cubicBezTo>
                    <a:pt x="1753" y="0"/>
                    <a:pt x="1509" y="111"/>
                    <a:pt x="1346" y="318"/>
                  </a:cubicBezTo>
                  <a:cubicBezTo>
                    <a:pt x="1234" y="225"/>
                    <a:pt x="1098" y="179"/>
                    <a:pt x="963" y="179"/>
                  </a:cubicBezTo>
                  <a:cubicBezTo>
                    <a:pt x="800" y="179"/>
                    <a:pt x="637" y="246"/>
                    <a:pt x="520" y="376"/>
                  </a:cubicBezTo>
                  <a:cubicBezTo>
                    <a:pt x="304" y="614"/>
                    <a:pt x="316" y="980"/>
                    <a:pt x="546" y="1205"/>
                  </a:cubicBezTo>
                  <a:cubicBezTo>
                    <a:pt x="505" y="1188"/>
                    <a:pt x="461" y="1179"/>
                    <a:pt x="417" y="1179"/>
                  </a:cubicBezTo>
                  <a:cubicBezTo>
                    <a:pt x="390" y="1179"/>
                    <a:pt x="364" y="1182"/>
                    <a:pt x="338" y="1189"/>
                  </a:cubicBezTo>
                  <a:cubicBezTo>
                    <a:pt x="269" y="1208"/>
                    <a:pt x="209" y="1262"/>
                    <a:pt x="193" y="1330"/>
                  </a:cubicBezTo>
                  <a:cubicBezTo>
                    <a:pt x="177" y="1400"/>
                    <a:pt x="215" y="1481"/>
                    <a:pt x="284" y="1503"/>
                  </a:cubicBezTo>
                  <a:cubicBezTo>
                    <a:pt x="278" y="1502"/>
                    <a:pt x="272" y="1502"/>
                    <a:pt x="266" y="1502"/>
                  </a:cubicBezTo>
                  <a:cubicBezTo>
                    <a:pt x="188" y="1502"/>
                    <a:pt x="105" y="1554"/>
                    <a:pt x="55" y="1612"/>
                  </a:cubicBezTo>
                  <a:cubicBezTo>
                    <a:pt x="1" y="1673"/>
                    <a:pt x="4" y="1720"/>
                    <a:pt x="24" y="1802"/>
                  </a:cubicBezTo>
                  <a:cubicBezTo>
                    <a:pt x="1087" y="1517"/>
                    <a:pt x="2177" y="1346"/>
                    <a:pt x="3276" y="1290"/>
                  </a:cubicBezTo>
                  <a:cubicBezTo>
                    <a:pt x="3187" y="1182"/>
                    <a:pt x="3053" y="1116"/>
                    <a:pt x="2918" y="1116"/>
                  </a:cubicBezTo>
                  <a:cubicBezTo>
                    <a:pt x="2872" y="1116"/>
                    <a:pt x="2827" y="1124"/>
                    <a:pt x="2783" y="1139"/>
                  </a:cubicBezTo>
                  <a:cubicBezTo>
                    <a:pt x="2931" y="753"/>
                    <a:pt x="2777" y="317"/>
                    <a:pt x="2418" y="111"/>
                  </a:cubicBezTo>
                  <a:cubicBezTo>
                    <a:pt x="2287" y="36"/>
                    <a:pt x="2144" y="0"/>
                    <a:pt x="20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7"/>
            <p:cNvSpPr/>
            <p:nvPr/>
          </p:nvSpPr>
          <p:spPr>
            <a:xfrm>
              <a:off x="3665200" y="1426625"/>
              <a:ext cx="103850" cy="58950"/>
            </a:xfrm>
            <a:custGeom>
              <a:avLst/>
              <a:gdLst/>
              <a:ahLst/>
              <a:cxnLst/>
              <a:rect l="l" t="t" r="r" b="b"/>
              <a:pathLst>
                <a:path w="4154" h="2358" extrusionOk="0">
                  <a:moveTo>
                    <a:pt x="2627" y="0"/>
                  </a:moveTo>
                  <a:cubicBezTo>
                    <a:pt x="2540" y="0"/>
                    <a:pt x="2453" y="14"/>
                    <a:pt x="2371" y="41"/>
                  </a:cubicBezTo>
                  <a:cubicBezTo>
                    <a:pt x="2103" y="130"/>
                    <a:pt x="1887" y="350"/>
                    <a:pt x="1776" y="610"/>
                  </a:cubicBezTo>
                  <a:cubicBezTo>
                    <a:pt x="1683" y="410"/>
                    <a:pt x="1461" y="286"/>
                    <a:pt x="1242" y="286"/>
                  </a:cubicBezTo>
                  <a:cubicBezTo>
                    <a:pt x="1206" y="286"/>
                    <a:pt x="1170" y="290"/>
                    <a:pt x="1135" y="296"/>
                  </a:cubicBezTo>
                  <a:cubicBezTo>
                    <a:pt x="883" y="346"/>
                    <a:pt x="676" y="556"/>
                    <a:pt x="610" y="802"/>
                  </a:cubicBezTo>
                  <a:cubicBezTo>
                    <a:pt x="543" y="1050"/>
                    <a:pt x="610" y="1325"/>
                    <a:pt x="765" y="1529"/>
                  </a:cubicBezTo>
                  <a:cubicBezTo>
                    <a:pt x="722" y="1507"/>
                    <a:pt x="678" y="1497"/>
                    <a:pt x="637" y="1497"/>
                  </a:cubicBezTo>
                  <a:cubicBezTo>
                    <a:pt x="438" y="1497"/>
                    <a:pt x="282" y="1726"/>
                    <a:pt x="408" y="1921"/>
                  </a:cubicBezTo>
                  <a:cubicBezTo>
                    <a:pt x="222" y="1968"/>
                    <a:pt x="5" y="2166"/>
                    <a:pt x="1" y="2358"/>
                  </a:cubicBezTo>
                  <a:cubicBezTo>
                    <a:pt x="1312" y="1755"/>
                    <a:pt x="2717" y="1380"/>
                    <a:pt x="4154" y="1250"/>
                  </a:cubicBezTo>
                  <a:cubicBezTo>
                    <a:pt x="4019" y="1136"/>
                    <a:pt x="3843" y="1067"/>
                    <a:pt x="3669" y="1067"/>
                  </a:cubicBezTo>
                  <a:cubicBezTo>
                    <a:pt x="3594" y="1067"/>
                    <a:pt x="3520" y="1080"/>
                    <a:pt x="3449" y="1107"/>
                  </a:cubicBezTo>
                  <a:cubicBezTo>
                    <a:pt x="3429" y="786"/>
                    <a:pt x="3388" y="436"/>
                    <a:pt x="3160" y="209"/>
                  </a:cubicBezTo>
                  <a:cubicBezTo>
                    <a:pt x="3021" y="70"/>
                    <a:pt x="2824" y="0"/>
                    <a:pt x="26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3667600" y="1446825"/>
              <a:ext cx="499825" cy="263800"/>
            </a:xfrm>
            <a:custGeom>
              <a:avLst/>
              <a:gdLst/>
              <a:ahLst/>
              <a:cxnLst/>
              <a:rect l="l" t="t" r="r" b="b"/>
              <a:pathLst>
                <a:path w="19993" h="10552" extrusionOk="0">
                  <a:moveTo>
                    <a:pt x="7911" y="0"/>
                  </a:moveTo>
                  <a:cubicBezTo>
                    <a:pt x="6177" y="0"/>
                    <a:pt x="4537" y="897"/>
                    <a:pt x="3092" y="1889"/>
                  </a:cubicBezTo>
                  <a:cubicBezTo>
                    <a:pt x="2072" y="2591"/>
                    <a:pt x="1076" y="3363"/>
                    <a:pt x="1" y="3961"/>
                  </a:cubicBezTo>
                  <a:lnTo>
                    <a:pt x="841" y="6170"/>
                  </a:lnTo>
                  <a:lnTo>
                    <a:pt x="1228" y="7185"/>
                  </a:lnTo>
                  <a:lnTo>
                    <a:pt x="1711" y="8453"/>
                  </a:lnTo>
                  <a:lnTo>
                    <a:pt x="2328" y="10070"/>
                  </a:lnTo>
                  <a:cubicBezTo>
                    <a:pt x="2341" y="10070"/>
                    <a:pt x="2354" y="10069"/>
                    <a:pt x="2368" y="10069"/>
                  </a:cubicBezTo>
                  <a:cubicBezTo>
                    <a:pt x="2676" y="10069"/>
                    <a:pt x="2955" y="10261"/>
                    <a:pt x="3066" y="10552"/>
                  </a:cubicBezTo>
                  <a:lnTo>
                    <a:pt x="16377" y="9836"/>
                  </a:lnTo>
                  <a:cubicBezTo>
                    <a:pt x="16596" y="9704"/>
                    <a:pt x="16818" y="9576"/>
                    <a:pt x="17041" y="9452"/>
                  </a:cubicBezTo>
                  <a:cubicBezTo>
                    <a:pt x="18042" y="8899"/>
                    <a:pt x="19111" y="8422"/>
                    <a:pt x="19992" y="7706"/>
                  </a:cubicBezTo>
                  <a:cubicBezTo>
                    <a:pt x="19952" y="7572"/>
                    <a:pt x="19911" y="7437"/>
                    <a:pt x="19870" y="7303"/>
                  </a:cubicBezTo>
                  <a:cubicBezTo>
                    <a:pt x="19766" y="6962"/>
                    <a:pt x="19666" y="6620"/>
                    <a:pt x="19564" y="6279"/>
                  </a:cubicBezTo>
                  <a:cubicBezTo>
                    <a:pt x="19353" y="5567"/>
                    <a:pt x="19148" y="4855"/>
                    <a:pt x="18946" y="4142"/>
                  </a:cubicBezTo>
                  <a:cubicBezTo>
                    <a:pt x="18871" y="3872"/>
                    <a:pt x="18793" y="3602"/>
                    <a:pt x="18720" y="3331"/>
                  </a:cubicBezTo>
                  <a:cubicBezTo>
                    <a:pt x="16611" y="3097"/>
                    <a:pt x="14554" y="2523"/>
                    <a:pt x="12630" y="1630"/>
                  </a:cubicBezTo>
                  <a:cubicBezTo>
                    <a:pt x="11210" y="969"/>
                    <a:pt x="9814" y="120"/>
                    <a:pt x="8252" y="12"/>
                  </a:cubicBezTo>
                  <a:cubicBezTo>
                    <a:pt x="8138" y="4"/>
                    <a:pt x="8024" y="0"/>
                    <a:pt x="7911" y="0"/>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7"/>
            <p:cNvSpPr/>
            <p:nvPr/>
          </p:nvSpPr>
          <p:spPr>
            <a:xfrm>
              <a:off x="3933625" y="1550325"/>
              <a:ext cx="230725" cy="105000"/>
            </a:xfrm>
            <a:custGeom>
              <a:avLst/>
              <a:gdLst/>
              <a:ahLst/>
              <a:cxnLst/>
              <a:rect l="l" t="t" r="r" b="b"/>
              <a:pathLst>
                <a:path w="9229" h="4200" extrusionOk="0">
                  <a:moveTo>
                    <a:pt x="8305" y="0"/>
                  </a:moveTo>
                  <a:cubicBezTo>
                    <a:pt x="5443" y="206"/>
                    <a:pt x="2636" y="890"/>
                    <a:pt x="0" y="2025"/>
                  </a:cubicBezTo>
                  <a:cubicBezTo>
                    <a:pt x="167" y="2316"/>
                    <a:pt x="47" y="2661"/>
                    <a:pt x="100" y="2991"/>
                  </a:cubicBezTo>
                  <a:cubicBezTo>
                    <a:pt x="152" y="3322"/>
                    <a:pt x="248" y="3671"/>
                    <a:pt x="507" y="3884"/>
                  </a:cubicBezTo>
                  <a:cubicBezTo>
                    <a:pt x="727" y="4068"/>
                    <a:pt x="1027" y="4116"/>
                    <a:pt x="1313" y="4145"/>
                  </a:cubicBezTo>
                  <a:cubicBezTo>
                    <a:pt x="1674" y="4183"/>
                    <a:pt x="2034" y="4200"/>
                    <a:pt x="2394" y="4200"/>
                  </a:cubicBezTo>
                  <a:cubicBezTo>
                    <a:pt x="4680" y="4200"/>
                    <a:pt x="6942" y="3515"/>
                    <a:pt x="9229" y="3162"/>
                  </a:cubicBezTo>
                  <a:cubicBezTo>
                    <a:pt x="9127" y="2822"/>
                    <a:pt x="9025" y="2480"/>
                    <a:pt x="8924" y="2138"/>
                  </a:cubicBezTo>
                  <a:cubicBezTo>
                    <a:pt x="8714" y="1427"/>
                    <a:pt x="8508" y="715"/>
                    <a:pt x="8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7"/>
            <p:cNvSpPr/>
            <p:nvPr/>
          </p:nvSpPr>
          <p:spPr>
            <a:xfrm>
              <a:off x="3688625" y="1589350"/>
              <a:ext cx="192725" cy="68800"/>
            </a:xfrm>
            <a:custGeom>
              <a:avLst/>
              <a:gdLst/>
              <a:ahLst/>
              <a:cxnLst/>
              <a:rect l="l" t="t" r="r" b="b"/>
              <a:pathLst>
                <a:path w="7709" h="2752" extrusionOk="0">
                  <a:moveTo>
                    <a:pt x="5599" y="0"/>
                  </a:moveTo>
                  <a:cubicBezTo>
                    <a:pt x="4241" y="0"/>
                    <a:pt x="2884" y="82"/>
                    <a:pt x="1536" y="245"/>
                  </a:cubicBezTo>
                  <a:cubicBezTo>
                    <a:pt x="1023" y="308"/>
                    <a:pt x="509" y="383"/>
                    <a:pt x="0" y="469"/>
                  </a:cubicBezTo>
                  <a:lnTo>
                    <a:pt x="387" y="1484"/>
                  </a:lnTo>
                  <a:lnTo>
                    <a:pt x="868" y="2752"/>
                  </a:lnTo>
                  <a:lnTo>
                    <a:pt x="6350" y="1544"/>
                  </a:lnTo>
                  <a:cubicBezTo>
                    <a:pt x="6552" y="1499"/>
                    <a:pt x="6757" y="1453"/>
                    <a:pt x="6929" y="1344"/>
                  </a:cubicBezTo>
                  <a:cubicBezTo>
                    <a:pt x="7193" y="1176"/>
                    <a:pt x="7708" y="425"/>
                    <a:pt x="7431" y="114"/>
                  </a:cubicBezTo>
                  <a:cubicBezTo>
                    <a:pt x="7352" y="24"/>
                    <a:pt x="7173" y="4"/>
                    <a:pt x="6994" y="4"/>
                  </a:cubicBezTo>
                  <a:cubicBezTo>
                    <a:pt x="6858" y="4"/>
                    <a:pt x="6722" y="15"/>
                    <a:pt x="6630" y="15"/>
                  </a:cubicBezTo>
                  <a:cubicBezTo>
                    <a:pt x="6621" y="15"/>
                    <a:pt x="6612" y="15"/>
                    <a:pt x="6604" y="15"/>
                  </a:cubicBezTo>
                  <a:cubicBezTo>
                    <a:pt x="6269" y="5"/>
                    <a:pt x="5935" y="0"/>
                    <a:pt x="55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a:off x="3698275" y="1580750"/>
              <a:ext cx="476700" cy="129875"/>
            </a:xfrm>
            <a:custGeom>
              <a:avLst/>
              <a:gdLst/>
              <a:ahLst/>
              <a:cxnLst/>
              <a:rect l="l" t="t" r="r" b="b"/>
              <a:pathLst>
                <a:path w="19068" h="5195" extrusionOk="0">
                  <a:moveTo>
                    <a:pt x="10700" y="0"/>
                  </a:moveTo>
                  <a:cubicBezTo>
                    <a:pt x="7064" y="0"/>
                    <a:pt x="3427" y="612"/>
                    <a:pt x="1" y="1828"/>
                  </a:cubicBezTo>
                  <a:lnTo>
                    <a:pt x="1099" y="4713"/>
                  </a:lnTo>
                  <a:cubicBezTo>
                    <a:pt x="1113" y="4713"/>
                    <a:pt x="1126" y="4712"/>
                    <a:pt x="1140" y="4712"/>
                  </a:cubicBezTo>
                  <a:cubicBezTo>
                    <a:pt x="1449" y="4712"/>
                    <a:pt x="1728" y="4904"/>
                    <a:pt x="1839" y="5195"/>
                  </a:cubicBezTo>
                  <a:lnTo>
                    <a:pt x="18393" y="4304"/>
                  </a:lnTo>
                  <a:cubicBezTo>
                    <a:pt x="18249" y="3838"/>
                    <a:pt x="18580" y="3361"/>
                    <a:pt x="19067" y="3336"/>
                  </a:cubicBezTo>
                  <a:cubicBezTo>
                    <a:pt x="18819" y="2535"/>
                    <a:pt x="18576" y="1730"/>
                    <a:pt x="18338" y="921"/>
                  </a:cubicBezTo>
                  <a:cubicBezTo>
                    <a:pt x="15842" y="306"/>
                    <a:pt x="13271" y="0"/>
                    <a:pt x="107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a:off x="3866625" y="1434700"/>
              <a:ext cx="98675" cy="194900"/>
            </a:xfrm>
            <a:custGeom>
              <a:avLst/>
              <a:gdLst/>
              <a:ahLst/>
              <a:cxnLst/>
              <a:rect l="l" t="t" r="r" b="b"/>
              <a:pathLst>
                <a:path w="3947" h="7796" extrusionOk="0">
                  <a:moveTo>
                    <a:pt x="222" y="1"/>
                  </a:moveTo>
                  <a:cubicBezTo>
                    <a:pt x="1" y="447"/>
                    <a:pt x="31" y="1003"/>
                    <a:pt x="197" y="1477"/>
                  </a:cubicBezTo>
                  <a:cubicBezTo>
                    <a:pt x="365" y="1951"/>
                    <a:pt x="654" y="2361"/>
                    <a:pt x="947" y="2754"/>
                  </a:cubicBezTo>
                  <a:cubicBezTo>
                    <a:pt x="1241" y="3148"/>
                    <a:pt x="1544" y="3540"/>
                    <a:pt x="1747" y="3998"/>
                  </a:cubicBezTo>
                  <a:cubicBezTo>
                    <a:pt x="1993" y="4554"/>
                    <a:pt x="2078" y="5186"/>
                    <a:pt x="2059" y="5803"/>
                  </a:cubicBezTo>
                  <a:cubicBezTo>
                    <a:pt x="2039" y="6421"/>
                    <a:pt x="1920" y="7031"/>
                    <a:pt x="1776" y="7629"/>
                  </a:cubicBezTo>
                  <a:cubicBezTo>
                    <a:pt x="2196" y="7746"/>
                    <a:pt x="2629" y="7795"/>
                    <a:pt x="3063" y="7795"/>
                  </a:cubicBezTo>
                  <a:cubicBezTo>
                    <a:pt x="3227" y="7795"/>
                    <a:pt x="3391" y="7788"/>
                    <a:pt x="3554" y="7775"/>
                  </a:cubicBezTo>
                  <a:cubicBezTo>
                    <a:pt x="3947" y="6643"/>
                    <a:pt x="3796" y="5251"/>
                    <a:pt x="3165" y="4255"/>
                  </a:cubicBezTo>
                  <a:cubicBezTo>
                    <a:pt x="2860" y="3775"/>
                    <a:pt x="2459" y="3380"/>
                    <a:pt x="2066" y="2984"/>
                  </a:cubicBezTo>
                  <a:cubicBezTo>
                    <a:pt x="1674" y="2590"/>
                    <a:pt x="1281" y="2180"/>
                    <a:pt x="1003" y="1682"/>
                  </a:cubicBezTo>
                  <a:cubicBezTo>
                    <a:pt x="723" y="1183"/>
                    <a:pt x="567" y="576"/>
                    <a:pt x="686" y="5"/>
                  </a:cubicBezTo>
                  <a:lnTo>
                    <a:pt x="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p:nvPr/>
          </p:nvSpPr>
          <p:spPr>
            <a:xfrm>
              <a:off x="3930825" y="1468075"/>
              <a:ext cx="63000" cy="95950"/>
            </a:xfrm>
            <a:custGeom>
              <a:avLst/>
              <a:gdLst/>
              <a:ahLst/>
              <a:cxnLst/>
              <a:rect l="l" t="t" r="r" b="b"/>
              <a:pathLst>
                <a:path w="2520" h="3838" extrusionOk="0">
                  <a:moveTo>
                    <a:pt x="2236" y="1"/>
                  </a:moveTo>
                  <a:cubicBezTo>
                    <a:pt x="1503" y="303"/>
                    <a:pt x="861" y="843"/>
                    <a:pt x="481" y="1537"/>
                  </a:cubicBezTo>
                  <a:cubicBezTo>
                    <a:pt x="102" y="2233"/>
                    <a:pt x="0" y="3088"/>
                    <a:pt x="255" y="3837"/>
                  </a:cubicBezTo>
                  <a:cubicBezTo>
                    <a:pt x="654" y="3503"/>
                    <a:pt x="1059" y="3098"/>
                    <a:pt x="1440" y="2743"/>
                  </a:cubicBezTo>
                  <a:cubicBezTo>
                    <a:pt x="1822" y="2390"/>
                    <a:pt x="2162" y="1976"/>
                    <a:pt x="2337" y="1486"/>
                  </a:cubicBezTo>
                  <a:cubicBezTo>
                    <a:pt x="2511" y="996"/>
                    <a:pt x="2519" y="437"/>
                    <a:pt x="2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p:cNvSpPr/>
            <p:nvPr/>
          </p:nvSpPr>
          <p:spPr>
            <a:xfrm>
              <a:off x="3815500" y="1516025"/>
              <a:ext cx="113625" cy="57925"/>
            </a:xfrm>
            <a:custGeom>
              <a:avLst/>
              <a:gdLst/>
              <a:ahLst/>
              <a:cxnLst/>
              <a:rect l="l" t="t" r="r" b="b"/>
              <a:pathLst>
                <a:path w="4545" h="2317" extrusionOk="0">
                  <a:moveTo>
                    <a:pt x="915" y="1"/>
                  </a:moveTo>
                  <a:cubicBezTo>
                    <a:pt x="602" y="1"/>
                    <a:pt x="290" y="55"/>
                    <a:pt x="0" y="173"/>
                  </a:cubicBezTo>
                  <a:cubicBezTo>
                    <a:pt x="62" y="644"/>
                    <a:pt x="299" y="1057"/>
                    <a:pt x="651" y="1380"/>
                  </a:cubicBezTo>
                  <a:cubicBezTo>
                    <a:pt x="1002" y="1702"/>
                    <a:pt x="1437" y="1921"/>
                    <a:pt x="1887" y="2077"/>
                  </a:cubicBezTo>
                  <a:cubicBezTo>
                    <a:pt x="2377" y="2247"/>
                    <a:pt x="2878" y="2317"/>
                    <a:pt x="3384" y="2317"/>
                  </a:cubicBezTo>
                  <a:cubicBezTo>
                    <a:pt x="3768" y="2317"/>
                    <a:pt x="4156" y="2277"/>
                    <a:pt x="4545" y="2210"/>
                  </a:cubicBezTo>
                  <a:cubicBezTo>
                    <a:pt x="4140" y="1779"/>
                    <a:pt x="3735" y="1346"/>
                    <a:pt x="3277" y="973"/>
                  </a:cubicBezTo>
                  <a:cubicBezTo>
                    <a:pt x="2820" y="599"/>
                    <a:pt x="2305" y="286"/>
                    <a:pt x="1738" y="121"/>
                  </a:cubicBezTo>
                  <a:cubicBezTo>
                    <a:pt x="1471" y="43"/>
                    <a:pt x="1192" y="1"/>
                    <a:pt x="9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8" name="Google Shape;1228;p37"/>
            <p:cNvGrpSpPr/>
            <p:nvPr/>
          </p:nvGrpSpPr>
          <p:grpSpPr>
            <a:xfrm>
              <a:off x="3749100" y="1322200"/>
              <a:ext cx="251900" cy="185000"/>
              <a:chOff x="3749100" y="1322200"/>
              <a:chExt cx="251900" cy="185000"/>
            </a:xfrm>
          </p:grpSpPr>
          <p:sp>
            <p:nvSpPr>
              <p:cNvPr id="1229" name="Google Shape;1229;p37"/>
              <p:cNvSpPr/>
              <p:nvPr/>
            </p:nvSpPr>
            <p:spPr>
              <a:xfrm>
                <a:off x="3859950" y="1422100"/>
                <a:ext cx="95350" cy="72700"/>
              </a:xfrm>
              <a:custGeom>
                <a:avLst/>
                <a:gdLst/>
                <a:ahLst/>
                <a:cxnLst/>
                <a:rect l="l" t="t" r="r" b="b"/>
                <a:pathLst>
                  <a:path w="3814" h="2908" extrusionOk="0">
                    <a:moveTo>
                      <a:pt x="542" y="1"/>
                    </a:moveTo>
                    <a:cubicBezTo>
                      <a:pt x="0" y="1"/>
                      <a:pt x="1526" y="2907"/>
                      <a:pt x="2611" y="2907"/>
                    </a:cubicBezTo>
                    <a:cubicBezTo>
                      <a:pt x="2683" y="2907"/>
                      <a:pt x="2753" y="2894"/>
                      <a:pt x="2820" y="2867"/>
                    </a:cubicBezTo>
                    <a:cubicBezTo>
                      <a:pt x="3814" y="2464"/>
                      <a:pt x="1208" y="67"/>
                      <a:pt x="559" y="2"/>
                    </a:cubicBezTo>
                    <a:cubicBezTo>
                      <a:pt x="553" y="1"/>
                      <a:pt x="548" y="1"/>
                      <a:pt x="5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0" name="Google Shape;1230;p37"/>
              <p:cNvGrpSpPr/>
              <p:nvPr/>
            </p:nvGrpSpPr>
            <p:grpSpPr>
              <a:xfrm>
                <a:off x="3749100" y="1322200"/>
                <a:ext cx="251900" cy="185000"/>
                <a:chOff x="3749100" y="1322200"/>
                <a:chExt cx="251900" cy="185000"/>
              </a:xfrm>
            </p:grpSpPr>
            <p:sp>
              <p:nvSpPr>
                <p:cNvPr id="1231" name="Google Shape;1231;p37"/>
                <p:cNvSpPr/>
                <p:nvPr/>
              </p:nvSpPr>
              <p:spPr>
                <a:xfrm>
                  <a:off x="3868050" y="1325325"/>
                  <a:ext cx="80900" cy="70025"/>
                </a:xfrm>
                <a:custGeom>
                  <a:avLst/>
                  <a:gdLst/>
                  <a:ahLst/>
                  <a:cxnLst/>
                  <a:rect l="l" t="t" r="r" b="b"/>
                  <a:pathLst>
                    <a:path w="3236" h="2801" extrusionOk="0">
                      <a:moveTo>
                        <a:pt x="2177" y="0"/>
                      </a:moveTo>
                      <a:cubicBezTo>
                        <a:pt x="1315" y="0"/>
                        <a:pt x="0" y="2354"/>
                        <a:pt x="189" y="2757"/>
                      </a:cubicBezTo>
                      <a:cubicBezTo>
                        <a:pt x="203" y="2787"/>
                        <a:pt x="230" y="2801"/>
                        <a:pt x="268" y="2801"/>
                      </a:cubicBezTo>
                      <a:cubicBezTo>
                        <a:pt x="776" y="2801"/>
                        <a:pt x="3236" y="278"/>
                        <a:pt x="2294" y="16"/>
                      </a:cubicBezTo>
                      <a:cubicBezTo>
                        <a:pt x="2256" y="5"/>
                        <a:pt x="2217" y="0"/>
                        <a:pt x="21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7"/>
                <p:cNvSpPr/>
                <p:nvPr/>
              </p:nvSpPr>
              <p:spPr>
                <a:xfrm>
                  <a:off x="3841400" y="1322200"/>
                  <a:ext cx="46800" cy="71450"/>
                </a:xfrm>
                <a:custGeom>
                  <a:avLst/>
                  <a:gdLst/>
                  <a:ahLst/>
                  <a:cxnLst/>
                  <a:rect l="l" t="t" r="r" b="b"/>
                  <a:pathLst>
                    <a:path w="1872" h="2858" extrusionOk="0">
                      <a:moveTo>
                        <a:pt x="947" y="0"/>
                      </a:moveTo>
                      <a:cubicBezTo>
                        <a:pt x="928" y="0"/>
                        <a:pt x="909" y="1"/>
                        <a:pt x="890" y="3"/>
                      </a:cubicBezTo>
                      <a:cubicBezTo>
                        <a:pt x="0" y="107"/>
                        <a:pt x="360" y="2575"/>
                        <a:pt x="820" y="2841"/>
                      </a:cubicBezTo>
                      <a:cubicBezTo>
                        <a:pt x="839" y="2852"/>
                        <a:pt x="859" y="2857"/>
                        <a:pt x="878" y="2857"/>
                      </a:cubicBezTo>
                      <a:cubicBezTo>
                        <a:pt x="1333" y="2857"/>
                        <a:pt x="1872" y="0"/>
                        <a:pt x="9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3788825" y="1339050"/>
                  <a:ext cx="76125" cy="57375"/>
                </a:xfrm>
                <a:custGeom>
                  <a:avLst/>
                  <a:gdLst/>
                  <a:ahLst/>
                  <a:cxnLst/>
                  <a:rect l="l" t="t" r="r" b="b"/>
                  <a:pathLst>
                    <a:path w="3045" h="2295" extrusionOk="0">
                      <a:moveTo>
                        <a:pt x="939" y="0"/>
                      </a:moveTo>
                      <a:cubicBezTo>
                        <a:pt x="869" y="0"/>
                        <a:pt x="801" y="15"/>
                        <a:pt x="738" y="49"/>
                      </a:cubicBezTo>
                      <a:cubicBezTo>
                        <a:pt x="1" y="431"/>
                        <a:pt x="1908" y="2247"/>
                        <a:pt x="2503" y="2294"/>
                      </a:cubicBezTo>
                      <a:cubicBezTo>
                        <a:pt x="2508" y="2294"/>
                        <a:pt x="2513" y="2294"/>
                        <a:pt x="2518" y="2294"/>
                      </a:cubicBezTo>
                      <a:cubicBezTo>
                        <a:pt x="3044" y="2294"/>
                        <a:pt x="1798" y="0"/>
                        <a:pt x="9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7"/>
                <p:cNvSpPr/>
                <p:nvPr/>
              </p:nvSpPr>
              <p:spPr>
                <a:xfrm>
                  <a:off x="3756800" y="1369975"/>
                  <a:ext cx="99400" cy="33550"/>
                </a:xfrm>
                <a:custGeom>
                  <a:avLst/>
                  <a:gdLst/>
                  <a:ahLst/>
                  <a:cxnLst/>
                  <a:rect l="l" t="t" r="r" b="b"/>
                  <a:pathLst>
                    <a:path w="3976" h="1342" extrusionOk="0">
                      <a:moveTo>
                        <a:pt x="848" y="0"/>
                      </a:moveTo>
                      <a:cubicBezTo>
                        <a:pt x="649" y="0"/>
                        <a:pt x="492" y="46"/>
                        <a:pt x="408" y="152"/>
                      </a:cubicBezTo>
                      <a:cubicBezTo>
                        <a:pt x="1" y="666"/>
                        <a:pt x="2337" y="1341"/>
                        <a:pt x="3237" y="1341"/>
                      </a:cubicBezTo>
                      <a:cubicBezTo>
                        <a:pt x="3340" y="1341"/>
                        <a:pt x="3424" y="1332"/>
                        <a:pt x="3483" y="1314"/>
                      </a:cubicBezTo>
                      <a:cubicBezTo>
                        <a:pt x="3975" y="1158"/>
                        <a:pt x="1858" y="0"/>
                        <a:pt x="8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7"/>
                <p:cNvSpPr/>
                <p:nvPr/>
              </p:nvSpPr>
              <p:spPr>
                <a:xfrm>
                  <a:off x="3749100" y="1403100"/>
                  <a:ext cx="97225" cy="20975"/>
                </a:xfrm>
                <a:custGeom>
                  <a:avLst/>
                  <a:gdLst/>
                  <a:ahLst/>
                  <a:cxnLst/>
                  <a:rect l="l" t="t" r="r" b="b"/>
                  <a:pathLst>
                    <a:path w="3889" h="839" extrusionOk="0">
                      <a:moveTo>
                        <a:pt x="2107" y="1"/>
                      </a:moveTo>
                      <a:cubicBezTo>
                        <a:pt x="1133" y="1"/>
                        <a:pt x="71" y="142"/>
                        <a:pt x="28" y="515"/>
                      </a:cubicBezTo>
                      <a:cubicBezTo>
                        <a:pt x="0" y="750"/>
                        <a:pt x="406" y="839"/>
                        <a:pt x="957" y="839"/>
                      </a:cubicBezTo>
                      <a:cubicBezTo>
                        <a:pt x="1950" y="839"/>
                        <a:pt x="3419" y="551"/>
                        <a:pt x="3686" y="312"/>
                      </a:cubicBezTo>
                      <a:cubicBezTo>
                        <a:pt x="3889" y="130"/>
                        <a:pt x="3039" y="1"/>
                        <a:pt x="21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7"/>
                <p:cNvSpPr/>
                <p:nvPr/>
              </p:nvSpPr>
              <p:spPr>
                <a:xfrm>
                  <a:off x="3751725" y="1416250"/>
                  <a:ext cx="92950" cy="45850"/>
                </a:xfrm>
                <a:custGeom>
                  <a:avLst/>
                  <a:gdLst/>
                  <a:ahLst/>
                  <a:cxnLst/>
                  <a:rect l="l" t="t" r="r" b="b"/>
                  <a:pathLst>
                    <a:path w="3718" h="1834" extrusionOk="0">
                      <a:moveTo>
                        <a:pt x="3550" y="0"/>
                      </a:moveTo>
                      <a:cubicBezTo>
                        <a:pt x="2849" y="0"/>
                        <a:pt x="1" y="1129"/>
                        <a:pt x="338" y="1705"/>
                      </a:cubicBezTo>
                      <a:cubicBezTo>
                        <a:pt x="391" y="1794"/>
                        <a:pt x="496" y="1834"/>
                        <a:pt x="639" y="1834"/>
                      </a:cubicBezTo>
                      <a:cubicBezTo>
                        <a:pt x="1476" y="1834"/>
                        <a:pt x="3584" y="494"/>
                        <a:pt x="3699" y="93"/>
                      </a:cubicBezTo>
                      <a:cubicBezTo>
                        <a:pt x="3718" y="29"/>
                        <a:pt x="3661" y="0"/>
                        <a:pt x="3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7"/>
                <p:cNvSpPr/>
                <p:nvPr/>
              </p:nvSpPr>
              <p:spPr>
                <a:xfrm>
                  <a:off x="3779700" y="1422650"/>
                  <a:ext cx="76950" cy="71250"/>
                </a:xfrm>
                <a:custGeom>
                  <a:avLst/>
                  <a:gdLst/>
                  <a:ahLst/>
                  <a:cxnLst/>
                  <a:rect l="l" t="t" r="r" b="b"/>
                  <a:pathLst>
                    <a:path w="3078" h="2850" extrusionOk="0">
                      <a:moveTo>
                        <a:pt x="2819" y="0"/>
                      </a:moveTo>
                      <a:cubicBezTo>
                        <a:pt x="2326" y="0"/>
                        <a:pt x="1" y="2403"/>
                        <a:pt x="779" y="2808"/>
                      </a:cubicBezTo>
                      <a:cubicBezTo>
                        <a:pt x="833" y="2837"/>
                        <a:pt x="890" y="2850"/>
                        <a:pt x="950" y="2850"/>
                      </a:cubicBezTo>
                      <a:cubicBezTo>
                        <a:pt x="1762" y="2850"/>
                        <a:pt x="3078" y="464"/>
                        <a:pt x="2898" y="47"/>
                      </a:cubicBezTo>
                      <a:cubicBezTo>
                        <a:pt x="2885" y="15"/>
                        <a:pt x="2857" y="0"/>
                        <a:pt x="28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7"/>
                <p:cNvSpPr/>
                <p:nvPr/>
              </p:nvSpPr>
              <p:spPr>
                <a:xfrm>
                  <a:off x="3833975" y="1424725"/>
                  <a:ext cx="53125" cy="82475"/>
                </a:xfrm>
                <a:custGeom>
                  <a:avLst/>
                  <a:gdLst/>
                  <a:ahLst/>
                  <a:cxnLst/>
                  <a:rect l="l" t="t" r="r" b="b"/>
                  <a:pathLst>
                    <a:path w="2125" h="3299" extrusionOk="0">
                      <a:moveTo>
                        <a:pt x="1105" y="1"/>
                      </a:moveTo>
                      <a:cubicBezTo>
                        <a:pt x="637" y="1"/>
                        <a:pt x="1" y="3261"/>
                        <a:pt x="1086" y="3299"/>
                      </a:cubicBezTo>
                      <a:cubicBezTo>
                        <a:pt x="1093" y="3299"/>
                        <a:pt x="1099" y="3299"/>
                        <a:pt x="1105" y="3299"/>
                      </a:cubicBezTo>
                      <a:cubicBezTo>
                        <a:pt x="2125" y="3299"/>
                        <a:pt x="1644" y="316"/>
                        <a:pt x="1162" y="18"/>
                      </a:cubicBezTo>
                      <a:cubicBezTo>
                        <a:pt x="1144" y="6"/>
                        <a:pt x="1124" y="1"/>
                        <a:pt x="11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7"/>
                <p:cNvSpPr/>
                <p:nvPr/>
              </p:nvSpPr>
              <p:spPr>
                <a:xfrm>
                  <a:off x="3868825" y="1414900"/>
                  <a:ext cx="127925" cy="43475"/>
                </a:xfrm>
                <a:custGeom>
                  <a:avLst/>
                  <a:gdLst/>
                  <a:ahLst/>
                  <a:cxnLst/>
                  <a:rect l="l" t="t" r="r" b="b"/>
                  <a:pathLst>
                    <a:path w="5117" h="1739" extrusionOk="0">
                      <a:moveTo>
                        <a:pt x="750" y="0"/>
                      </a:moveTo>
                      <a:cubicBezTo>
                        <a:pt x="653" y="0"/>
                        <a:pt x="575" y="8"/>
                        <a:pt x="521" y="24"/>
                      </a:cubicBezTo>
                      <a:cubicBezTo>
                        <a:pt x="0" y="180"/>
                        <a:pt x="2778" y="1739"/>
                        <a:pt x="4059" y="1739"/>
                      </a:cubicBezTo>
                      <a:cubicBezTo>
                        <a:pt x="4300" y="1739"/>
                        <a:pt x="4488" y="1683"/>
                        <a:pt x="4591" y="1553"/>
                      </a:cubicBezTo>
                      <a:cubicBezTo>
                        <a:pt x="5117" y="888"/>
                        <a:pt x="1801" y="0"/>
                        <a:pt x="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7"/>
                <p:cNvSpPr/>
                <p:nvPr/>
              </p:nvSpPr>
              <p:spPr>
                <a:xfrm>
                  <a:off x="3878975" y="1391375"/>
                  <a:ext cx="122025" cy="24575"/>
                </a:xfrm>
                <a:custGeom>
                  <a:avLst/>
                  <a:gdLst/>
                  <a:ahLst/>
                  <a:cxnLst/>
                  <a:rect l="l" t="t" r="r" b="b"/>
                  <a:pathLst>
                    <a:path w="4881" h="983" extrusionOk="0">
                      <a:moveTo>
                        <a:pt x="3696" y="1"/>
                      </a:moveTo>
                      <a:cubicBezTo>
                        <a:pt x="2417" y="1"/>
                        <a:pt x="506" y="373"/>
                        <a:pt x="218" y="628"/>
                      </a:cubicBezTo>
                      <a:cubicBezTo>
                        <a:pt x="1" y="821"/>
                        <a:pt x="1168" y="983"/>
                        <a:pt x="2387" y="983"/>
                      </a:cubicBezTo>
                      <a:cubicBezTo>
                        <a:pt x="3608" y="983"/>
                        <a:pt x="4880" y="821"/>
                        <a:pt x="4859" y="366"/>
                      </a:cubicBezTo>
                      <a:cubicBezTo>
                        <a:pt x="4847" y="100"/>
                        <a:pt x="4355" y="1"/>
                        <a:pt x="3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7"/>
                <p:cNvSpPr/>
                <p:nvPr/>
              </p:nvSpPr>
              <p:spPr>
                <a:xfrm>
                  <a:off x="3880625" y="1350575"/>
                  <a:ext cx="111075" cy="50875"/>
                </a:xfrm>
                <a:custGeom>
                  <a:avLst/>
                  <a:gdLst/>
                  <a:ahLst/>
                  <a:cxnLst/>
                  <a:rect l="l" t="t" r="r" b="b"/>
                  <a:pathLst>
                    <a:path w="4443" h="2035" extrusionOk="0">
                      <a:moveTo>
                        <a:pt x="3528" y="1"/>
                      </a:moveTo>
                      <a:cubicBezTo>
                        <a:pt x="2543" y="1"/>
                        <a:pt x="130" y="1539"/>
                        <a:pt x="17" y="1949"/>
                      </a:cubicBezTo>
                      <a:cubicBezTo>
                        <a:pt x="1" y="2008"/>
                        <a:pt x="57" y="2034"/>
                        <a:pt x="167" y="2034"/>
                      </a:cubicBezTo>
                      <a:cubicBezTo>
                        <a:pt x="948" y="2034"/>
                        <a:pt x="4442" y="700"/>
                        <a:pt x="3855" y="106"/>
                      </a:cubicBezTo>
                      <a:cubicBezTo>
                        <a:pt x="3783" y="33"/>
                        <a:pt x="3671" y="1"/>
                        <a:pt x="35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42" name="Google Shape;1242;p37"/>
            <p:cNvGrpSpPr/>
            <p:nvPr/>
          </p:nvGrpSpPr>
          <p:grpSpPr>
            <a:xfrm>
              <a:off x="3748050" y="1321650"/>
              <a:ext cx="254450" cy="181750"/>
              <a:chOff x="3748050" y="1321650"/>
              <a:chExt cx="254450" cy="181750"/>
            </a:xfrm>
          </p:grpSpPr>
          <p:sp>
            <p:nvSpPr>
              <p:cNvPr id="1243" name="Google Shape;1243;p37"/>
              <p:cNvSpPr/>
              <p:nvPr/>
            </p:nvSpPr>
            <p:spPr>
              <a:xfrm>
                <a:off x="3874075" y="1336350"/>
                <a:ext cx="89125" cy="59225"/>
              </a:xfrm>
              <a:custGeom>
                <a:avLst/>
                <a:gdLst/>
                <a:ahLst/>
                <a:cxnLst/>
                <a:rect l="l" t="t" r="r" b="b"/>
                <a:pathLst>
                  <a:path w="3565" h="2369" extrusionOk="0">
                    <a:moveTo>
                      <a:pt x="2500" y="1"/>
                    </a:moveTo>
                    <a:cubicBezTo>
                      <a:pt x="1623" y="1"/>
                      <a:pt x="0" y="1890"/>
                      <a:pt x="99" y="2306"/>
                    </a:cubicBezTo>
                    <a:cubicBezTo>
                      <a:pt x="110" y="2349"/>
                      <a:pt x="149" y="2368"/>
                      <a:pt x="210" y="2368"/>
                    </a:cubicBezTo>
                    <a:cubicBezTo>
                      <a:pt x="811" y="2368"/>
                      <a:pt x="3565" y="487"/>
                      <a:pt x="2719" y="50"/>
                    </a:cubicBezTo>
                    <a:cubicBezTo>
                      <a:pt x="2654" y="16"/>
                      <a:pt x="2580" y="1"/>
                      <a:pt x="25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7"/>
              <p:cNvSpPr/>
              <p:nvPr/>
            </p:nvSpPr>
            <p:spPr>
              <a:xfrm>
                <a:off x="3856425" y="1321650"/>
                <a:ext cx="50650" cy="69900"/>
              </a:xfrm>
              <a:custGeom>
                <a:avLst/>
                <a:gdLst/>
                <a:ahLst/>
                <a:cxnLst/>
                <a:rect l="l" t="t" r="r" b="b"/>
                <a:pathLst>
                  <a:path w="2026" h="2796" extrusionOk="0">
                    <a:moveTo>
                      <a:pt x="994" y="0"/>
                    </a:moveTo>
                    <a:cubicBezTo>
                      <a:pt x="140" y="0"/>
                      <a:pt x="1" y="2416"/>
                      <a:pt x="390" y="2765"/>
                    </a:cubicBezTo>
                    <a:cubicBezTo>
                      <a:pt x="413" y="2786"/>
                      <a:pt x="438" y="2796"/>
                      <a:pt x="466" y="2796"/>
                    </a:cubicBezTo>
                    <a:cubicBezTo>
                      <a:pt x="934" y="2796"/>
                      <a:pt x="2025" y="90"/>
                      <a:pt x="1036" y="2"/>
                    </a:cubicBezTo>
                    <a:cubicBezTo>
                      <a:pt x="1022" y="1"/>
                      <a:pt x="1008" y="0"/>
                      <a:pt x="9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7"/>
              <p:cNvSpPr/>
              <p:nvPr/>
            </p:nvSpPr>
            <p:spPr>
              <a:xfrm>
                <a:off x="3803425" y="1327350"/>
                <a:ext cx="64675" cy="64575"/>
              </a:xfrm>
              <a:custGeom>
                <a:avLst/>
                <a:gdLst/>
                <a:ahLst/>
                <a:cxnLst/>
                <a:rect l="l" t="t" r="r" b="b"/>
                <a:pathLst>
                  <a:path w="2587" h="2583" extrusionOk="0">
                    <a:moveTo>
                      <a:pt x="916" y="0"/>
                    </a:moveTo>
                    <a:cubicBezTo>
                      <a:pt x="878" y="0"/>
                      <a:pt x="840" y="6"/>
                      <a:pt x="801" y="16"/>
                    </a:cubicBezTo>
                    <a:cubicBezTo>
                      <a:pt x="0" y="241"/>
                      <a:pt x="1499" y="2407"/>
                      <a:pt x="2070" y="2575"/>
                    </a:cubicBezTo>
                    <a:cubicBezTo>
                      <a:pt x="2087" y="2580"/>
                      <a:pt x="2102" y="2582"/>
                      <a:pt x="2116" y="2582"/>
                    </a:cubicBezTo>
                    <a:cubicBezTo>
                      <a:pt x="2587" y="2582"/>
                      <a:pt x="1774" y="0"/>
                      <a:pt x="9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a:off x="3763425" y="1350325"/>
                <a:ext cx="96900" cy="46250"/>
              </a:xfrm>
              <a:custGeom>
                <a:avLst/>
                <a:gdLst/>
                <a:ahLst/>
                <a:cxnLst/>
                <a:rect l="l" t="t" r="r" b="b"/>
                <a:pathLst>
                  <a:path w="3876" h="1850" extrusionOk="0">
                    <a:moveTo>
                      <a:pt x="815" y="1"/>
                    </a:moveTo>
                    <a:cubicBezTo>
                      <a:pt x="707" y="1"/>
                      <a:pt x="616" y="26"/>
                      <a:pt x="549" y="82"/>
                    </a:cubicBezTo>
                    <a:cubicBezTo>
                      <a:pt x="1" y="540"/>
                      <a:pt x="2601" y="1849"/>
                      <a:pt x="3282" y="1849"/>
                    </a:cubicBezTo>
                    <a:cubicBezTo>
                      <a:pt x="3297" y="1849"/>
                      <a:pt x="3311" y="1849"/>
                      <a:pt x="3325" y="1847"/>
                    </a:cubicBezTo>
                    <a:cubicBezTo>
                      <a:pt x="3875" y="1791"/>
                      <a:pt x="1729" y="1"/>
                      <a:pt x="8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7"/>
              <p:cNvSpPr/>
              <p:nvPr/>
            </p:nvSpPr>
            <p:spPr>
              <a:xfrm>
                <a:off x="3748050" y="1383975"/>
                <a:ext cx="103225" cy="23000"/>
              </a:xfrm>
              <a:custGeom>
                <a:avLst/>
                <a:gdLst/>
                <a:ahLst/>
                <a:cxnLst/>
                <a:rect l="l" t="t" r="r" b="b"/>
                <a:pathLst>
                  <a:path w="4129" h="920" extrusionOk="0">
                    <a:moveTo>
                      <a:pt x="906" y="1"/>
                    </a:moveTo>
                    <a:cubicBezTo>
                      <a:pt x="504" y="1"/>
                      <a:pt x="206" y="70"/>
                      <a:pt x="147" y="249"/>
                    </a:cubicBezTo>
                    <a:cubicBezTo>
                      <a:pt x="0" y="691"/>
                      <a:pt x="1610" y="920"/>
                      <a:pt x="2747" y="920"/>
                    </a:cubicBezTo>
                    <a:cubicBezTo>
                      <a:pt x="3229" y="920"/>
                      <a:pt x="3627" y="879"/>
                      <a:pt x="3771" y="796"/>
                    </a:cubicBezTo>
                    <a:cubicBezTo>
                      <a:pt x="4129" y="589"/>
                      <a:pt x="2076" y="1"/>
                      <a:pt x="9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7"/>
              <p:cNvSpPr/>
              <p:nvPr/>
            </p:nvSpPr>
            <p:spPr>
              <a:xfrm>
                <a:off x="3748450" y="1408350"/>
                <a:ext cx="96550" cy="31200"/>
              </a:xfrm>
              <a:custGeom>
                <a:avLst/>
                <a:gdLst/>
                <a:ahLst/>
                <a:cxnLst/>
                <a:rect l="l" t="t" r="r" b="b"/>
                <a:pathLst>
                  <a:path w="3862" h="1248" extrusionOk="0">
                    <a:moveTo>
                      <a:pt x="3369" y="0"/>
                    </a:moveTo>
                    <a:cubicBezTo>
                      <a:pt x="2358" y="0"/>
                      <a:pt x="0" y="477"/>
                      <a:pt x="189" y="1039"/>
                    </a:cubicBezTo>
                    <a:cubicBezTo>
                      <a:pt x="239" y="1187"/>
                      <a:pt x="431" y="1248"/>
                      <a:pt x="702" y="1248"/>
                    </a:cubicBezTo>
                    <a:cubicBezTo>
                      <a:pt x="1665" y="1248"/>
                      <a:pt x="3630" y="483"/>
                      <a:pt x="3808" y="145"/>
                    </a:cubicBezTo>
                    <a:cubicBezTo>
                      <a:pt x="3861" y="45"/>
                      <a:pt x="3678" y="0"/>
                      <a:pt x="33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7"/>
              <p:cNvSpPr/>
              <p:nvPr/>
            </p:nvSpPr>
            <p:spPr>
              <a:xfrm>
                <a:off x="3767850" y="1417075"/>
                <a:ext cx="84675" cy="60600"/>
              </a:xfrm>
              <a:custGeom>
                <a:avLst/>
                <a:gdLst/>
                <a:ahLst/>
                <a:cxnLst/>
                <a:rect l="l" t="t" r="r" b="b"/>
                <a:pathLst>
                  <a:path w="3387" h="2424" extrusionOk="0">
                    <a:moveTo>
                      <a:pt x="3188" y="1"/>
                    </a:moveTo>
                    <a:cubicBezTo>
                      <a:pt x="2607" y="1"/>
                      <a:pt x="1" y="1797"/>
                      <a:pt x="662" y="2338"/>
                    </a:cubicBezTo>
                    <a:cubicBezTo>
                      <a:pt x="733" y="2397"/>
                      <a:pt x="820" y="2423"/>
                      <a:pt x="917" y="2423"/>
                    </a:cubicBezTo>
                    <a:cubicBezTo>
                      <a:pt x="1749" y="2423"/>
                      <a:pt x="3387" y="494"/>
                      <a:pt x="3299" y="67"/>
                    </a:cubicBezTo>
                    <a:cubicBezTo>
                      <a:pt x="3290" y="22"/>
                      <a:pt x="3251" y="1"/>
                      <a:pt x="31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7"/>
              <p:cNvSpPr/>
              <p:nvPr/>
            </p:nvSpPr>
            <p:spPr>
              <a:xfrm>
                <a:off x="3816175" y="1421525"/>
                <a:ext cx="54475" cy="81050"/>
              </a:xfrm>
              <a:custGeom>
                <a:avLst/>
                <a:gdLst/>
                <a:ahLst/>
                <a:cxnLst/>
                <a:rect l="l" t="t" r="r" b="b"/>
                <a:pathLst>
                  <a:path w="2179" h="3242" extrusionOk="0">
                    <a:moveTo>
                      <a:pt x="1708" y="0"/>
                    </a:moveTo>
                    <a:cubicBezTo>
                      <a:pt x="1232" y="0"/>
                      <a:pt x="1" y="2972"/>
                      <a:pt x="1038" y="3227"/>
                    </a:cubicBezTo>
                    <a:cubicBezTo>
                      <a:pt x="1078" y="3237"/>
                      <a:pt x="1116" y="3241"/>
                      <a:pt x="1154" y="3241"/>
                    </a:cubicBezTo>
                    <a:cubicBezTo>
                      <a:pt x="2065" y="3241"/>
                      <a:pt x="2179" y="408"/>
                      <a:pt x="1782" y="31"/>
                    </a:cubicBezTo>
                    <a:cubicBezTo>
                      <a:pt x="1760" y="10"/>
                      <a:pt x="1736" y="0"/>
                      <a:pt x="17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7"/>
              <p:cNvSpPr/>
              <p:nvPr/>
            </p:nvSpPr>
            <p:spPr>
              <a:xfrm>
                <a:off x="3858650" y="1421325"/>
                <a:ext cx="80500" cy="82075"/>
              </a:xfrm>
              <a:custGeom>
                <a:avLst/>
                <a:gdLst/>
                <a:ahLst/>
                <a:cxnLst/>
                <a:rect l="l" t="t" r="r" b="b"/>
                <a:pathLst>
                  <a:path w="3220" h="3283" extrusionOk="0">
                    <a:moveTo>
                      <a:pt x="493" y="1"/>
                    </a:moveTo>
                    <a:cubicBezTo>
                      <a:pt x="0" y="1"/>
                      <a:pt x="974" y="3283"/>
                      <a:pt x="2067" y="3283"/>
                    </a:cubicBezTo>
                    <a:cubicBezTo>
                      <a:pt x="2100" y="3283"/>
                      <a:pt x="2132" y="3280"/>
                      <a:pt x="2165" y="3274"/>
                    </a:cubicBezTo>
                    <a:cubicBezTo>
                      <a:pt x="3220" y="3082"/>
                      <a:pt x="1157" y="205"/>
                      <a:pt x="535" y="8"/>
                    </a:cubicBezTo>
                    <a:cubicBezTo>
                      <a:pt x="520" y="3"/>
                      <a:pt x="506" y="1"/>
                      <a:pt x="4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7"/>
              <p:cNvSpPr/>
              <p:nvPr/>
            </p:nvSpPr>
            <p:spPr>
              <a:xfrm>
                <a:off x="3866675" y="1416600"/>
                <a:ext cx="123775" cy="60725"/>
              </a:xfrm>
              <a:custGeom>
                <a:avLst/>
                <a:gdLst/>
                <a:ahLst/>
                <a:cxnLst/>
                <a:rect l="l" t="t" r="r" b="b"/>
                <a:pathLst>
                  <a:path w="4951" h="2429" extrusionOk="0">
                    <a:moveTo>
                      <a:pt x="611" y="0"/>
                    </a:moveTo>
                    <a:cubicBezTo>
                      <a:pt x="599" y="0"/>
                      <a:pt x="588" y="1"/>
                      <a:pt x="578" y="1"/>
                    </a:cubicBezTo>
                    <a:cubicBezTo>
                      <a:pt x="0" y="51"/>
                      <a:pt x="2770" y="2428"/>
                      <a:pt x="3926" y="2428"/>
                    </a:cubicBezTo>
                    <a:cubicBezTo>
                      <a:pt x="4058" y="2428"/>
                      <a:pt x="4169" y="2397"/>
                      <a:pt x="4251" y="2328"/>
                    </a:cubicBezTo>
                    <a:cubicBezTo>
                      <a:pt x="4950" y="1744"/>
                      <a:pt x="1348" y="0"/>
                      <a:pt x="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7"/>
              <p:cNvSpPr/>
              <p:nvPr/>
            </p:nvSpPr>
            <p:spPr>
              <a:xfrm>
                <a:off x="3875850" y="1405800"/>
                <a:ext cx="126650" cy="28150"/>
              </a:xfrm>
              <a:custGeom>
                <a:avLst/>
                <a:gdLst/>
                <a:ahLst/>
                <a:cxnLst/>
                <a:rect l="l" t="t" r="r" b="b"/>
                <a:pathLst>
                  <a:path w="5066" h="1126" extrusionOk="0">
                    <a:moveTo>
                      <a:pt x="1538" y="0"/>
                    </a:moveTo>
                    <a:cubicBezTo>
                      <a:pt x="974" y="0"/>
                      <a:pt x="525" y="43"/>
                      <a:pt x="380" y="126"/>
                    </a:cubicBezTo>
                    <a:cubicBezTo>
                      <a:pt x="0" y="342"/>
                      <a:pt x="2695" y="1126"/>
                      <a:pt x="4126" y="1126"/>
                    </a:cubicBezTo>
                    <a:cubicBezTo>
                      <a:pt x="4604" y="1126"/>
                      <a:pt x="4941" y="1039"/>
                      <a:pt x="4977" y="814"/>
                    </a:cubicBezTo>
                    <a:cubicBezTo>
                      <a:pt x="5065" y="263"/>
                      <a:pt x="2944" y="0"/>
                      <a:pt x="15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7"/>
              <p:cNvSpPr/>
              <p:nvPr/>
            </p:nvSpPr>
            <p:spPr>
              <a:xfrm>
                <a:off x="3882375" y="1370175"/>
                <a:ext cx="114650" cy="33950"/>
              </a:xfrm>
              <a:custGeom>
                <a:avLst/>
                <a:gdLst/>
                <a:ahLst/>
                <a:cxnLst/>
                <a:rect l="l" t="t" r="r" b="b"/>
                <a:pathLst>
                  <a:path w="4586" h="1358" extrusionOk="0">
                    <a:moveTo>
                      <a:pt x="3590" y="0"/>
                    </a:moveTo>
                    <a:cubicBezTo>
                      <a:pt x="2465" y="0"/>
                      <a:pt x="228" y="873"/>
                      <a:pt x="50" y="1218"/>
                    </a:cubicBezTo>
                    <a:cubicBezTo>
                      <a:pt x="1" y="1315"/>
                      <a:pt x="199" y="1358"/>
                      <a:pt x="534" y="1358"/>
                    </a:cubicBezTo>
                    <a:cubicBezTo>
                      <a:pt x="1714" y="1358"/>
                      <a:pt x="4586" y="820"/>
                      <a:pt x="4183" y="195"/>
                    </a:cubicBezTo>
                    <a:cubicBezTo>
                      <a:pt x="4094" y="57"/>
                      <a:pt x="3879" y="0"/>
                      <a:pt x="35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5" name="Google Shape;1255;p37"/>
            <p:cNvSpPr/>
            <p:nvPr/>
          </p:nvSpPr>
          <p:spPr>
            <a:xfrm>
              <a:off x="3815725" y="1379375"/>
              <a:ext cx="107575" cy="63875"/>
            </a:xfrm>
            <a:custGeom>
              <a:avLst/>
              <a:gdLst/>
              <a:ahLst/>
              <a:cxnLst/>
              <a:rect l="l" t="t" r="r" b="b"/>
              <a:pathLst>
                <a:path w="4303" h="2555" extrusionOk="0">
                  <a:moveTo>
                    <a:pt x="1788" y="1"/>
                  </a:moveTo>
                  <a:cubicBezTo>
                    <a:pt x="917" y="1"/>
                    <a:pt x="216" y="364"/>
                    <a:pt x="118" y="921"/>
                  </a:cubicBezTo>
                  <a:cubicBezTo>
                    <a:pt x="0" y="1598"/>
                    <a:pt x="814" y="2307"/>
                    <a:pt x="1936" y="2504"/>
                  </a:cubicBezTo>
                  <a:cubicBezTo>
                    <a:pt x="2132" y="2538"/>
                    <a:pt x="2325" y="2555"/>
                    <a:pt x="2510" y="2555"/>
                  </a:cubicBezTo>
                  <a:cubicBezTo>
                    <a:pt x="3383" y="2555"/>
                    <a:pt x="4085" y="2192"/>
                    <a:pt x="4182" y="1633"/>
                  </a:cubicBezTo>
                  <a:cubicBezTo>
                    <a:pt x="4302" y="957"/>
                    <a:pt x="3488" y="248"/>
                    <a:pt x="2365" y="52"/>
                  </a:cubicBezTo>
                  <a:cubicBezTo>
                    <a:pt x="2168" y="17"/>
                    <a:pt x="1974" y="1"/>
                    <a:pt x="1788" y="1"/>
                  </a:cubicBezTo>
                  <a:close/>
                </a:path>
              </a:pathLst>
            </a:custGeom>
            <a:solidFill>
              <a:srgbClr val="FF6D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3839700" y="1418750"/>
              <a:ext cx="10800" cy="6075"/>
            </a:xfrm>
            <a:custGeom>
              <a:avLst/>
              <a:gdLst/>
              <a:ahLst/>
              <a:cxnLst/>
              <a:rect l="l" t="t" r="r" b="b"/>
              <a:pathLst>
                <a:path w="432" h="243" extrusionOk="0">
                  <a:moveTo>
                    <a:pt x="215" y="0"/>
                  </a:moveTo>
                  <a:cubicBezTo>
                    <a:pt x="97" y="0"/>
                    <a:pt x="1" y="55"/>
                    <a:pt x="1" y="121"/>
                  </a:cubicBezTo>
                  <a:cubicBezTo>
                    <a:pt x="1" y="187"/>
                    <a:pt x="97" y="242"/>
                    <a:pt x="215" y="242"/>
                  </a:cubicBezTo>
                  <a:cubicBezTo>
                    <a:pt x="335" y="242"/>
                    <a:pt x="431" y="188"/>
                    <a:pt x="431" y="121"/>
                  </a:cubicBezTo>
                  <a:cubicBezTo>
                    <a:pt x="431" y="54"/>
                    <a:pt x="335" y="0"/>
                    <a:pt x="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3876700" y="1416575"/>
              <a:ext cx="10775" cy="6100"/>
            </a:xfrm>
            <a:custGeom>
              <a:avLst/>
              <a:gdLst/>
              <a:ahLst/>
              <a:cxnLst/>
              <a:rect l="l" t="t" r="r" b="b"/>
              <a:pathLst>
                <a:path w="431" h="244" extrusionOk="0">
                  <a:moveTo>
                    <a:pt x="216" y="1"/>
                  </a:moveTo>
                  <a:cubicBezTo>
                    <a:pt x="96" y="1"/>
                    <a:pt x="0" y="55"/>
                    <a:pt x="0" y="122"/>
                  </a:cubicBezTo>
                  <a:cubicBezTo>
                    <a:pt x="0" y="188"/>
                    <a:pt x="96" y="243"/>
                    <a:pt x="216" y="243"/>
                  </a:cubicBezTo>
                  <a:cubicBezTo>
                    <a:pt x="334" y="243"/>
                    <a:pt x="431" y="189"/>
                    <a:pt x="431" y="122"/>
                  </a:cubicBezTo>
                  <a:cubicBezTo>
                    <a:pt x="431" y="55"/>
                    <a:pt x="334" y="1"/>
                    <a:pt x="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3864575" y="1423450"/>
              <a:ext cx="10800" cy="6075"/>
            </a:xfrm>
            <a:custGeom>
              <a:avLst/>
              <a:gdLst/>
              <a:ahLst/>
              <a:cxnLst/>
              <a:rect l="l" t="t" r="r" b="b"/>
              <a:pathLst>
                <a:path w="432" h="243" extrusionOk="0">
                  <a:moveTo>
                    <a:pt x="217" y="0"/>
                  </a:moveTo>
                  <a:cubicBezTo>
                    <a:pt x="97" y="0"/>
                    <a:pt x="1" y="54"/>
                    <a:pt x="1" y="121"/>
                  </a:cubicBezTo>
                  <a:cubicBezTo>
                    <a:pt x="1" y="188"/>
                    <a:pt x="97" y="242"/>
                    <a:pt x="217" y="242"/>
                  </a:cubicBezTo>
                  <a:cubicBezTo>
                    <a:pt x="335" y="242"/>
                    <a:pt x="431" y="188"/>
                    <a:pt x="431" y="121"/>
                  </a:cubicBezTo>
                  <a:cubicBezTo>
                    <a:pt x="431" y="54"/>
                    <a:pt x="335" y="0"/>
                    <a:pt x="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3840250" y="1403425"/>
              <a:ext cx="17650" cy="9900"/>
            </a:xfrm>
            <a:custGeom>
              <a:avLst/>
              <a:gdLst/>
              <a:ahLst/>
              <a:cxnLst/>
              <a:rect l="l" t="t" r="r" b="b"/>
              <a:pathLst>
                <a:path w="706" h="396" extrusionOk="0">
                  <a:moveTo>
                    <a:pt x="354" y="0"/>
                  </a:moveTo>
                  <a:cubicBezTo>
                    <a:pt x="158" y="0"/>
                    <a:pt x="1" y="88"/>
                    <a:pt x="1" y="197"/>
                  </a:cubicBezTo>
                  <a:cubicBezTo>
                    <a:pt x="1" y="307"/>
                    <a:pt x="158" y="396"/>
                    <a:pt x="354" y="396"/>
                  </a:cubicBezTo>
                  <a:cubicBezTo>
                    <a:pt x="548" y="396"/>
                    <a:pt x="705" y="307"/>
                    <a:pt x="705" y="197"/>
                  </a:cubicBezTo>
                  <a:cubicBezTo>
                    <a:pt x="705" y="88"/>
                    <a:pt x="548" y="0"/>
                    <a:pt x="3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7"/>
            <p:cNvSpPr/>
            <p:nvPr/>
          </p:nvSpPr>
          <p:spPr>
            <a:xfrm>
              <a:off x="3855725" y="1415425"/>
              <a:ext cx="5900" cy="3350"/>
            </a:xfrm>
            <a:custGeom>
              <a:avLst/>
              <a:gdLst/>
              <a:ahLst/>
              <a:cxnLst/>
              <a:rect l="l" t="t" r="r" b="b"/>
              <a:pathLst>
                <a:path w="236" h="134" extrusionOk="0">
                  <a:moveTo>
                    <a:pt x="117" y="0"/>
                  </a:moveTo>
                  <a:cubicBezTo>
                    <a:pt x="53" y="0"/>
                    <a:pt x="0" y="31"/>
                    <a:pt x="0" y="67"/>
                  </a:cubicBezTo>
                  <a:cubicBezTo>
                    <a:pt x="0" y="104"/>
                    <a:pt x="53" y="133"/>
                    <a:pt x="117" y="133"/>
                  </a:cubicBezTo>
                  <a:cubicBezTo>
                    <a:pt x="183" y="133"/>
                    <a:pt x="235" y="104"/>
                    <a:pt x="235" y="67"/>
                  </a:cubicBezTo>
                  <a:cubicBezTo>
                    <a:pt x="235" y="31"/>
                    <a:pt x="183" y="0"/>
                    <a:pt x="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7"/>
            <p:cNvSpPr/>
            <p:nvPr/>
          </p:nvSpPr>
          <p:spPr>
            <a:xfrm>
              <a:off x="3869975" y="1402400"/>
              <a:ext cx="5900" cy="3350"/>
            </a:xfrm>
            <a:custGeom>
              <a:avLst/>
              <a:gdLst/>
              <a:ahLst/>
              <a:cxnLst/>
              <a:rect l="l" t="t" r="r" b="b"/>
              <a:pathLst>
                <a:path w="236" h="134" extrusionOk="0">
                  <a:moveTo>
                    <a:pt x="117" y="0"/>
                  </a:moveTo>
                  <a:cubicBezTo>
                    <a:pt x="53" y="0"/>
                    <a:pt x="1" y="31"/>
                    <a:pt x="1" y="68"/>
                  </a:cubicBezTo>
                  <a:cubicBezTo>
                    <a:pt x="1" y="104"/>
                    <a:pt x="53" y="133"/>
                    <a:pt x="117" y="133"/>
                  </a:cubicBezTo>
                  <a:cubicBezTo>
                    <a:pt x="183" y="133"/>
                    <a:pt x="236" y="104"/>
                    <a:pt x="236" y="68"/>
                  </a:cubicBezTo>
                  <a:cubicBezTo>
                    <a:pt x="236" y="31"/>
                    <a:pt x="183" y="0"/>
                    <a:pt x="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3850475" y="1427100"/>
              <a:ext cx="5900" cy="3300"/>
            </a:xfrm>
            <a:custGeom>
              <a:avLst/>
              <a:gdLst/>
              <a:ahLst/>
              <a:cxnLst/>
              <a:rect l="l" t="t" r="r" b="b"/>
              <a:pathLst>
                <a:path w="236" h="132" extrusionOk="0">
                  <a:moveTo>
                    <a:pt x="118" y="0"/>
                  </a:moveTo>
                  <a:cubicBezTo>
                    <a:pt x="53" y="0"/>
                    <a:pt x="0" y="29"/>
                    <a:pt x="0" y="66"/>
                  </a:cubicBezTo>
                  <a:cubicBezTo>
                    <a:pt x="0" y="102"/>
                    <a:pt x="53" y="131"/>
                    <a:pt x="118" y="131"/>
                  </a:cubicBezTo>
                  <a:cubicBezTo>
                    <a:pt x="183" y="131"/>
                    <a:pt x="235" y="102"/>
                    <a:pt x="235" y="66"/>
                  </a:cubicBezTo>
                  <a:cubicBezTo>
                    <a:pt x="235" y="29"/>
                    <a:pt x="183" y="0"/>
                    <a:pt x="1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3829050" y="1410275"/>
              <a:ext cx="5950" cy="3300"/>
            </a:xfrm>
            <a:custGeom>
              <a:avLst/>
              <a:gdLst/>
              <a:ahLst/>
              <a:cxnLst/>
              <a:rect l="l" t="t" r="r" b="b"/>
              <a:pathLst>
                <a:path w="238" h="132" extrusionOk="0">
                  <a:moveTo>
                    <a:pt x="119" y="1"/>
                  </a:moveTo>
                  <a:cubicBezTo>
                    <a:pt x="53" y="1"/>
                    <a:pt x="1" y="30"/>
                    <a:pt x="1" y="66"/>
                  </a:cubicBezTo>
                  <a:cubicBezTo>
                    <a:pt x="1" y="103"/>
                    <a:pt x="53" y="132"/>
                    <a:pt x="119" y="132"/>
                  </a:cubicBezTo>
                  <a:cubicBezTo>
                    <a:pt x="183" y="132"/>
                    <a:pt x="237" y="103"/>
                    <a:pt x="237" y="66"/>
                  </a:cubicBezTo>
                  <a:cubicBezTo>
                    <a:pt x="237" y="30"/>
                    <a:pt x="185" y="1"/>
                    <a:pt x="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3585400" y="1280800"/>
              <a:ext cx="591425" cy="431300"/>
            </a:xfrm>
            <a:custGeom>
              <a:avLst/>
              <a:gdLst/>
              <a:ahLst/>
              <a:cxnLst/>
              <a:rect l="l" t="t" r="r" b="b"/>
              <a:pathLst>
                <a:path w="23657" h="17252" extrusionOk="0">
                  <a:moveTo>
                    <a:pt x="18878" y="113"/>
                  </a:moveTo>
                  <a:cubicBezTo>
                    <a:pt x="18970" y="443"/>
                    <a:pt x="19261" y="676"/>
                    <a:pt x="19603" y="694"/>
                  </a:cubicBezTo>
                  <a:cubicBezTo>
                    <a:pt x="20312" y="3804"/>
                    <a:pt x="21102" y="6930"/>
                    <a:pt x="21956" y="9986"/>
                  </a:cubicBezTo>
                  <a:cubicBezTo>
                    <a:pt x="22029" y="10258"/>
                    <a:pt x="22105" y="10528"/>
                    <a:pt x="22182" y="10797"/>
                  </a:cubicBezTo>
                  <a:cubicBezTo>
                    <a:pt x="22370" y="11463"/>
                    <a:pt x="22571" y="12161"/>
                    <a:pt x="22799" y="12935"/>
                  </a:cubicBezTo>
                  <a:cubicBezTo>
                    <a:pt x="22901" y="13277"/>
                    <a:pt x="23002" y="13619"/>
                    <a:pt x="23105" y="13960"/>
                  </a:cubicBezTo>
                  <a:cubicBezTo>
                    <a:pt x="23145" y="14094"/>
                    <a:pt x="23186" y="14229"/>
                    <a:pt x="23226" y="14363"/>
                  </a:cubicBezTo>
                  <a:cubicBezTo>
                    <a:pt x="23320" y="14672"/>
                    <a:pt x="23413" y="14978"/>
                    <a:pt x="23508" y="15285"/>
                  </a:cubicBezTo>
                  <a:cubicBezTo>
                    <a:pt x="23047" y="15352"/>
                    <a:pt x="22739" y="15794"/>
                    <a:pt x="22837" y="16249"/>
                  </a:cubicBezTo>
                  <a:lnTo>
                    <a:pt x="6390" y="17135"/>
                  </a:lnTo>
                  <a:cubicBezTo>
                    <a:pt x="6262" y="16843"/>
                    <a:pt x="5974" y="16655"/>
                    <a:pt x="5655" y="16655"/>
                  </a:cubicBezTo>
                  <a:lnTo>
                    <a:pt x="5654" y="16655"/>
                  </a:lnTo>
                  <a:lnTo>
                    <a:pt x="157" y="2214"/>
                  </a:lnTo>
                  <a:cubicBezTo>
                    <a:pt x="607" y="2113"/>
                    <a:pt x="882" y="1654"/>
                    <a:pt x="755" y="1210"/>
                  </a:cubicBezTo>
                  <a:cubicBezTo>
                    <a:pt x="3859" y="796"/>
                    <a:pt x="10279" y="116"/>
                    <a:pt x="18878" y="113"/>
                  </a:cubicBezTo>
                  <a:close/>
                  <a:moveTo>
                    <a:pt x="18916" y="1"/>
                  </a:moveTo>
                  <a:cubicBezTo>
                    <a:pt x="10231" y="1"/>
                    <a:pt x="3757" y="694"/>
                    <a:pt x="672" y="1107"/>
                  </a:cubicBezTo>
                  <a:lnTo>
                    <a:pt x="600" y="1115"/>
                  </a:lnTo>
                  <a:lnTo>
                    <a:pt x="626" y="1182"/>
                  </a:lnTo>
                  <a:cubicBezTo>
                    <a:pt x="785" y="1600"/>
                    <a:pt x="514" y="2055"/>
                    <a:pt x="72" y="2115"/>
                  </a:cubicBezTo>
                  <a:lnTo>
                    <a:pt x="1" y="2123"/>
                  </a:lnTo>
                  <a:lnTo>
                    <a:pt x="5576" y="16771"/>
                  </a:lnTo>
                  <a:lnTo>
                    <a:pt x="5617" y="16768"/>
                  </a:lnTo>
                  <a:cubicBezTo>
                    <a:pt x="5631" y="16768"/>
                    <a:pt x="5644" y="16767"/>
                    <a:pt x="5657" y="16767"/>
                  </a:cubicBezTo>
                  <a:cubicBezTo>
                    <a:pt x="5942" y="16767"/>
                    <a:pt x="6200" y="16943"/>
                    <a:pt x="6301" y="17213"/>
                  </a:cubicBezTo>
                  <a:lnTo>
                    <a:pt x="6316" y="17251"/>
                  </a:lnTo>
                  <a:lnTo>
                    <a:pt x="22983" y="16354"/>
                  </a:lnTo>
                  <a:lnTo>
                    <a:pt x="22961" y="16286"/>
                  </a:lnTo>
                  <a:cubicBezTo>
                    <a:pt x="22828" y="15855"/>
                    <a:pt x="23135" y="15415"/>
                    <a:pt x="23584" y="15390"/>
                  </a:cubicBezTo>
                  <a:lnTo>
                    <a:pt x="23657" y="15387"/>
                  </a:lnTo>
                  <a:lnTo>
                    <a:pt x="23635" y="15317"/>
                  </a:lnTo>
                  <a:cubicBezTo>
                    <a:pt x="23533" y="14990"/>
                    <a:pt x="23434" y="14660"/>
                    <a:pt x="23334" y="14331"/>
                  </a:cubicBezTo>
                  <a:cubicBezTo>
                    <a:pt x="23294" y="14196"/>
                    <a:pt x="23251" y="14062"/>
                    <a:pt x="23212" y="13927"/>
                  </a:cubicBezTo>
                  <a:cubicBezTo>
                    <a:pt x="23108" y="13587"/>
                    <a:pt x="23008" y="13245"/>
                    <a:pt x="22907" y="12903"/>
                  </a:cubicBezTo>
                  <a:cubicBezTo>
                    <a:pt x="22679" y="12131"/>
                    <a:pt x="22477" y="11432"/>
                    <a:pt x="22288" y="10767"/>
                  </a:cubicBezTo>
                  <a:cubicBezTo>
                    <a:pt x="22213" y="10497"/>
                    <a:pt x="22137" y="10227"/>
                    <a:pt x="22064" y="9957"/>
                  </a:cubicBezTo>
                  <a:cubicBezTo>
                    <a:pt x="21207" y="6886"/>
                    <a:pt x="20414" y="3749"/>
                    <a:pt x="19703" y="627"/>
                  </a:cubicBezTo>
                  <a:lnTo>
                    <a:pt x="19693" y="583"/>
                  </a:lnTo>
                  <a:lnTo>
                    <a:pt x="19648" y="583"/>
                  </a:lnTo>
                  <a:cubicBezTo>
                    <a:pt x="19326" y="583"/>
                    <a:pt x="19045" y="360"/>
                    <a:pt x="18975" y="45"/>
                  </a:cubicBezTo>
                  <a:lnTo>
                    <a:pt x="189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3655125" y="1721800"/>
              <a:ext cx="577325" cy="141575"/>
            </a:xfrm>
            <a:custGeom>
              <a:avLst/>
              <a:gdLst/>
              <a:ahLst/>
              <a:cxnLst/>
              <a:rect l="l" t="t" r="r" b="b"/>
              <a:pathLst>
                <a:path w="23093" h="5663" extrusionOk="0">
                  <a:moveTo>
                    <a:pt x="23092" y="1"/>
                  </a:moveTo>
                  <a:lnTo>
                    <a:pt x="2010" y="1134"/>
                  </a:lnTo>
                  <a:lnTo>
                    <a:pt x="1" y="5662"/>
                  </a:lnTo>
                  <a:lnTo>
                    <a:pt x="1" y="5662"/>
                  </a:lnTo>
                  <a:lnTo>
                    <a:pt x="20871" y="4729"/>
                  </a:lnTo>
                  <a:lnTo>
                    <a:pt x="230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3655125" y="1727375"/>
              <a:ext cx="521775" cy="136000"/>
            </a:xfrm>
            <a:custGeom>
              <a:avLst/>
              <a:gdLst/>
              <a:ahLst/>
              <a:cxnLst/>
              <a:rect l="l" t="t" r="r" b="b"/>
              <a:pathLst>
                <a:path w="20871" h="5440" extrusionOk="0">
                  <a:moveTo>
                    <a:pt x="18926" y="1"/>
                  </a:moveTo>
                  <a:lnTo>
                    <a:pt x="2010" y="911"/>
                  </a:lnTo>
                  <a:lnTo>
                    <a:pt x="1" y="5439"/>
                  </a:lnTo>
                  <a:lnTo>
                    <a:pt x="1" y="5439"/>
                  </a:lnTo>
                  <a:lnTo>
                    <a:pt x="20871" y="4506"/>
                  </a:lnTo>
                  <a:lnTo>
                    <a:pt x="18926" y="1"/>
                  </a:lnTo>
                  <a:close/>
                </a:path>
              </a:pathLst>
            </a:custGeom>
            <a:solidFill>
              <a:srgbClr val="FF7E01">
                <a:alpha val="60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3670750" y="1725050"/>
              <a:ext cx="501050" cy="103100"/>
            </a:xfrm>
            <a:custGeom>
              <a:avLst/>
              <a:gdLst/>
              <a:ahLst/>
              <a:cxnLst/>
              <a:rect l="l" t="t" r="r" b="b"/>
              <a:pathLst>
                <a:path w="20042" h="4124" extrusionOk="0">
                  <a:moveTo>
                    <a:pt x="20041" y="1"/>
                  </a:moveTo>
                  <a:lnTo>
                    <a:pt x="1385" y="1004"/>
                  </a:lnTo>
                  <a:lnTo>
                    <a:pt x="0" y="4123"/>
                  </a:lnTo>
                  <a:lnTo>
                    <a:pt x="18928" y="3152"/>
                  </a:lnTo>
                  <a:lnTo>
                    <a:pt x="200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3497100" y="1283500"/>
              <a:ext cx="208275" cy="579875"/>
            </a:xfrm>
            <a:custGeom>
              <a:avLst/>
              <a:gdLst/>
              <a:ahLst/>
              <a:cxnLst/>
              <a:rect l="l" t="t" r="r" b="b"/>
              <a:pathLst>
                <a:path w="8331" h="23195" extrusionOk="0">
                  <a:moveTo>
                    <a:pt x="1228" y="1"/>
                  </a:moveTo>
                  <a:lnTo>
                    <a:pt x="1" y="6608"/>
                  </a:lnTo>
                  <a:cubicBezTo>
                    <a:pt x="2177" y="11218"/>
                    <a:pt x="4272" y="16916"/>
                    <a:pt x="6320" y="23194"/>
                  </a:cubicBezTo>
                  <a:lnTo>
                    <a:pt x="8331" y="18666"/>
                  </a:lnTo>
                  <a:cubicBezTo>
                    <a:pt x="6358" y="12695"/>
                    <a:pt x="3945" y="6444"/>
                    <a:pt x="12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grpSp>
        <p:nvGrpSpPr>
          <p:cNvPr id="1275" name="Google Shape;1275;p38"/>
          <p:cNvGrpSpPr/>
          <p:nvPr/>
        </p:nvGrpSpPr>
        <p:grpSpPr>
          <a:xfrm>
            <a:off x="6271862" y="2759858"/>
            <a:ext cx="1825840" cy="2068409"/>
            <a:chOff x="6271862" y="2759858"/>
            <a:chExt cx="1825840" cy="2068409"/>
          </a:xfrm>
        </p:grpSpPr>
        <p:sp>
          <p:nvSpPr>
            <p:cNvPr id="1276" name="Google Shape;1276;p38"/>
            <p:cNvSpPr/>
            <p:nvPr/>
          </p:nvSpPr>
          <p:spPr>
            <a:xfrm>
              <a:off x="6271862" y="4656062"/>
              <a:ext cx="328266" cy="172205"/>
            </a:xfrm>
            <a:custGeom>
              <a:avLst/>
              <a:gdLst/>
              <a:ahLst/>
              <a:cxnLst/>
              <a:rect l="l" t="t" r="r" b="b"/>
              <a:pathLst>
                <a:path w="2217" h="1163" extrusionOk="0">
                  <a:moveTo>
                    <a:pt x="997" y="0"/>
                  </a:moveTo>
                  <a:cubicBezTo>
                    <a:pt x="864" y="0"/>
                    <a:pt x="732" y="62"/>
                    <a:pt x="642" y="159"/>
                  </a:cubicBezTo>
                  <a:cubicBezTo>
                    <a:pt x="537" y="272"/>
                    <a:pt x="485" y="428"/>
                    <a:pt x="483" y="581"/>
                  </a:cubicBezTo>
                  <a:cubicBezTo>
                    <a:pt x="463" y="569"/>
                    <a:pt x="441" y="564"/>
                    <a:pt x="418" y="564"/>
                  </a:cubicBezTo>
                  <a:cubicBezTo>
                    <a:pt x="359" y="564"/>
                    <a:pt x="297" y="600"/>
                    <a:pt x="263" y="651"/>
                  </a:cubicBezTo>
                  <a:cubicBezTo>
                    <a:pt x="216" y="722"/>
                    <a:pt x="210" y="811"/>
                    <a:pt x="213" y="897"/>
                  </a:cubicBezTo>
                  <a:cubicBezTo>
                    <a:pt x="190" y="885"/>
                    <a:pt x="164" y="878"/>
                    <a:pt x="137" y="878"/>
                  </a:cubicBezTo>
                  <a:cubicBezTo>
                    <a:pt x="107" y="878"/>
                    <a:pt x="77" y="887"/>
                    <a:pt x="50" y="903"/>
                  </a:cubicBezTo>
                  <a:cubicBezTo>
                    <a:pt x="2" y="935"/>
                    <a:pt x="0" y="1017"/>
                    <a:pt x="6" y="1074"/>
                  </a:cubicBezTo>
                  <a:cubicBezTo>
                    <a:pt x="477" y="1133"/>
                    <a:pt x="951" y="1163"/>
                    <a:pt x="1426" y="1163"/>
                  </a:cubicBezTo>
                  <a:cubicBezTo>
                    <a:pt x="1689" y="1163"/>
                    <a:pt x="1953" y="1153"/>
                    <a:pt x="2216" y="1135"/>
                  </a:cubicBezTo>
                  <a:cubicBezTo>
                    <a:pt x="2208" y="1062"/>
                    <a:pt x="2143" y="989"/>
                    <a:pt x="2071" y="989"/>
                  </a:cubicBezTo>
                  <a:cubicBezTo>
                    <a:pt x="2067" y="989"/>
                    <a:pt x="2063" y="989"/>
                    <a:pt x="2059" y="989"/>
                  </a:cubicBezTo>
                  <a:cubicBezTo>
                    <a:pt x="2110" y="792"/>
                    <a:pt x="2070" y="568"/>
                    <a:pt x="1933" y="416"/>
                  </a:cubicBezTo>
                  <a:cubicBezTo>
                    <a:pt x="1841" y="312"/>
                    <a:pt x="1703" y="251"/>
                    <a:pt x="1566" y="251"/>
                  </a:cubicBezTo>
                  <a:cubicBezTo>
                    <a:pt x="1501" y="251"/>
                    <a:pt x="1436" y="265"/>
                    <a:pt x="1377" y="295"/>
                  </a:cubicBezTo>
                  <a:cubicBezTo>
                    <a:pt x="1344" y="145"/>
                    <a:pt x="1207" y="28"/>
                    <a:pt x="1056" y="5"/>
                  </a:cubicBezTo>
                  <a:cubicBezTo>
                    <a:pt x="1037" y="2"/>
                    <a:pt x="1017" y="0"/>
                    <a:pt x="9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8"/>
            <p:cNvSpPr/>
            <p:nvPr/>
          </p:nvSpPr>
          <p:spPr>
            <a:xfrm>
              <a:off x="7470636" y="2759858"/>
              <a:ext cx="627066" cy="330344"/>
            </a:xfrm>
            <a:custGeom>
              <a:avLst/>
              <a:gdLst/>
              <a:ahLst/>
              <a:cxnLst/>
              <a:rect l="l" t="t" r="r" b="b"/>
              <a:pathLst>
                <a:path w="4235" h="2231" extrusionOk="0">
                  <a:moveTo>
                    <a:pt x="1690" y="0"/>
                  </a:moveTo>
                  <a:cubicBezTo>
                    <a:pt x="1601" y="0"/>
                    <a:pt x="1510" y="17"/>
                    <a:pt x="1419" y="52"/>
                  </a:cubicBezTo>
                  <a:cubicBezTo>
                    <a:pt x="1164" y="152"/>
                    <a:pt x="981" y="388"/>
                    <a:pt x="894" y="648"/>
                  </a:cubicBezTo>
                  <a:cubicBezTo>
                    <a:pt x="806" y="906"/>
                    <a:pt x="802" y="1186"/>
                    <a:pt x="821" y="1459"/>
                  </a:cubicBezTo>
                  <a:cubicBezTo>
                    <a:pt x="767" y="1430"/>
                    <a:pt x="712" y="1416"/>
                    <a:pt x="658" y="1416"/>
                  </a:cubicBezTo>
                  <a:cubicBezTo>
                    <a:pt x="439" y="1416"/>
                    <a:pt x="254" y="1637"/>
                    <a:pt x="341" y="1874"/>
                  </a:cubicBezTo>
                  <a:cubicBezTo>
                    <a:pt x="328" y="1872"/>
                    <a:pt x="315" y="1870"/>
                    <a:pt x="302" y="1870"/>
                  </a:cubicBezTo>
                  <a:cubicBezTo>
                    <a:pt x="144" y="1870"/>
                    <a:pt x="0" y="2068"/>
                    <a:pt x="7" y="2230"/>
                  </a:cubicBezTo>
                  <a:cubicBezTo>
                    <a:pt x="745" y="2159"/>
                    <a:pt x="1486" y="2124"/>
                    <a:pt x="2228" y="2124"/>
                  </a:cubicBezTo>
                  <a:cubicBezTo>
                    <a:pt x="2897" y="2124"/>
                    <a:pt x="3567" y="2153"/>
                    <a:pt x="4235" y="2210"/>
                  </a:cubicBezTo>
                  <a:cubicBezTo>
                    <a:pt x="4229" y="2061"/>
                    <a:pt x="4100" y="1929"/>
                    <a:pt x="3957" y="1929"/>
                  </a:cubicBezTo>
                  <a:cubicBezTo>
                    <a:pt x="3936" y="1929"/>
                    <a:pt x="3915" y="1932"/>
                    <a:pt x="3893" y="1939"/>
                  </a:cubicBezTo>
                  <a:cubicBezTo>
                    <a:pt x="3908" y="1726"/>
                    <a:pt x="3921" y="1508"/>
                    <a:pt x="3883" y="1297"/>
                  </a:cubicBezTo>
                  <a:cubicBezTo>
                    <a:pt x="3844" y="1087"/>
                    <a:pt x="3747" y="878"/>
                    <a:pt x="3578" y="747"/>
                  </a:cubicBezTo>
                  <a:cubicBezTo>
                    <a:pt x="3450" y="647"/>
                    <a:pt x="3285" y="599"/>
                    <a:pt x="3121" y="599"/>
                  </a:cubicBezTo>
                  <a:cubicBezTo>
                    <a:pt x="3067" y="599"/>
                    <a:pt x="3014" y="604"/>
                    <a:pt x="2962" y="614"/>
                  </a:cubicBezTo>
                  <a:cubicBezTo>
                    <a:pt x="2751" y="655"/>
                    <a:pt x="2558" y="773"/>
                    <a:pt x="2404" y="925"/>
                  </a:cubicBezTo>
                  <a:cubicBezTo>
                    <a:pt x="2528" y="436"/>
                    <a:pt x="2146" y="0"/>
                    <a:pt x="16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145;p37">
            <a:extLst>
              <a:ext uri="{FF2B5EF4-FFF2-40B4-BE49-F238E27FC236}">
                <a16:creationId xmlns:a16="http://schemas.microsoft.com/office/drawing/2014/main" id="{6F6340CD-E20F-5D72-C8B9-320EE96C670F}"/>
              </a:ext>
            </a:extLst>
          </p:cNvPr>
          <p:cNvSpPr txBox="1">
            <a:spLocks noGrp="1"/>
          </p:cNvSpPr>
          <p:nvPr>
            <p:ph type="title"/>
          </p:nvPr>
        </p:nvSpPr>
        <p:spPr>
          <a:xfrm>
            <a:off x="1062276" y="553773"/>
            <a:ext cx="4360514"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500" dirty="0">
                <a:solidFill>
                  <a:schemeClr val="dk1"/>
                </a:solidFill>
                <a:latin typeface="DIN Alternate" panose="020B0500000000000000" pitchFamily="34" charset="77"/>
              </a:rPr>
              <a:t>Data Preparation</a:t>
            </a:r>
            <a:endParaRPr sz="3500" dirty="0">
              <a:solidFill>
                <a:schemeClr val="dk1"/>
              </a:solidFill>
              <a:latin typeface="DIN Alternate" panose="020B0500000000000000" pitchFamily="34" charset="77"/>
            </a:endParaRPr>
          </a:p>
        </p:txBody>
      </p:sp>
      <p:sp>
        <p:nvSpPr>
          <p:cNvPr id="7" name="Google Shape;1146;p37">
            <a:extLst>
              <a:ext uri="{FF2B5EF4-FFF2-40B4-BE49-F238E27FC236}">
                <a16:creationId xmlns:a16="http://schemas.microsoft.com/office/drawing/2014/main" id="{15BB5492-3760-E4E2-E4C4-70737E2FCA29}"/>
              </a:ext>
            </a:extLst>
          </p:cNvPr>
          <p:cNvSpPr txBox="1">
            <a:spLocks noGrp="1"/>
          </p:cNvSpPr>
          <p:nvPr>
            <p:ph type="subTitle" idx="1"/>
          </p:nvPr>
        </p:nvSpPr>
        <p:spPr>
          <a:xfrm>
            <a:off x="213258" y="1126473"/>
            <a:ext cx="8717484" cy="3596602"/>
          </a:xfrm>
          <a:prstGeom prst="rect">
            <a:avLst/>
          </a:prstGeom>
        </p:spPr>
        <p:txBody>
          <a:bodyPr spcFirstLastPara="1" wrap="square" lIns="91425" tIns="91425" rIns="91425" bIns="91425" numCol="2" anchor="ctr" anchorCtr="0">
            <a:noAutofit/>
          </a:bodyPr>
          <a:lstStyle/>
          <a:p>
            <a:pPr marL="285750" lvl="0" indent="-285750" algn="l" rtl="0">
              <a:spcBef>
                <a:spcPts val="0"/>
              </a:spcBef>
              <a:spcAft>
                <a:spcPts val="0"/>
              </a:spcAft>
              <a:buFont typeface="Arial" panose="020B0604020202020204" pitchFamily="34" charset="0"/>
              <a:buChar char="•"/>
            </a:pPr>
            <a:r>
              <a:rPr lang="en-US" sz="1200" dirty="0">
                <a:solidFill>
                  <a:schemeClr val="dk1"/>
                </a:solidFill>
              </a:rPr>
              <a:t>We examine the dataset to identify inconsistencies and missing values.</a:t>
            </a:r>
          </a:p>
          <a:p>
            <a:pPr marL="285750" lvl="0" indent="-285750" algn="l" rtl="0">
              <a:spcBef>
                <a:spcPts val="0"/>
              </a:spcBef>
              <a:spcAft>
                <a:spcPts val="0"/>
              </a:spcAft>
              <a:buFont typeface="Arial" panose="020B0604020202020204" pitchFamily="34" charset="0"/>
              <a:buChar char="•"/>
            </a:pPr>
            <a:endParaRPr lang="en-US" sz="1200" dirty="0">
              <a:solidFill>
                <a:schemeClr val="dk1"/>
              </a:solidFill>
            </a:endParaRPr>
          </a:p>
          <a:p>
            <a:pPr marL="285750" lvl="0" indent="-285750" algn="l" rtl="0">
              <a:spcBef>
                <a:spcPts val="0"/>
              </a:spcBef>
              <a:spcAft>
                <a:spcPts val="0"/>
              </a:spcAft>
              <a:buFont typeface="Arial" panose="020B0604020202020204" pitchFamily="34" charset="0"/>
              <a:buChar char="•"/>
            </a:pPr>
            <a:r>
              <a:rPr lang="en-US" sz="1200" dirty="0">
                <a:solidFill>
                  <a:schemeClr val="dk1"/>
                </a:solidFill>
              </a:rPr>
              <a:t>We check for columns containing null values like "Make" and "Hwy (L/100km)" and print them out.</a:t>
            </a:r>
          </a:p>
          <a:p>
            <a:pPr marL="285750" lvl="0" indent="-285750" algn="l" rtl="0">
              <a:spcBef>
                <a:spcPts val="0"/>
              </a:spcBef>
              <a:spcAft>
                <a:spcPts val="0"/>
              </a:spcAft>
              <a:buFont typeface="Arial" panose="020B0604020202020204" pitchFamily="34" charset="0"/>
              <a:buChar char="•"/>
            </a:pPr>
            <a:endParaRPr lang="en-US" sz="1200" dirty="0">
              <a:solidFill>
                <a:schemeClr val="dk1"/>
              </a:solidFill>
            </a:endParaRPr>
          </a:p>
          <a:p>
            <a:pPr marL="285750" lvl="0" indent="-285750" algn="l" rtl="0">
              <a:spcBef>
                <a:spcPts val="0"/>
              </a:spcBef>
              <a:spcAft>
                <a:spcPts val="0"/>
              </a:spcAft>
              <a:buFont typeface="Arial" panose="020B0604020202020204" pitchFamily="34" charset="0"/>
              <a:buChar char="•"/>
            </a:pPr>
            <a:r>
              <a:rPr lang="en-US" sz="1200" dirty="0">
                <a:solidFill>
                  <a:schemeClr val="dk1"/>
                </a:solidFill>
              </a:rPr>
              <a:t>We fill missing values in "Make" and "Hwy (L/100km)" using mean imputation for numeric columns and mode imputation for object columns.</a:t>
            </a:r>
          </a:p>
          <a:p>
            <a:pPr marL="285750" lvl="0" indent="-285750" algn="l" rtl="0">
              <a:spcBef>
                <a:spcPts val="0"/>
              </a:spcBef>
              <a:spcAft>
                <a:spcPts val="0"/>
              </a:spcAft>
              <a:buFont typeface="Arial" panose="020B0604020202020204" pitchFamily="34" charset="0"/>
              <a:buChar char="•"/>
            </a:pPr>
            <a:endParaRPr lang="en-US" sz="1200" dirty="0">
              <a:solidFill>
                <a:schemeClr val="dk1"/>
              </a:solidFill>
            </a:endParaRPr>
          </a:p>
          <a:p>
            <a:pPr marL="285750" lvl="0" indent="-285750" algn="l" rtl="0">
              <a:spcBef>
                <a:spcPts val="0"/>
              </a:spcBef>
              <a:spcAft>
                <a:spcPts val="0"/>
              </a:spcAft>
              <a:buFont typeface="Arial" panose="020B0604020202020204" pitchFamily="34" charset="0"/>
              <a:buChar char="•"/>
            </a:pPr>
            <a:r>
              <a:rPr lang="en-US" sz="1200" dirty="0">
                <a:solidFill>
                  <a:schemeClr val="dk1"/>
                </a:solidFill>
              </a:rPr>
              <a:t>We identify inconsistencies like negative values in the "</a:t>
            </a:r>
            <a:r>
              <a:rPr lang="en-US" sz="1200" dirty="0" err="1">
                <a:solidFill>
                  <a:schemeClr val="dk1"/>
                </a:solidFill>
              </a:rPr>
              <a:t>Oldpeak</a:t>
            </a:r>
            <a:r>
              <a:rPr lang="en-US" sz="1200" dirty="0">
                <a:solidFill>
                  <a:schemeClr val="dk1"/>
                </a:solidFill>
              </a:rPr>
              <a:t>" column or units in the "Fuel Consumption (L/100Km)" column. We correct by removing units and taking absolute value of negatives.</a:t>
            </a:r>
          </a:p>
          <a:p>
            <a:pPr marL="285750" lvl="0" indent="-285750" algn="l" rtl="0">
              <a:spcBef>
                <a:spcPts val="0"/>
              </a:spcBef>
              <a:spcAft>
                <a:spcPts val="0"/>
              </a:spcAft>
              <a:buFont typeface="Arial" panose="020B0604020202020204" pitchFamily="34" charset="0"/>
              <a:buChar char="•"/>
            </a:pPr>
            <a:endParaRPr lang="en-US" sz="1200" dirty="0">
              <a:solidFill>
                <a:schemeClr val="dk1"/>
              </a:solidFill>
            </a:endParaRPr>
          </a:p>
          <a:p>
            <a:pPr marL="285750" lvl="0" indent="-285750" algn="l" rtl="0">
              <a:spcBef>
                <a:spcPts val="0"/>
              </a:spcBef>
              <a:spcAft>
                <a:spcPts val="0"/>
              </a:spcAft>
              <a:buFont typeface="Arial" panose="020B0604020202020204" pitchFamily="34" charset="0"/>
              <a:buChar char="•"/>
            </a:pPr>
            <a:r>
              <a:rPr lang="en-US" sz="1200" dirty="0">
                <a:solidFill>
                  <a:schemeClr val="dk1"/>
                </a:solidFill>
              </a:rPr>
              <a:t>We drop non-informative columns like "Year" which has a single unique value.</a:t>
            </a:r>
          </a:p>
          <a:p>
            <a:pPr marL="285750" lvl="0" indent="-285750" algn="l" rtl="0">
              <a:spcBef>
                <a:spcPts val="0"/>
              </a:spcBef>
              <a:spcAft>
                <a:spcPts val="0"/>
              </a:spcAft>
              <a:buFont typeface="Arial" panose="020B0604020202020204" pitchFamily="34" charset="0"/>
              <a:buChar char="•"/>
            </a:pPr>
            <a:endParaRPr lang="en-US" sz="1200" dirty="0">
              <a:solidFill>
                <a:schemeClr val="dk1"/>
              </a:solidFill>
            </a:endParaRPr>
          </a:p>
          <a:p>
            <a:pPr marL="285750" lvl="0" indent="-285750" algn="l" rtl="0">
              <a:spcBef>
                <a:spcPts val="0"/>
              </a:spcBef>
              <a:spcAft>
                <a:spcPts val="0"/>
              </a:spcAft>
              <a:buFont typeface="Arial" panose="020B0604020202020204" pitchFamily="34" charset="0"/>
              <a:buChar char="•"/>
            </a:pPr>
            <a:r>
              <a:rPr lang="en-US" sz="1200" dirty="0">
                <a:solidFill>
                  <a:schemeClr val="dk1"/>
                </a:solidFill>
              </a:rPr>
              <a:t>We identify numeric columns like "Engine Size (L)", "Cylinders", "Fuel Consumption (L/100Km)" to check for outliers.</a:t>
            </a:r>
          </a:p>
          <a:p>
            <a:pPr marL="285750" lvl="0" indent="-285750" algn="l" rtl="0">
              <a:spcBef>
                <a:spcPts val="0"/>
              </a:spcBef>
              <a:spcAft>
                <a:spcPts val="0"/>
              </a:spcAft>
              <a:buFont typeface="Arial" panose="020B0604020202020204" pitchFamily="34" charset="0"/>
              <a:buChar char="•"/>
            </a:pPr>
            <a:endParaRPr lang="en-US" sz="1200" dirty="0">
              <a:solidFill>
                <a:schemeClr val="dk1"/>
              </a:solidFill>
            </a:endParaRPr>
          </a:p>
          <a:p>
            <a:pPr marL="285750" lvl="0" indent="-285750" algn="l" rtl="0">
              <a:spcBef>
                <a:spcPts val="0"/>
              </a:spcBef>
              <a:spcAft>
                <a:spcPts val="0"/>
              </a:spcAft>
              <a:buFont typeface="Arial" panose="020B0604020202020204" pitchFamily="34" charset="0"/>
              <a:buChar char="•"/>
            </a:pPr>
            <a:r>
              <a:rPr lang="en-US" sz="1200" dirty="0">
                <a:solidFill>
                  <a:schemeClr val="dk1"/>
                </a:solidFill>
              </a:rPr>
              <a:t>We plot boxplots of columns like "CO2 Emissions (g/km)" to visually inspect outliers before and after removal.</a:t>
            </a:r>
          </a:p>
          <a:p>
            <a:pPr marL="285750" lvl="0" indent="-285750" algn="l" rtl="0">
              <a:spcBef>
                <a:spcPts val="0"/>
              </a:spcBef>
              <a:spcAft>
                <a:spcPts val="0"/>
              </a:spcAft>
              <a:buFont typeface="Arial" panose="020B0604020202020204" pitchFamily="34" charset="0"/>
              <a:buChar char="•"/>
            </a:pPr>
            <a:endParaRPr lang="en-US" sz="1200" dirty="0">
              <a:solidFill>
                <a:schemeClr val="dk1"/>
              </a:solidFill>
            </a:endParaRPr>
          </a:p>
          <a:p>
            <a:pPr marL="285750" lvl="0" indent="-285750" algn="l" rtl="0">
              <a:spcBef>
                <a:spcPts val="0"/>
              </a:spcBef>
              <a:spcAft>
                <a:spcPts val="0"/>
              </a:spcAft>
              <a:buFont typeface="Arial" panose="020B0604020202020204" pitchFamily="34" charset="0"/>
              <a:buChar char="•"/>
            </a:pPr>
            <a:r>
              <a:rPr lang="en-US" sz="1200" dirty="0">
                <a:solidFill>
                  <a:schemeClr val="dk1"/>
                </a:solidFill>
              </a:rPr>
              <a:t>We calculate IQR ranges for columns like "CO2 Emissions (g/km)" and define lower/upper bounds to identify outliers mathematically.</a:t>
            </a:r>
          </a:p>
          <a:p>
            <a:pPr marL="285750" lvl="0" indent="-285750" algn="l" rtl="0">
              <a:spcBef>
                <a:spcPts val="0"/>
              </a:spcBef>
              <a:spcAft>
                <a:spcPts val="0"/>
              </a:spcAft>
              <a:buFont typeface="Arial" panose="020B0604020202020204" pitchFamily="34" charset="0"/>
              <a:buChar char="•"/>
            </a:pPr>
            <a:endParaRPr lang="en-US" sz="1200" dirty="0">
              <a:solidFill>
                <a:schemeClr val="dk1"/>
              </a:solidFill>
            </a:endParaRPr>
          </a:p>
          <a:p>
            <a:pPr marL="285750" lvl="0" indent="-285750" algn="l" rtl="0">
              <a:spcBef>
                <a:spcPts val="0"/>
              </a:spcBef>
              <a:spcAft>
                <a:spcPts val="0"/>
              </a:spcAft>
              <a:buFont typeface="Arial" panose="020B0604020202020204" pitchFamily="34" charset="0"/>
              <a:buChar char="•"/>
            </a:pPr>
            <a:r>
              <a:rPr lang="en-US" sz="1200" dirty="0">
                <a:solidFill>
                  <a:schemeClr val="dk1"/>
                </a:solidFill>
              </a:rPr>
              <a:t>We remove outliers in columns like "CO2 Emissions (g/km)" by filtering values outside the bound ranges.</a:t>
            </a:r>
          </a:p>
          <a:p>
            <a:pPr marL="285750" lvl="0" indent="-285750" algn="l" rtl="0">
              <a:spcBef>
                <a:spcPts val="0"/>
              </a:spcBef>
              <a:spcAft>
                <a:spcPts val="0"/>
              </a:spcAft>
              <a:buFont typeface="Arial" panose="020B0604020202020204" pitchFamily="34" charset="0"/>
              <a:buChar char="•"/>
            </a:pPr>
            <a:endParaRPr lang="en-US" sz="1200" dirty="0">
              <a:solidFill>
                <a:schemeClr val="dk1"/>
              </a:solidFill>
            </a:endParaRPr>
          </a:p>
          <a:p>
            <a:pPr marL="285750" lvl="0" indent="-285750" algn="l" rtl="0">
              <a:spcBef>
                <a:spcPts val="0"/>
              </a:spcBef>
              <a:spcAft>
                <a:spcPts val="0"/>
              </a:spcAft>
              <a:buFont typeface="Arial" panose="020B0604020202020204" pitchFamily="34" charset="0"/>
              <a:buChar char="•"/>
            </a:pPr>
            <a:r>
              <a:rPr lang="en-US" sz="1200" dirty="0">
                <a:solidFill>
                  <a:schemeClr val="dk1"/>
                </a:solidFill>
              </a:rPr>
              <a:t>We re-plot boxplots of columns like "CO2 Emissions (g/km)" after outlier removal to verify their removal.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5"/>
        <p:cNvGrpSpPr/>
        <p:nvPr/>
      </p:nvGrpSpPr>
      <p:grpSpPr>
        <a:xfrm>
          <a:off x="0" y="0"/>
          <a:ext cx="0" cy="0"/>
          <a:chOff x="0" y="0"/>
          <a:chExt cx="0" cy="0"/>
        </a:xfrm>
      </p:grpSpPr>
      <p:sp>
        <p:nvSpPr>
          <p:cNvPr id="2626" name="Google Shape;2626;p57"/>
          <p:cNvSpPr txBox="1">
            <a:spLocks noGrp="1"/>
          </p:cNvSpPr>
          <p:nvPr>
            <p:ph type="subTitle" idx="1"/>
          </p:nvPr>
        </p:nvSpPr>
        <p:spPr>
          <a:xfrm>
            <a:off x="229266" y="1126042"/>
            <a:ext cx="2805600" cy="402251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We can estimate the contribution of Vehicle classes and Fuel types by closely examining the </a:t>
            </a:r>
            <a:r>
              <a:rPr lang="en-US" dirty="0" err="1"/>
              <a:t>countplot</a:t>
            </a:r>
            <a:r>
              <a:rPr lang="en-US" dirty="0"/>
              <a:t> graphs. We can see by that the data includes a variety of vehicle classes; nevertheless, the </a:t>
            </a:r>
            <a:r>
              <a:rPr lang="en-US" dirty="0" err="1"/>
              <a:t>SUV:Small</a:t>
            </a:r>
            <a:r>
              <a:rPr lang="en-US" dirty="0"/>
              <a:t> vehicle class makes up the majority of the data. Additionally, there are four primary gasoline types included in the data; almost half of the sampled cars utilized fuel types Z(premium gasoline) and X(regular gasoline), although relatively few used E(ethanol (E85)) and D(diesel).</a:t>
            </a:r>
            <a:endParaRPr dirty="0"/>
          </a:p>
        </p:txBody>
      </p:sp>
      <p:sp>
        <p:nvSpPr>
          <p:cNvPr id="2627" name="Google Shape;2627;p57"/>
          <p:cNvSpPr txBox="1">
            <a:spLocks noGrp="1"/>
          </p:cNvSpPr>
          <p:nvPr>
            <p:ph type="title"/>
          </p:nvPr>
        </p:nvSpPr>
        <p:spPr>
          <a:xfrm>
            <a:off x="1357409" y="8867"/>
            <a:ext cx="4332753" cy="120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DIN Alternate" panose="020B0500000000000000" pitchFamily="34" charset="77"/>
              </a:rPr>
              <a:t>Model Planning</a:t>
            </a:r>
          </a:p>
        </p:txBody>
      </p:sp>
      <p:grpSp>
        <p:nvGrpSpPr>
          <p:cNvPr id="2" name="Google Shape;2952;p59">
            <a:extLst>
              <a:ext uri="{FF2B5EF4-FFF2-40B4-BE49-F238E27FC236}">
                <a16:creationId xmlns:a16="http://schemas.microsoft.com/office/drawing/2014/main" id="{764306C9-04A2-CFF4-B6D3-950C36DD35D3}"/>
              </a:ext>
            </a:extLst>
          </p:cNvPr>
          <p:cNvGrpSpPr/>
          <p:nvPr/>
        </p:nvGrpSpPr>
        <p:grpSpPr>
          <a:xfrm>
            <a:off x="4450037" y="109042"/>
            <a:ext cx="1240425" cy="1101175"/>
            <a:chOff x="173275" y="2412800"/>
            <a:chExt cx="1240425" cy="1101175"/>
          </a:xfrm>
        </p:grpSpPr>
        <p:sp>
          <p:nvSpPr>
            <p:cNvPr id="3" name="Google Shape;2953;p59">
              <a:extLst>
                <a:ext uri="{FF2B5EF4-FFF2-40B4-BE49-F238E27FC236}">
                  <a16:creationId xmlns:a16="http://schemas.microsoft.com/office/drawing/2014/main" id="{D80875E8-DBAB-1CF5-FF17-78F8D2AC7E6C}"/>
                </a:ext>
              </a:extLst>
            </p:cNvPr>
            <p:cNvSpPr/>
            <p:nvPr/>
          </p:nvSpPr>
          <p:spPr>
            <a:xfrm>
              <a:off x="1117450" y="3019550"/>
              <a:ext cx="70925" cy="328175"/>
            </a:xfrm>
            <a:custGeom>
              <a:avLst/>
              <a:gdLst/>
              <a:ahLst/>
              <a:cxnLst/>
              <a:rect l="l" t="t" r="r" b="b"/>
              <a:pathLst>
                <a:path w="2837" h="13127" extrusionOk="0">
                  <a:moveTo>
                    <a:pt x="1" y="0"/>
                  </a:moveTo>
                  <a:lnTo>
                    <a:pt x="1" y="13126"/>
                  </a:lnTo>
                  <a:lnTo>
                    <a:pt x="2836" y="13126"/>
                  </a:lnTo>
                  <a:lnTo>
                    <a:pt x="28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954;p59">
              <a:extLst>
                <a:ext uri="{FF2B5EF4-FFF2-40B4-BE49-F238E27FC236}">
                  <a16:creationId xmlns:a16="http://schemas.microsoft.com/office/drawing/2014/main" id="{D4BE980B-B149-EF38-3C59-F8B581CA9BB9}"/>
                </a:ext>
              </a:extLst>
            </p:cNvPr>
            <p:cNvSpPr/>
            <p:nvPr/>
          </p:nvSpPr>
          <p:spPr>
            <a:xfrm>
              <a:off x="1084950" y="3024925"/>
              <a:ext cx="132425" cy="318625"/>
            </a:xfrm>
            <a:custGeom>
              <a:avLst/>
              <a:gdLst/>
              <a:ahLst/>
              <a:cxnLst/>
              <a:rect l="l" t="t" r="r" b="b"/>
              <a:pathLst>
                <a:path w="5297" h="12745" extrusionOk="0">
                  <a:moveTo>
                    <a:pt x="208" y="0"/>
                  </a:moveTo>
                  <a:cubicBezTo>
                    <a:pt x="93" y="0"/>
                    <a:pt x="1" y="94"/>
                    <a:pt x="1" y="208"/>
                  </a:cubicBezTo>
                  <a:lnTo>
                    <a:pt x="1" y="12537"/>
                  </a:lnTo>
                  <a:cubicBezTo>
                    <a:pt x="1" y="12653"/>
                    <a:pt x="93" y="12745"/>
                    <a:pt x="208" y="12745"/>
                  </a:cubicBezTo>
                  <a:cubicBezTo>
                    <a:pt x="322" y="12745"/>
                    <a:pt x="415" y="12651"/>
                    <a:pt x="415" y="12537"/>
                  </a:cubicBezTo>
                  <a:lnTo>
                    <a:pt x="415" y="416"/>
                  </a:lnTo>
                  <a:lnTo>
                    <a:pt x="4770" y="416"/>
                  </a:lnTo>
                  <a:lnTo>
                    <a:pt x="4880" y="12539"/>
                  </a:lnTo>
                  <a:cubicBezTo>
                    <a:pt x="4882" y="12653"/>
                    <a:pt x="4974" y="12745"/>
                    <a:pt x="5088" y="12745"/>
                  </a:cubicBezTo>
                  <a:lnTo>
                    <a:pt x="5091" y="12745"/>
                  </a:lnTo>
                  <a:cubicBezTo>
                    <a:pt x="5204" y="12743"/>
                    <a:pt x="5296" y="12650"/>
                    <a:pt x="5296" y="12536"/>
                  </a:cubicBezTo>
                  <a:lnTo>
                    <a:pt x="5182" y="206"/>
                  </a:lnTo>
                  <a:cubicBezTo>
                    <a:pt x="5181" y="92"/>
                    <a:pt x="5089" y="0"/>
                    <a:pt x="4975" y="0"/>
                  </a:cubicBezTo>
                  <a:close/>
                </a:path>
              </a:pathLst>
            </a:custGeom>
            <a:solidFill>
              <a:srgbClr val="FFC600">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955;p59">
              <a:extLst>
                <a:ext uri="{FF2B5EF4-FFF2-40B4-BE49-F238E27FC236}">
                  <a16:creationId xmlns:a16="http://schemas.microsoft.com/office/drawing/2014/main" id="{3FD0DF63-3D94-EA04-FB0E-86710B187FC5}"/>
                </a:ext>
              </a:extLst>
            </p:cNvPr>
            <p:cNvSpPr/>
            <p:nvPr/>
          </p:nvSpPr>
          <p:spPr>
            <a:xfrm>
              <a:off x="1085875" y="3047775"/>
              <a:ext cx="129375" cy="262325"/>
            </a:xfrm>
            <a:custGeom>
              <a:avLst/>
              <a:gdLst/>
              <a:ahLst/>
              <a:cxnLst/>
              <a:rect l="l" t="t" r="r" b="b"/>
              <a:pathLst>
                <a:path w="5175" h="10493" extrusionOk="0">
                  <a:moveTo>
                    <a:pt x="161" y="1"/>
                  </a:moveTo>
                  <a:cubicBezTo>
                    <a:pt x="107" y="1"/>
                    <a:pt x="57" y="36"/>
                    <a:pt x="41" y="92"/>
                  </a:cubicBezTo>
                  <a:cubicBezTo>
                    <a:pt x="22" y="160"/>
                    <a:pt x="66" y="233"/>
                    <a:pt x="137" y="246"/>
                  </a:cubicBezTo>
                  <a:lnTo>
                    <a:pt x="4305" y="1407"/>
                  </a:lnTo>
                  <a:lnTo>
                    <a:pt x="156" y="1865"/>
                  </a:lnTo>
                  <a:cubicBezTo>
                    <a:pt x="32" y="1879"/>
                    <a:pt x="5" y="2046"/>
                    <a:pt x="117" y="2100"/>
                  </a:cubicBezTo>
                  <a:lnTo>
                    <a:pt x="4520" y="4207"/>
                  </a:lnTo>
                  <a:lnTo>
                    <a:pt x="254" y="5510"/>
                  </a:lnTo>
                  <a:cubicBezTo>
                    <a:pt x="126" y="5549"/>
                    <a:pt x="142" y="5734"/>
                    <a:pt x="274" y="5752"/>
                  </a:cubicBezTo>
                  <a:lnTo>
                    <a:pt x="4504" y="6283"/>
                  </a:lnTo>
                  <a:lnTo>
                    <a:pt x="225" y="7968"/>
                  </a:lnTo>
                  <a:cubicBezTo>
                    <a:pt x="104" y="8014"/>
                    <a:pt x="127" y="8191"/>
                    <a:pt x="255" y="8207"/>
                  </a:cubicBezTo>
                  <a:lnTo>
                    <a:pt x="4301" y="8672"/>
                  </a:lnTo>
                  <a:lnTo>
                    <a:pt x="131" y="10102"/>
                  </a:lnTo>
                  <a:cubicBezTo>
                    <a:pt x="0" y="10147"/>
                    <a:pt x="29" y="10340"/>
                    <a:pt x="168" y="10344"/>
                  </a:cubicBezTo>
                  <a:lnTo>
                    <a:pt x="5048" y="10493"/>
                  </a:lnTo>
                  <a:lnTo>
                    <a:pt x="5052" y="10493"/>
                  </a:lnTo>
                  <a:cubicBezTo>
                    <a:pt x="5119" y="10491"/>
                    <a:pt x="5173" y="10437"/>
                    <a:pt x="5173" y="10370"/>
                  </a:cubicBezTo>
                  <a:cubicBezTo>
                    <a:pt x="5175" y="10303"/>
                    <a:pt x="5122" y="10248"/>
                    <a:pt x="5055" y="10245"/>
                  </a:cubicBezTo>
                  <a:lnTo>
                    <a:pt x="857" y="10116"/>
                  </a:lnTo>
                  <a:lnTo>
                    <a:pt x="4902" y="8731"/>
                  </a:lnTo>
                  <a:cubicBezTo>
                    <a:pt x="5027" y="8687"/>
                    <a:pt x="5007" y="8504"/>
                    <a:pt x="4876" y="8488"/>
                  </a:cubicBezTo>
                  <a:lnTo>
                    <a:pt x="778" y="8017"/>
                  </a:lnTo>
                  <a:lnTo>
                    <a:pt x="5048" y="6337"/>
                  </a:lnTo>
                  <a:cubicBezTo>
                    <a:pt x="5167" y="6290"/>
                    <a:pt x="5145" y="6115"/>
                    <a:pt x="5019" y="6099"/>
                  </a:cubicBezTo>
                  <a:lnTo>
                    <a:pt x="883" y="5578"/>
                  </a:lnTo>
                  <a:lnTo>
                    <a:pt x="4897" y="4351"/>
                  </a:lnTo>
                  <a:cubicBezTo>
                    <a:pt x="5005" y="4318"/>
                    <a:pt x="5017" y="4169"/>
                    <a:pt x="4915" y="4121"/>
                  </a:cubicBezTo>
                  <a:lnTo>
                    <a:pt x="617" y="2065"/>
                  </a:lnTo>
                  <a:lnTo>
                    <a:pt x="4972" y="1584"/>
                  </a:lnTo>
                  <a:cubicBezTo>
                    <a:pt x="5108" y="1569"/>
                    <a:pt x="5124" y="1377"/>
                    <a:pt x="4991" y="1340"/>
                  </a:cubicBezTo>
                  <a:lnTo>
                    <a:pt x="204" y="8"/>
                  </a:lnTo>
                  <a:cubicBezTo>
                    <a:pt x="190" y="3"/>
                    <a:pt x="176" y="1"/>
                    <a:pt x="161" y="1"/>
                  </a:cubicBezTo>
                  <a:close/>
                </a:path>
              </a:pathLst>
            </a:custGeom>
            <a:solidFill>
              <a:srgbClr val="FFC600">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56;p59">
              <a:extLst>
                <a:ext uri="{FF2B5EF4-FFF2-40B4-BE49-F238E27FC236}">
                  <a16:creationId xmlns:a16="http://schemas.microsoft.com/office/drawing/2014/main" id="{3213D574-5AC2-B359-7A3D-CA28520DAB26}"/>
                </a:ext>
              </a:extLst>
            </p:cNvPr>
            <p:cNvSpPr/>
            <p:nvPr/>
          </p:nvSpPr>
          <p:spPr>
            <a:xfrm>
              <a:off x="1117450" y="3010200"/>
              <a:ext cx="70925" cy="328175"/>
            </a:xfrm>
            <a:custGeom>
              <a:avLst/>
              <a:gdLst/>
              <a:ahLst/>
              <a:cxnLst/>
              <a:rect l="l" t="t" r="r" b="b"/>
              <a:pathLst>
                <a:path w="2837" h="13127" extrusionOk="0">
                  <a:moveTo>
                    <a:pt x="1" y="0"/>
                  </a:moveTo>
                  <a:lnTo>
                    <a:pt x="1" y="13126"/>
                  </a:lnTo>
                  <a:lnTo>
                    <a:pt x="2836" y="13126"/>
                  </a:lnTo>
                  <a:lnTo>
                    <a:pt x="2836" y="0"/>
                  </a:ln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57;p59">
              <a:extLst>
                <a:ext uri="{FF2B5EF4-FFF2-40B4-BE49-F238E27FC236}">
                  <a16:creationId xmlns:a16="http://schemas.microsoft.com/office/drawing/2014/main" id="{31A7CBB5-3C2A-E110-2373-B3A88E9B370C}"/>
                </a:ext>
              </a:extLst>
            </p:cNvPr>
            <p:cNvSpPr/>
            <p:nvPr/>
          </p:nvSpPr>
          <p:spPr>
            <a:xfrm>
              <a:off x="173275" y="2447625"/>
              <a:ext cx="1240125" cy="920100"/>
            </a:xfrm>
            <a:custGeom>
              <a:avLst/>
              <a:gdLst/>
              <a:ahLst/>
              <a:cxnLst/>
              <a:rect l="l" t="t" r="r" b="b"/>
              <a:pathLst>
                <a:path w="49605" h="36804" extrusionOk="0">
                  <a:moveTo>
                    <a:pt x="22760" y="1"/>
                  </a:moveTo>
                  <a:cubicBezTo>
                    <a:pt x="19446" y="1"/>
                    <a:pt x="16146" y="669"/>
                    <a:pt x="13081" y="2163"/>
                  </a:cubicBezTo>
                  <a:cubicBezTo>
                    <a:pt x="3835" y="6671"/>
                    <a:pt x="0" y="27036"/>
                    <a:pt x="14313" y="34235"/>
                  </a:cubicBezTo>
                  <a:cubicBezTo>
                    <a:pt x="17875" y="36026"/>
                    <a:pt x="21795" y="36803"/>
                    <a:pt x="25682" y="36803"/>
                  </a:cubicBezTo>
                  <a:cubicBezTo>
                    <a:pt x="37412" y="36803"/>
                    <a:pt x="48832" y="29726"/>
                    <a:pt x="49142" y="22118"/>
                  </a:cubicBezTo>
                  <a:cubicBezTo>
                    <a:pt x="49604" y="10770"/>
                    <a:pt x="36064" y="1"/>
                    <a:pt x="22760" y="1"/>
                  </a:cubicBezTo>
                  <a:close/>
                </a:path>
              </a:pathLst>
            </a:custGeom>
            <a:solidFill>
              <a:srgbClr val="FFC600">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58;p59">
              <a:extLst>
                <a:ext uri="{FF2B5EF4-FFF2-40B4-BE49-F238E27FC236}">
                  <a16:creationId xmlns:a16="http://schemas.microsoft.com/office/drawing/2014/main" id="{58558661-A63D-3A10-5C34-C2178B55145A}"/>
                </a:ext>
              </a:extLst>
            </p:cNvPr>
            <p:cNvSpPr/>
            <p:nvPr/>
          </p:nvSpPr>
          <p:spPr>
            <a:xfrm>
              <a:off x="416775" y="2999900"/>
              <a:ext cx="244300" cy="378100"/>
            </a:xfrm>
            <a:custGeom>
              <a:avLst/>
              <a:gdLst/>
              <a:ahLst/>
              <a:cxnLst/>
              <a:rect l="l" t="t" r="r" b="b"/>
              <a:pathLst>
                <a:path w="9772" h="15124" extrusionOk="0">
                  <a:moveTo>
                    <a:pt x="6730" y="1"/>
                  </a:moveTo>
                  <a:cubicBezTo>
                    <a:pt x="6728" y="1"/>
                    <a:pt x="6726" y="1"/>
                    <a:pt x="6724" y="1"/>
                  </a:cubicBezTo>
                  <a:lnTo>
                    <a:pt x="2643" y="186"/>
                  </a:lnTo>
                  <a:cubicBezTo>
                    <a:pt x="2570" y="189"/>
                    <a:pt x="2508" y="241"/>
                    <a:pt x="2497" y="314"/>
                  </a:cubicBezTo>
                  <a:lnTo>
                    <a:pt x="14" y="14942"/>
                  </a:lnTo>
                  <a:cubicBezTo>
                    <a:pt x="1" y="15026"/>
                    <a:pt x="58" y="15107"/>
                    <a:pt x="141" y="15121"/>
                  </a:cubicBezTo>
                  <a:cubicBezTo>
                    <a:pt x="150" y="15123"/>
                    <a:pt x="159" y="15123"/>
                    <a:pt x="167" y="15123"/>
                  </a:cubicBezTo>
                  <a:cubicBezTo>
                    <a:pt x="242" y="15123"/>
                    <a:pt x="307" y="15070"/>
                    <a:pt x="320" y="14994"/>
                  </a:cubicBezTo>
                  <a:lnTo>
                    <a:pt x="2780" y="489"/>
                  </a:lnTo>
                  <a:lnTo>
                    <a:pt x="6603" y="316"/>
                  </a:lnTo>
                  <a:lnTo>
                    <a:pt x="9451" y="14997"/>
                  </a:lnTo>
                  <a:cubicBezTo>
                    <a:pt x="9466" y="15070"/>
                    <a:pt x="9528" y="15123"/>
                    <a:pt x="9603" y="15123"/>
                  </a:cubicBezTo>
                  <a:cubicBezTo>
                    <a:pt x="9613" y="15123"/>
                    <a:pt x="9623" y="15123"/>
                    <a:pt x="9633" y="15120"/>
                  </a:cubicBezTo>
                  <a:cubicBezTo>
                    <a:pt x="9718" y="15104"/>
                    <a:pt x="9772" y="15022"/>
                    <a:pt x="9756" y="14939"/>
                  </a:cubicBezTo>
                  <a:lnTo>
                    <a:pt x="6883" y="126"/>
                  </a:lnTo>
                  <a:cubicBezTo>
                    <a:pt x="6869" y="52"/>
                    <a:pt x="6804" y="1"/>
                    <a:pt x="6730" y="1"/>
                  </a:cubicBezTo>
                  <a:close/>
                </a:path>
              </a:pathLst>
            </a:custGeom>
            <a:solidFill>
              <a:srgbClr val="FFC600">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59;p59">
              <a:extLst>
                <a:ext uri="{FF2B5EF4-FFF2-40B4-BE49-F238E27FC236}">
                  <a16:creationId xmlns:a16="http://schemas.microsoft.com/office/drawing/2014/main" id="{F3659DB9-D286-C84F-71B6-F33B8427C2C6}"/>
                </a:ext>
              </a:extLst>
            </p:cNvPr>
            <p:cNvSpPr/>
            <p:nvPr/>
          </p:nvSpPr>
          <p:spPr>
            <a:xfrm>
              <a:off x="428425" y="3029800"/>
              <a:ext cx="227025" cy="321275"/>
            </a:xfrm>
            <a:custGeom>
              <a:avLst/>
              <a:gdLst/>
              <a:ahLst/>
              <a:cxnLst/>
              <a:rect l="l" t="t" r="r" b="b"/>
              <a:pathLst>
                <a:path w="9081" h="12851" extrusionOk="0">
                  <a:moveTo>
                    <a:pt x="2016" y="1"/>
                  </a:moveTo>
                  <a:cubicBezTo>
                    <a:pt x="1919" y="1"/>
                    <a:pt x="1868" y="148"/>
                    <a:pt x="1975" y="199"/>
                  </a:cubicBezTo>
                  <a:lnTo>
                    <a:pt x="6719" y="2441"/>
                  </a:lnTo>
                  <a:lnTo>
                    <a:pt x="966" y="5913"/>
                  </a:lnTo>
                  <a:cubicBezTo>
                    <a:pt x="891" y="5957"/>
                    <a:pt x="902" y="6068"/>
                    <a:pt x="983" y="6099"/>
                  </a:cubicBezTo>
                  <a:lnTo>
                    <a:pt x="7825" y="8634"/>
                  </a:lnTo>
                  <a:lnTo>
                    <a:pt x="107" y="11102"/>
                  </a:lnTo>
                  <a:cubicBezTo>
                    <a:pt x="0" y="11133"/>
                    <a:pt x="10" y="11286"/>
                    <a:pt x="120" y="11304"/>
                  </a:cubicBezTo>
                  <a:lnTo>
                    <a:pt x="8921" y="12849"/>
                  </a:lnTo>
                  <a:cubicBezTo>
                    <a:pt x="8927" y="12850"/>
                    <a:pt x="8932" y="12850"/>
                    <a:pt x="8938" y="12850"/>
                  </a:cubicBezTo>
                  <a:cubicBezTo>
                    <a:pt x="8939" y="12850"/>
                    <a:pt x="8939" y="12850"/>
                    <a:pt x="8940" y="12850"/>
                  </a:cubicBezTo>
                  <a:cubicBezTo>
                    <a:pt x="9065" y="12850"/>
                    <a:pt x="9081" y="12666"/>
                    <a:pt x="8956" y="12646"/>
                  </a:cubicBezTo>
                  <a:lnTo>
                    <a:pt x="568" y="11171"/>
                  </a:lnTo>
                  <a:lnTo>
                    <a:pt x="8174" y="8739"/>
                  </a:lnTo>
                  <a:cubicBezTo>
                    <a:pt x="8267" y="8710"/>
                    <a:pt x="8270" y="8579"/>
                    <a:pt x="8178" y="8544"/>
                  </a:cubicBezTo>
                  <a:lnTo>
                    <a:pt x="1256" y="5979"/>
                  </a:lnTo>
                  <a:lnTo>
                    <a:pt x="6991" y="2519"/>
                  </a:lnTo>
                  <a:cubicBezTo>
                    <a:pt x="7062" y="2476"/>
                    <a:pt x="7058" y="2371"/>
                    <a:pt x="6982" y="2336"/>
                  </a:cubicBezTo>
                  <a:lnTo>
                    <a:pt x="2064" y="13"/>
                  </a:lnTo>
                  <a:cubicBezTo>
                    <a:pt x="2047" y="4"/>
                    <a:pt x="2031" y="1"/>
                    <a:pt x="2016" y="1"/>
                  </a:cubicBezTo>
                  <a:close/>
                </a:path>
              </a:pathLst>
            </a:custGeom>
            <a:solidFill>
              <a:srgbClr val="FFC600">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2960;p59">
              <a:extLst>
                <a:ext uri="{FF2B5EF4-FFF2-40B4-BE49-F238E27FC236}">
                  <a16:creationId xmlns:a16="http://schemas.microsoft.com/office/drawing/2014/main" id="{49DB2FA6-4FC1-0D61-5358-C74B3F89535E}"/>
                </a:ext>
              </a:extLst>
            </p:cNvPr>
            <p:cNvGrpSpPr/>
            <p:nvPr/>
          </p:nvGrpSpPr>
          <p:grpSpPr>
            <a:xfrm>
              <a:off x="424639" y="2982238"/>
              <a:ext cx="221675" cy="391888"/>
              <a:chOff x="70500" y="2982238"/>
              <a:chExt cx="221675" cy="391888"/>
            </a:xfrm>
          </p:grpSpPr>
          <p:sp>
            <p:nvSpPr>
              <p:cNvPr id="2656" name="Google Shape;2961;p59">
                <a:extLst>
                  <a:ext uri="{FF2B5EF4-FFF2-40B4-BE49-F238E27FC236}">
                    <a16:creationId xmlns:a16="http://schemas.microsoft.com/office/drawing/2014/main" id="{8B078593-0F1C-A987-7235-1740AC2A2EBD}"/>
                  </a:ext>
                </a:extLst>
              </p:cNvPr>
              <p:cNvSpPr/>
              <p:nvPr/>
            </p:nvSpPr>
            <p:spPr>
              <a:xfrm>
                <a:off x="70500" y="3036425"/>
                <a:ext cx="221675" cy="319025"/>
              </a:xfrm>
              <a:custGeom>
                <a:avLst/>
                <a:gdLst/>
                <a:ahLst/>
                <a:cxnLst/>
                <a:rect l="l" t="t" r="r" b="b"/>
                <a:pathLst>
                  <a:path w="8867" h="12761" extrusionOk="0">
                    <a:moveTo>
                      <a:pt x="6834" y="1"/>
                    </a:moveTo>
                    <a:cubicBezTo>
                      <a:pt x="6821" y="1"/>
                      <a:pt x="6808" y="3"/>
                      <a:pt x="6795" y="9"/>
                    </a:cubicBezTo>
                    <a:lnTo>
                      <a:pt x="1893" y="2070"/>
                    </a:lnTo>
                    <a:cubicBezTo>
                      <a:pt x="1816" y="2102"/>
                      <a:pt x="1807" y="2210"/>
                      <a:pt x="1880" y="2254"/>
                    </a:cubicBezTo>
                    <a:lnTo>
                      <a:pt x="7610" y="5711"/>
                    </a:lnTo>
                    <a:lnTo>
                      <a:pt x="869" y="8080"/>
                    </a:lnTo>
                    <a:cubicBezTo>
                      <a:pt x="776" y="8112"/>
                      <a:pt x="776" y="8242"/>
                      <a:pt x="869" y="8274"/>
                    </a:cubicBezTo>
                    <a:lnTo>
                      <a:pt x="8345" y="10907"/>
                    </a:lnTo>
                    <a:lnTo>
                      <a:pt x="122" y="12556"/>
                    </a:lnTo>
                    <a:cubicBezTo>
                      <a:pt x="1" y="12581"/>
                      <a:pt x="18" y="12760"/>
                      <a:pt x="142" y="12760"/>
                    </a:cubicBezTo>
                    <a:cubicBezTo>
                      <a:pt x="150" y="12760"/>
                      <a:pt x="156" y="12759"/>
                      <a:pt x="163" y="12757"/>
                    </a:cubicBezTo>
                    <a:lnTo>
                      <a:pt x="8754" y="11036"/>
                    </a:lnTo>
                    <a:cubicBezTo>
                      <a:pt x="8856" y="11015"/>
                      <a:pt x="8866" y="10872"/>
                      <a:pt x="8767" y="10837"/>
                    </a:cubicBezTo>
                    <a:lnTo>
                      <a:pt x="1213" y="8177"/>
                    </a:lnTo>
                    <a:lnTo>
                      <a:pt x="7886" y="5834"/>
                    </a:lnTo>
                    <a:cubicBezTo>
                      <a:pt x="7968" y="5805"/>
                      <a:pt x="7979" y="5692"/>
                      <a:pt x="7905" y="5648"/>
                    </a:cubicBezTo>
                    <a:lnTo>
                      <a:pt x="2160" y="2181"/>
                    </a:lnTo>
                    <a:lnTo>
                      <a:pt x="6875" y="200"/>
                    </a:lnTo>
                    <a:cubicBezTo>
                      <a:pt x="6927" y="178"/>
                      <a:pt x="6952" y="117"/>
                      <a:pt x="6930" y="64"/>
                    </a:cubicBezTo>
                    <a:cubicBezTo>
                      <a:pt x="6914" y="25"/>
                      <a:pt x="6875" y="1"/>
                      <a:pt x="6834" y="1"/>
                    </a:cubicBezTo>
                    <a:close/>
                  </a:path>
                </a:pathLst>
              </a:custGeom>
              <a:solidFill>
                <a:srgbClr val="FFC600">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962;p59">
                <a:extLst>
                  <a:ext uri="{FF2B5EF4-FFF2-40B4-BE49-F238E27FC236}">
                    <a16:creationId xmlns:a16="http://schemas.microsoft.com/office/drawing/2014/main" id="{50433AF5-CAFC-8749-9D5D-E3EDB4CA82FC}"/>
                  </a:ext>
                </a:extLst>
              </p:cNvPr>
              <p:cNvSpPr/>
              <p:nvPr/>
            </p:nvSpPr>
            <p:spPr>
              <a:xfrm>
                <a:off x="136825" y="2982250"/>
                <a:ext cx="89025" cy="391875"/>
              </a:xfrm>
              <a:custGeom>
                <a:avLst/>
                <a:gdLst/>
                <a:ahLst/>
                <a:cxnLst/>
                <a:rect l="l" t="t" r="r" b="b"/>
                <a:pathLst>
                  <a:path w="3561" h="15675" extrusionOk="0">
                    <a:moveTo>
                      <a:pt x="2831" y="1"/>
                    </a:moveTo>
                    <a:lnTo>
                      <a:pt x="687" y="123"/>
                    </a:lnTo>
                    <a:lnTo>
                      <a:pt x="1" y="15674"/>
                    </a:lnTo>
                    <a:lnTo>
                      <a:pt x="3560" y="15674"/>
                    </a:lnTo>
                    <a:lnTo>
                      <a:pt x="28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
            <p:nvSpPr>
              <p:cNvPr id="2658" name="Google Shape;2963;p59">
                <a:extLst>
                  <a:ext uri="{FF2B5EF4-FFF2-40B4-BE49-F238E27FC236}">
                    <a16:creationId xmlns:a16="http://schemas.microsoft.com/office/drawing/2014/main" id="{5F3AFC92-AA8A-E6F7-2EC4-38FEE1E0B753}"/>
                  </a:ext>
                </a:extLst>
              </p:cNvPr>
              <p:cNvSpPr/>
              <p:nvPr/>
            </p:nvSpPr>
            <p:spPr>
              <a:xfrm>
                <a:off x="136825" y="2982238"/>
                <a:ext cx="89025" cy="391875"/>
              </a:xfrm>
              <a:custGeom>
                <a:avLst/>
                <a:gdLst/>
                <a:ahLst/>
                <a:cxnLst/>
                <a:rect l="l" t="t" r="r" b="b"/>
                <a:pathLst>
                  <a:path w="3561" h="15675" extrusionOk="0">
                    <a:moveTo>
                      <a:pt x="2831" y="1"/>
                    </a:moveTo>
                    <a:lnTo>
                      <a:pt x="687" y="123"/>
                    </a:lnTo>
                    <a:lnTo>
                      <a:pt x="1" y="15674"/>
                    </a:lnTo>
                    <a:lnTo>
                      <a:pt x="3560" y="15674"/>
                    </a:lnTo>
                    <a:lnTo>
                      <a:pt x="2831" y="1"/>
                    </a:ln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2964;p59">
              <a:extLst>
                <a:ext uri="{FF2B5EF4-FFF2-40B4-BE49-F238E27FC236}">
                  <a16:creationId xmlns:a16="http://schemas.microsoft.com/office/drawing/2014/main" id="{57878227-154C-529A-8419-A05F7C25DF22}"/>
                </a:ext>
              </a:extLst>
            </p:cNvPr>
            <p:cNvSpPr/>
            <p:nvPr/>
          </p:nvSpPr>
          <p:spPr>
            <a:xfrm>
              <a:off x="504275" y="2976850"/>
              <a:ext cx="62450" cy="14900"/>
            </a:xfrm>
            <a:custGeom>
              <a:avLst/>
              <a:gdLst/>
              <a:ahLst/>
              <a:cxnLst/>
              <a:rect l="l" t="t" r="r" b="b"/>
              <a:pathLst>
                <a:path w="2498" h="596" extrusionOk="0">
                  <a:moveTo>
                    <a:pt x="2492" y="1"/>
                  </a:moveTo>
                  <a:lnTo>
                    <a:pt x="0" y="28"/>
                  </a:lnTo>
                  <a:lnTo>
                    <a:pt x="8" y="596"/>
                  </a:lnTo>
                  <a:lnTo>
                    <a:pt x="2498" y="570"/>
                  </a:lnTo>
                  <a:lnTo>
                    <a:pt x="2492" y="1"/>
                  </a:lnTo>
                  <a:close/>
                </a:path>
              </a:pathLst>
            </a:custGeom>
            <a:solidFill>
              <a:srgbClr val="FFC600">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5;p59">
              <a:extLst>
                <a:ext uri="{FF2B5EF4-FFF2-40B4-BE49-F238E27FC236}">
                  <a16:creationId xmlns:a16="http://schemas.microsoft.com/office/drawing/2014/main" id="{C24DD579-C0CB-C007-A2CE-4C538086E1F8}"/>
                </a:ext>
              </a:extLst>
            </p:cNvPr>
            <p:cNvSpPr/>
            <p:nvPr/>
          </p:nvSpPr>
          <p:spPr>
            <a:xfrm>
              <a:off x="1003600" y="2480075"/>
              <a:ext cx="132075" cy="74050"/>
            </a:xfrm>
            <a:custGeom>
              <a:avLst/>
              <a:gdLst/>
              <a:ahLst/>
              <a:cxnLst/>
              <a:rect l="l" t="t" r="r" b="b"/>
              <a:pathLst>
                <a:path w="5283" h="2962" extrusionOk="0">
                  <a:moveTo>
                    <a:pt x="2618" y="1"/>
                  </a:moveTo>
                  <a:cubicBezTo>
                    <a:pt x="2343" y="1"/>
                    <a:pt x="2068" y="73"/>
                    <a:pt x="1835" y="220"/>
                  </a:cubicBezTo>
                  <a:cubicBezTo>
                    <a:pt x="1278" y="572"/>
                    <a:pt x="1011" y="1320"/>
                    <a:pt x="1218" y="1944"/>
                  </a:cubicBezTo>
                  <a:cubicBezTo>
                    <a:pt x="1171" y="1920"/>
                    <a:pt x="1120" y="1908"/>
                    <a:pt x="1069" y="1908"/>
                  </a:cubicBezTo>
                  <a:cubicBezTo>
                    <a:pt x="968" y="1908"/>
                    <a:pt x="869" y="1955"/>
                    <a:pt x="805" y="2042"/>
                  </a:cubicBezTo>
                  <a:cubicBezTo>
                    <a:pt x="709" y="2172"/>
                    <a:pt x="722" y="2351"/>
                    <a:pt x="835" y="2467"/>
                  </a:cubicBezTo>
                  <a:cubicBezTo>
                    <a:pt x="777" y="2450"/>
                    <a:pt x="718" y="2443"/>
                    <a:pt x="660" y="2443"/>
                  </a:cubicBezTo>
                  <a:cubicBezTo>
                    <a:pt x="386" y="2443"/>
                    <a:pt x="120" y="2611"/>
                    <a:pt x="0" y="2865"/>
                  </a:cubicBezTo>
                  <a:cubicBezTo>
                    <a:pt x="510" y="2852"/>
                    <a:pt x="1020" y="2845"/>
                    <a:pt x="1530" y="2845"/>
                  </a:cubicBezTo>
                  <a:cubicBezTo>
                    <a:pt x="2764" y="2845"/>
                    <a:pt x="3997" y="2884"/>
                    <a:pt x="5228" y="2961"/>
                  </a:cubicBezTo>
                  <a:cubicBezTo>
                    <a:pt x="5283" y="2790"/>
                    <a:pt x="5114" y="2558"/>
                    <a:pt x="4937" y="2558"/>
                  </a:cubicBezTo>
                  <a:cubicBezTo>
                    <a:pt x="4928" y="2558"/>
                    <a:pt x="4919" y="2559"/>
                    <a:pt x="4910" y="2560"/>
                  </a:cubicBezTo>
                  <a:cubicBezTo>
                    <a:pt x="4976" y="2392"/>
                    <a:pt x="5020" y="2211"/>
                    <a:pt x="4998" y="2032"/>
                  </a:cubicBezTo>
                  <a:cubicBezTo>
                    <a:pt x="4978" y="1854"/>
                    <a:pt x="4881" y="1676"/>
                    <a:pt x="4722" y="1591"/>
                  </a:cubicBezTo>
                  <a:cubicBezTo>
                    <a:pt x="4665" y="1561"/>
                    <a:pt x="4599" y="1545"/>
                    <a:pt x="4533" y="1545"/>
                  </a:cubicBezTo>
                  <a:cubicBezTo>
                    <a:pt x="4418" y="1545"/>
                    <a:pt x="4303" y="1592"/>
                    <a:pt x="4236" y="1685"/>
                  </a:cubicBezTo>
                  <a:cubicBezTo>
                    <a:pt x="4169" y="1212"/>
                    <a:pt x="4003" y="734"/>
                    <a:pt x="3659" y="404"/>
                  </a:cubicBezTo>
                  <a:cubicBezTo>
                    <a:pt x="3383" y="139"/>
                    <a:pt x="3000" y="1"/>
                    <a:pt x="26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66;p59">
              <a:extLst>
                <a:ext uri="{FF2B5EF4-FFF2-40B4-BE49-F238E27FC236}">
                  <a16:creationId xmlns:a16="http://schemas.microsoft.com/office/drawing/2014/main" id="{D0D1FA95-8CDE-C133-35F2-413CE737D4C8}"/>
                </a:ext>
              </a:extLst>
            </p:cNvPr>
            <p:cNvSpPr/>
            <p:nvPr/>
          </p:nvSpPr>
          <p:spPr>
            <a:xfrm>
              <a:off x="270375" y="2630650"/>
              <a:ext cx="197675" cy="103950"/>
            </a:xfrm>
            <a:custGeom>
              <a:avLst/>
              <a:gdLst/>
              <a:ahLst/>
              <a:cxnLst/>
              <a:rect l="l" t="t" r="r" b="b"/>
              <a:pathLst>
                <a:path w="7907" h="4158" extrusionOk="0">
                  <a:moveTo>
                    <a:pt x="3137" y="0"/>
                  </a:moveTo>
                  <a:cubicBezTo>
                    <a:pt x="2970" y="0"/>
                    <a:pt x="2803" y="30"/>
                    <a:pt x="2647" y="91"/>
                  </a:cubicBezTo>
                  <a:cubicBezTo>
                    <a:pt x="2172" y="277"/>
                    <a:pt x="1832" y="719"/>
                    <a:pt x="1667" y="1204"/>
                  </a:cubicBezTo>
                  <a:cubicBezTo>
                    <a:pt x="1504" y="1687"/>
                    <a:pt x="1496" y="2209"/>
                    <a:pt x="1530" y="2717"/>
                  </a:cubicBezTo>
                  <a:cubicBezTo>
                    <a:pt x="1435" y="2666"/>
                    <a:pt x="1332" y="2641"/>
                    <a:pt x="1229" y="2641"/>
                  </a:cubicBezTo>
                  <a:cubicBezTo>
                    <a:pt x="1079" y="2641"/>
                    <a:pt x="931" y="2693"/>
                    <a:pt x="814" y="2795"/>
                  </a:cubicBezTo>
                  <a:cubicBezTo>
                    <a:pt x="614" y="2967"/>
                    <a:pt x="542" y="3246"/>
                    <a:pt x="633" y="3493"/>
                  </a:cubicBezTo>
                  <a:cubicBezTo>
                    <a:pt x="609" y="3487"/>
                    <a:pt x="585" y="3485"/>
                    <a:pt x="561" y="3485"/>
                  </a:cubicBezTo>
                  <a:cubicBezTo>
                    <a:pt x="268" y="3485"/>
                    <a:pt x="0" y="3857"/>
                    <a:pt x="11" y="4158"/>
                  </a:cubicBezTo>
                  <a:cubicBezTo>
                    <a:pt x="1390" y="4025"/>
                    <a:pt x="2773" y="3959"/>
                    <a:pt x="4156" y="3959"/>
                  </a:cubicBezTo>
                  <a:cubicBezTo>
                    <a:pt x="5408" y="3959"/>
                    <a:pt x="6659" y="4013"/>
                    <a:pt x="7906" y="4121"/>
                  </a:cubicBezTo>
                  <a:cubicBezTo>
                    <a:pt x="7895" y="3843"/>
                    <a:pt x="7654" y="3598"/>
                    <a:pt x="7388" y="3598"/>
                  </a:cubicBezTo>
                  <a:cubicBezTo>
                    <a:pt x="7349" y="3598"/>
                    <a:pt x="7309" y="3604"/>
                    <a:pt x="7269" y="3615"/>
                  </a:cubicBezTo>
                  <a:cubicBezTo>
                    <a:pt x="7295" y="3215"/>
                    <a:pt x="7320" y="2811"/>
                    <a:pt x="7248" y="2417"/>
                  </a:cubicBezTo>
                  <a:cubicBezTo>
                    <a:pt x="7177" y="2022"/>
                    <a:pt x="6998" y="1634"/>
                    <a:pt x="6681" y="1389"/>
                  </a:cubicBezTo>
                  <a:cubicBezTo>
                    <a:pt x="6442" y="1204"/>
                    <a:pt x="6135" y="1114"/>
                    <a:pt x="5829" y="1114"/>
                  </a:cubicBezTo>
                  <a:cubicBezTo>
                    <a:pt x="5729" y="1114"/>
                    <a:pt x="5629" y="1123"/>
                    <a:pt x="5531" y="1142"/>
                  </a:cubicBezTo>
                  <a:cubicBezTo>
                    <a:pt x="5136" y="1218"/>
                    <a:pt x="4776" y="1437"/>
                    <a:pt x="4487" y="1720"/>
                  </a:cubicBezTo>
                  <a:cubicBezTo>
                    <a:pt x="4614" y="1231"/>
                    <a:pt x="4443" y="679"/>
                    <a:pt x="4065" y="343"/>
                  </a:cubicBezTo>
                  <a:cubicBezTo>
                    <a:pt x="3813" y="120"/>
                    <a:pt x="3474" y="0"/>
                    <a:pt x="3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67;p59">
              <a:extLst>
                <a:ext uri="{FF2B5EF4-FFF2-40B4-BE49-F238E27FC236}">
                  <a16:creationId xmlns:a16="http://schemas.microsoft.com/office/drawing/2014/main" id="{CE87D5CB-E25D-EE62-6234-87790BD4D978}"/>
                </a:ext>
              </a:extLst>
            </p:cNvPr>
            <p:cNvSpPr/>
            <p:nvPr/>
          </p:nvSpPr>
          <p:spPr>
            <a:xfrm>
              <a:off x="1214850" y="2866375"/>
              <a:ext cx="105875" cy="55800"/>
            </a:xfrm>
            <a:custGeom>
              <a:avLst/>
              <a:gdLst/>
              <a:ahLst/>
              <a:cxnLst/>
              <a:rect l="l" t="t" r="r" b="b"/>
              <a:pathLst>
                <a:path w="4235" h="2232" extrusionOk="0">
                  <a:moveTo>
                    <a:pt x="1689" y="0"/>
                  </a:moveTo>
                  <a:cubicBezTo>
                    <a:pt x="1600" y="0"/>
                    <a:pt x="1509" y="16"/>
                    <a:pt x="1418" y="52"/>
                  </a:cubicBezTo>
                  <a:cubicBezTo>
                    <a:pt x="1164" y="153"/>
                    <a:pt x="980" y="389"/>
                    <a:pt x="892" y="649"/>
                  </a:cubicBezTo>
                  <a:cubicBezTo>
                    <a:pt x="806" y="907"/>
                    <a:pt x="802" y="1187"/>
                    <a:pt x="819" y="1460"/>
                  </a:cubicBezTo>
                  <a:cubicBezTo>
                    <a:pt x="766" y="1430"/>
                    <a:pt x="710" y="1417"/>
                    <a:pt x="657" y="1417"/>
                  </a:cubicBezTo>
                  <a:cubicBezTo>
                    <a:pt x="438" y="1417"/>
                    <a:pt x="253" y="1638"/>
                    <a:pt x="339" y="1874"/>
                  </a:cubicBezTo>
                  <a:cubicBezTo>
                    <a:pt x="327" y="1871"/>
                    <a:pt x="314" y="1870"/>
                    <a:pt x="301" y="1870"/>
                  </a:cubicBezTo>
                  <a:cubicBezTo>
                    <a:pt x="144" y="1870"/>
                    <a:pt x="0" y="2069"/>
                    <a:pt x="7" y="2231"/>
                  </a:cubicBezTo>
                  <a:cubicBezTo>
                    <a:pt x="747" y="2160"/>
                    <a:pt x="1490" y="2124"/>
                    <a:pt x="2233" y="2124"/>
                  </a:cubicBezTo>
                  <a:cubicBezTo>
                    <a:pt x="2901" y="2124"/>
                    <a:pt x="3568" y="2153"/>
                    <a:pt x="4235" y="2211"/>
                  </a:cubicBezTo>
                  <a:cubicBezTo>
                    <a:pt x="4228" y="2063"/>
                    <a:pt x="4099" y="1931"/>
                    <a:pt x="3957" y="1931"/>
                  </a:cubicBezTo>
                  <a:cubicBezTo>
                    <a:pt x="3936" y="1931"/>
                    <a:pt x="3915" y="1933"/>
                    <a:pt x="3893" y="1940"/>
                  </a:cubicBezTo>
                  <a:cubicBezTo>
                    <a:pt x="3908" y="1725"/>
                    <a:pt x="3921" y="1509"/>
                    <a:pt x="3883" y="1298"/>
                  </a:cubicBezTo>
                  <a:cubicBezTo>
                    <a:pt x="3844" y="1086"/>
                    <a:pt x="3747" y="879"/>
                    <a:pt x="3578" y="748"/>
                  </a:cubicBezTo>
                  <a:cubicBezTo>
                    <a:pt x="3450" y="649"/>
                    <a:pt x="3285" y="600"/>
                    <a:pt x="3120" y="600"/>
                  </a:cubicBezTo>
                  <a:cubicBezTo>
                    <a:pt x="3067" y="600"/>
                    <a:pt x="3014" y="605"/>
                    <a:pt x="2962" y="615"/>
                  </a:cubicBezTo>
                  <a:cubicBezTo>
                    <a:pt x="2751" y="656"/>
                    <a:pt x="2558" y="774"/>
                    <a:pt x="2404" y="926"/>
                  </a:cubicBezTo>
                  <a:cubicBezTo>
                    <a:pt x="2530" y="436"/>
                    <a:pt x="2147" y="0"/>
                    <a:pt x="1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68;p59">
              <a:extLst>
                <a:ext uri="{FF2B5EF4-FFF2-40B4-BE49-F238E27FC236}">
                  <a16:creationId xmlns:a16="http://schemas.microsoft.com/office/drawing/2014/main" id="{33E2E359-7088-2E10-80A9-A7EBC128DD58}"/>
                </a:ext>
              </a:extLst>
            </p:cNvPr>
            <p:cNvSpPr/>
            <p:nvPr/>
          </p:nvSpPr>
          <p:spPr>
            <a:xfrm>
              <a:off x="1184875" y="2608375"/>
              <a:ext cx="228825" cy="136075"/>
            </a:xfrm>
            <a:custGeom>
              <a:avLst/>
              <a:gdLst/>
              <a:ahLst/>
              <a:cxnLst/>
              <a:rect l="l" t="t" r="r" b="b"/>
              <a:pathLst>
                <a:path w="9153" h="5443" extrusionOk="0">
                  <a:moveTo>
                    <a:pt x="3453" y="1"/>
                  </a:moveTo>
                  <a:cubicBezTo>
                    <a:pt x="3103" y="1"/>
                    <a:pt x="2752" y="76"/>
                    <a:pt x="2469" y="277"/>
                  </a:cubicBezTo>
                  <a:cubicBezTo>
                    <a:pt x="2122" y="525"/>
                    <a:pt x="1925" y="929"/>
                    <a:pt x="1786" y="1332"/>
                  </a:cubicBezTo>
                  <a:cubicBezTo>
                    <a:pt x="1505" y="2152"/>
                    <a:pt x="1414" y="3027"/>
                    <a:pt x="1524" y="3888"/>
                  </a:cubicBezTo>
                  <a:cubicBezTo>
                    <a:pt x="1481" y="3883"/>
                    <a:pt x="1439" y="3881"/>
                    <a:pt x="1396" y="3881"/>
                  </a:cubicBezTo>
                  <a:cubicBezTo>
                    <a:pt x="1090" y="3881"/>
                    <a:pt x="794" y="3999"/>
                    <a:pt x="573" y="4216"/>
                  </a:cubicBezTo>
                  <a:cubicBezTo>
                    <a:pt x="326" y="4459"/>
                    <a:pt x="1" y="4913"/>
                    <a:pt x="37" y="5259"/>
                  </a:cubicBezTo>
                  <a:cubicBezTo>
                    <a:pt x="1241" y="5166"/>
                    <a:pt x="2448" y="5119"/>
                    <a:pt x="3654" y="5119"/>
                  </a:cubicBezTo>
                  <a:cubicBezTo>
                    <a:pt x="5490" y="5119"/>
                    <a:pt x="7326" y="5227"/>
                    <a:pt x="9152" y="5443"/>
                  </a:cubicBezTo>
                  <a:cubicBezTo>
                    <a:pt x="9046" y="5033"/>
                    <a:pt x="8631" y="4734"/>
                    <a:pt x="8212" y="4734"/>
                  </a:cubicBezTo>
                  <a:cubicBezTo>
                    <a:pt x="8157" y="4734"/>
                    <a:pt x="8101" y="4739"/>
                    <a:pt x="8046" y="4750"/>
                  </a:cubicBezTo>
                  <a:cubicBezTo>
                    <a:pt x="8194" y="4349"/>
                    <a:pt x="8281" y="3918"/>
                    <a:pt x="8229" y="3495"/>
                  </a:cubicBezTo>
                  <a:cubicBezTo>
                    <a:pt x="8176" y="3072"/>
                    <a:pt x="7972" y="2656"/>
                    <a:pt x="7625" y="2407"/>
                  </a:cubicBezTo>
                  <a:cubicBezTo>
                    <a:pt x="7428" y="2267"/>
                    <a:pt x="7184" y="2189"/>
                    <a:pt x="6943" y="2189"/>
                  </a:cubicBezTo>
                  <a:cubicBezTo>
                    <a:pt x="6759" y="2189"/>
                    <a:pt x="6577" y="2234"/>
                    <a:pt x="6420" y="2333"/>
                  </a:cubicBezTo>
                  <a:cubicBezTo>
                    <a:pt x="6125" y="1101"/>
                    <a:pt x="4978" y="140"/>
                    <a:pt x="3718" y="14"/>
                  </a:cubicBezTo>
                  <a:cubicBezTo>
                    <a:pt x="3630" y="6"/>
                    <a:pt x="3542" y="1"/>
                    <a:pt x="3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69;p59">
              <a:extLst>
                <a:ext uri="{FF2B5EF4-FFF2-40B4-BE49-F238E27FC236}">
                  <a16:creationId xmlns:a16="http://schemas.microsoft.com/office/drawing/2014/main" id="{2378D8B9-A39D-502A-7EFB-D5F3B721D8B9}"/>
                </a:ext>
              </a:extLst>
            </p:cNvPr>
            <p:cNvSpPr/>
            <p:nvPr/>
          </p:nvSpPr>
          <p:spPr>
            <a:xfrm>
              <a:off x="338475" y="2841625"/>
              <a:ext cx="113975" cy="52675"/>
            </a:xfrm>
            <a:custGeom>
              <a:avLst/>
              <a:gdLst/>
              <a:ahLst/>
              <a:cxnLst/>
              <a:rect l="l" t="t" r="r" b="b"/>
              <a:pathLst>
                <a:path w="4559" h="2107" extrusionOk="0">
                  <a:moveTo>
                    <a:pt x="1303" y="1"/>
                  </a:moveTo>
                  <a:cubicBezTo>
                    <a:pt x="1274" y="1"/>
                    <a:pt x="1246" y="3"/>
                    <a:pt x="1217" y="6"/>
                  </a:cubicBezTo>
                  <a:cubicBezTo>
                    <a:pt x="872" y="51"/>
                    <a:pt x="615" y="370"/>
                    <a:pt x="530" y="708"/>
                  </a:cubicBezTo>
                  <a:cubicBezTo>
                    <a:pt x="447" y="1045"/>
                    <a:pt x="500" y="1399"/>
                    <a:pt x="554" y="1744"/>
                  </a:cubicBezTo>
                  <a:cubicBezTo>
                    <a:pt x="503" y="1722"/>
                    <a:pt x="449" y="1712"/>
                    <a:pt x="395" y="1712"/>
                  </a:cubicBezTo>
                  <a:cubicBezTo>
                    <a:pt x="323" y="1712"/>
                    <a:pt x="252" y="1730"/>
                    <a:pt x="189" y="1767"/>
                  </a:cubicBezTo>
                  <a:cubicBezTo>
                    <a:pt x="81" y="1831"/>
                    <a:pt x="14" y="1981"/>
                    <a:pt x="1" y="2107"/>
                  </a:cubicBezTo>
                  <a:cubicBezTo>
                    <a:pt x="788" y="2037"/>
                    <a:pt x="1578" y="2002"/>
                    <a:pt x="2368" y="2002"/>
                  </a:cubicBezTo>
                  <a:cubicBezTo>
                    <a:pt x="3099" y="2002"/>
                    <a:pt x="3829" y="2032"/>
                    <a:pt x="4558" y="2092"/>
                  </a:cubicBezTo>
                  <a:cubicBezTo>
                    <a:pt x="4511" y="1948"/>
                    <a:pt x="4419" y="1814"/>
                    <a:pt x="4279" y="1754"/>
                  </a:cubicBezTo>
                  <a:cubicBezTo>
                    <a:pt x="4213" y="1726"/>
                    <a:pt x="4143" y="1712"/>
                    <a:pt x="4072" y="1712"/>
                  </a:cubicBezTo>
                  <a:cubicBezTo>
                    <a:pt x="3993" y="1712"/>
                    <a:pt x="3913" y="1730"/>
                    <a:pt x="3840" y="1766"/>
                  </a:cubicBezTo>
                  <a:cubicBezTo>
                    <a:pt x="3885" y="1519"/>
                    <a:pt x="3688" y="1322"/>
                    <a:pt x="3470" y="1322"/>
                  </a:cubicBezTo>
                  <a:cubicBezTo>
                    <a:pt x="3402" y="1322"/>
                    <a:pt x="3331" y="1342"/>
                    <a:pt x="3265" y="1385"/>
                  </a:cubicBezTo>
                  <a:cubicBezTo>
                    <a:pt x="3314" y="1195"/>
                    <a:pt x="3299" y="985"/>
                    <a:pt x="3203" y="814"/>
                  </a:cubicBezTo>
                  <a:cubicBezTo>
                    <a:pt x="3108" y="644"/>
                    <a:pt x="2926" y="518"/>
                    <a:pt x="2729" y="512"/>
                  </a:cubicBezTo>
                  <a:cubicBezTo>
                    <a:pt x="2724" y="512"/>
                    <a:pt x="2720" y="512"/>
                    <a:pt x="2716" y="512"/>
                  </a:cubicBezTo>
                  <a:cubicBezTo>
                    <a:pt x="2524" y="512"/>
                    <a:pt x="2333" y="636"/>
                    <a:pt x="2275" y="819"/>
                  </a:cubicBezTo>
                  <a:cubicBezTo>
                    <a:pt x="2193" y="543"/>
                    <a:pt x="2015" y="304"/>
                    <a:pt x="1773" y="149"/>
                  </a:cubicBezTo>
                  <a:cubicBezTo>
                    <a:pt x="1631" y="60"/>
                    <a:pt x="1467" y="1"/>
                    <a:pt x="13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70;p59">
              <a:extLst>
                <a:ext uri="{FF2B5EF4-FFF2-40B4-BE49-F238E27FC236}">
                  <a16:creationId xmlns:a16="http://schemas.microsoft.com/office/drawing/2014/main" id="{7E4880D2-6477-433B-77C9-2D592A564F1D}"/>
                </a:ext>
              </a:extLst>
            </p:cNvPr>
            <p:cNvSpPr/>
            <p:nvPr/>
          </p:nvSpPr>
          <p:spPr>
            <a:xfrm>
              <a:off x="538800" y="2565150"/>
              <a:ext cx="609275" cy="264725"/>
            </a:xfrm>
            <a:custGeom>
              <a:avLst/>
              <a:gdLst/>
              <a:ahLst/>
              <a:cxnLst/>
              <a:rect l="l" t="t" r="r" b="b"/>
              <a:pathLst>
                <a:path w="24371" h="10589" extrusionOk="0">
                  <a:moveTo>
                    <a:pt x="13287" y="0"/>
                  </a:moveTo>
                  <a:cubicBezTo>
                    <a:pt x="13005" y="0"/>
                    <a:pt x="12722" y="39"/>
                    <a:pt x="12450" y="121"/>
                  </a:cubicBezTo>
                  <a:cubicBezTo>
                    <a:pt x="11263" y="479"/>
                    <a:pt x="10356" y="1625"/>
                    <a:pt x="10281" y="2864"/>
                  </a:cubicBezTo>
                  <a:cubicBezTo>
                    <a:pt x="10128" y="2824"/>
                    <a:pt x="9970" y="2804"/>
                    <a:pt x="9812" y="2804"/>
                  </a:cubicBezTo>
                  <a:cubicBezTo>
                    <a:pt x="9232" y="2804"/>
                    <a:pt x="8651" y="3066"/>
                    <a:pt x="8286" y="3517"/>
                  </a:cubicBezTo>
                  <a:cubicBezTo>
                    <a:pt x="8077" y="2778"/>
                    <a:pt x="7325" y="2246"/>
                    <a:pt x="6565" y="2246"/>
                  </a:cubicBezTo>
                  <a:cubicBezTo>
                    <a:pt x="6458" y="2246"/>
                    <a:pt x="6350" y="2257"/>
                    <a:pt x="6245" y="2279"/>
                  </a:cubicBezTo>
                  <a:cubicBezTo>
                    <a:pt x="5388" y="2458"/>
                    <a:pt x="4749" y="3361"/>
                    <a:pt x="4869" y="4229"/>
                  </a:cubicBezTo>
                  <a:cubicBezTo>
                    <a:pt x="4807" y="4214"/>
                    <a:pt x="4743" y="4207"/>
                    <a:pt x="4680" y="4207"/>
                  </a:cubicBezTo>
                  <a:cubicBezTo>
                    <a:pt x="4226" y="4207"/>
                    <a:pt x="3780" y="4575"/>
                    <a:pt x="3733" y="5033"/>
                  </a:cubicBezTo>
                  <a:cubicBezTo>
                    <a:pt x="3533" y="4939"/>
                    <a:pt x="3315" y="4895"/>
                    <a:pt x="3095" y="4895"/>
                  </a:cubicBezTo>
                  <a:cubicBezTo>
                    <a:pt x="2621" y="4895"/>
                    <a:pt x="2143" y="5103"/>
                    <a:pt x="1848" y="5477"/>
                  </a:cubicBezTo>
                  <a:cubicBezTo>
                    <a:pt x="1416" y="6022"/>
                    <a:pt x="1416" y="6867"/>
                    <a:pt x="1848" y="7412"/>
                  </a:cubicBezTo>
                  <a:cubicBezTo>
                    <a:pt x="681" y="7719"/>
                    <a:pt x="1" y="9208"/>
                    <a:pt x="535" y="10289"/>
                  </a:cubicBezTo>
                  <a:cubicBezTo>
                    <a:pt x="3302" y="10493"/>
                    <a:pt x="6091" y="10589"/>
                    <a:pt x="8886" y="10589"/>
                  </a:cubicBezTo>
                  <a:cubicBezTo>
                    <a:pt x="14020" y="10589"/>
                    <a:pt x="19173" y="10266"/>
                    <a:pt x="24241" y="9701"/>
                  </a:cubicBezTo>
                  <a:cubicBezTo>
                    <a:pt x="24370" y="8959"/>
                    <a:pt x="24136" y="8162"/>
                    <a:pt x="23626" y="7608"/>
                  </a:cubicBezTo>
                  <a:cubicBezTo>
                    <a:pt x="23164" y="7103"/>
                    <a:pt x="22483" y="6808"/>
                    <a:pt x="21798" y="6808"/>
                  </a:cubicBezTo>
                  <a:cubicBezTo>
                    <a:pt x="21730" y="6808"/>
                    <a:pt x="21661" y="6811"/>
                    <a:pt x="21593" y="6817"/>
                  </a:cubicBezTo>
                  <a:cubicBezTo>
                    <a:pt x="21777" y="6444"/>
                    <a:pt x="21521" y="5927"/>
                    <a:pt x="21111" y="5849"/>
                  </a:cubicBezTo>
                  <a:cubicBezTo>
                    <a:pt x="21610" y="4686"/>
                    <a:pt x="21349" y="3237"/>
                    <a:pt x="20475" y="2323"/>
                  </a:cubicBezTo>
                  <a:cubicBezTo>
                    <a:pt x="19862" y="1679"/>
                    <a:pt x="18972" y="1325"/>
                    <a:pt x="18086" y="1325"/>
                  </a:cubicBezTo>
                  <a:cubicBezTo>
                    <a:pt x="17710" y="1325"/>
                    <a:pt x="17336" y="1389"/>
                    <a:pt x="16983" y="1520"/>
                  </a:cubicBezTo>
                  <a:cubicBezTo>
                    <a:pt x="16837" y="1243"/>
                    <a:pt x="16523" y="1083"/>
                    <a:pt x="16213" y="1083"/>
                  </a:cubicBezTo>
                  <a:cubicBezTo>
                    <a:pt x="16058" y="1083"/>
                    <a:pt x="15904" y="1123"/>
                    <a:pt x="15774" y="1210"/>
                  </a:cubicBezTo>
                  <a:cubicBezTo>
                    <a:pt x="15198" y="446"/>
                    <a:pt x="14240" y="0"/>
                    <a:pt x="13287" y="0"/>
                  </a:cubicBezTo>
                  <a:close/>
                </a:path>
              </a:pathLst>
            </a:custGeom>
            <a:solidFill>
              <a:srgbClr val="EF5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71;p59">
              <a:extLst>
                <a:ext uri="{FF2B5EF4-FFF2-40B4-BE49-F238E27FC236}">
                  <a16:creationId xmlns:a16="http://schemas.microsoft.com/office/drawing/2014/main" id="{B8BFD838-45B1-86A4-0A3C-A2F4A8DAFD1A}"/>
                </a:ext>
              </a:extLst>
            </p:cNvPr>
            <p:cNvSpPr/>
            <p:nvPr/>
          </p:nvSpPr>
          <p:spPr>
            <a:xfrm>
              <a:off x="595000" y="2599575"/>
              <a:ext cx="496775" cy="487625"/>
            </a:xfrm>
            <a:custGeom>
              <a:avLst/>
              <a:gdLst/>
              <a:ahLst/>
              <a:cxnLst/>
              <a:rect l="l" t="t" r="r" b="b"/>
              <a:pathLst>
                <a:path w="19871" h="19505" extrusionOk="0">
                  <a:moveTo>
                    <a:pt x="10118" y="0"/>
                  </a:moveTo>
                  <a:cubicBezTo>
                    <a:pt x="8668" y="0"/>
                    <a:pt x="7220" y="323"/>
                    <a:pt x="5884" y="965"/>
                  </a:cubicBezTo>
                  <a:cubicBezTo>
                    <a:pt x="3171" y="2273"/>
                    <a:pt x="1156" y="4801"/>
                    <a:pt x="552" y="7838"/>
                  </a:cubicBezTo>
                  <a:cubicBezTo>
                    <a:pt x="428" y="8457"/>
                    <a:pt x="417" y="9099"/>
                    <a:pt x="364" y="9752"/>
                  </a:cubicBezTo>
                  <a:cubicBezTo>
                    <a:pt x="1" y="14276"/>
                    <a:pt x="3311" y="19505"/>
                    <a:pt x="10116" y="19505"/>
                  </a:cubicBezTo>
                  <a:cubicBezTo>
                    <a:pt x="12703" y="19505"/>
                    <a:pt x="15184" y="18478"/>
                    <a:pt x="17014" y="16648"/>
                  </a:cubicBezTo>
                  <a:cubicBezTo>
                    <a:pt x="18843" y="14819"/>
                    <a:pt x="19870" y="12337"/>
                    <a:pt x="19867" y="9751"/>
                  </a:cubicBezTo>
                  <a:cubicBezTo>
                    <a:pt x="19867" y="5652"/>
                    <a:pt x="17338" y="2143"/>
                    <a:pt x="13755" y="702"/>
                  </a:cubicBezTo>
                  <a:cubicBezTo>
                    <a:pt x="12586" y="233"/>
                    <a:pt x="11351" y="0"/>
                    <a:pt x="10118" y="0"/>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72;p59">
              <a:extLst>
                <a:ext uri="{FF2B5EF4-FFF2-40B4-BE49-F238E27FC236}">
                  <a16:creationId xmlns:a16="http://schemas.microsoft.com/office/drawing/2014/main" id="{87CBC2EF-6E6D-3D5F-373A-4F3C491AB929}"/>
                </a:ext>
              </a:extLst>
            </p:cNvPr>
            <p:cNvSpPr/>
            <p:nvPr/>
          </p:nvSpPr>
          <p:spPr>
            <a:xfrm>
              <a:off x="608825" y="2623650"/>
              <a:ext cx="336025" cy="364875"/>
            </a:xfrm>
            <a:custGeom>
              <a:avLst/>
              <a:gdLst/>
              <a:ahLst/>
              <a:cxnLst/>
              <a:rect l="l" t="t" r="r" b="b"/>
              <a:pathLst>
                <a:path w="13441" h="14595" extrusionOk="0">
                  <a:moveTo>
                    <a:pt x="5334" y="0"/>
                  </a:moveTo>
                  <a:cubicBezTo>
                    <a:pt x="2619" y="1309"/>
                    <a:pt x="605" y="3838"/>
                    <a:pt x="1" y="6875"/>
                  </a:cubicBezTo>
                  <a:cubicBezTo>
                    <a:pt x="460" y="7163"/>
                    <a:pt x="848" y="7595"/>
                    <a:pt x="1266" y="7955"/>
                  </a:cubicBezTo>
                  <a:cubicBezTo>
                    <a:pt x="1688" y="8324"/>
                    <a:pt x="2258" y="8634"/>
                    <a:pt x="2792" y="8634"/>
                  </a:cubicBezTo>
                  <a:cubicBezTo>
                    <a:pt x="3017" y="8634"/>
                    <a:pt x="3236" y="8579"/>
                    <a:pt x="3435" y="8450"/>
                  </a:cubicBezTo>
                  <a:cubicBezTo>
                    <a:pt x="3848" y="8181"/>
                    <a:pt x="4033" y="7663"/>
                    <a:pt x="4070" y="7173"/>
                  </a:cubicBezTo>
                  <a:cubicBezTo>
                    <a:pt x="4106" y="6683"/>
                    <a:pt x="4024" y="6190"/>
                    <a:pt x="4033" y="5698"/>
                  </a:cubicBezTo>
                  <a:cubicBezTo>
                    <a:pt x="4042" y="5205"/>
                    <a:pt x="4163" y="4683"/>
                    <a:pt x="4526" y="4349"/>
                  </a:cubicBezTo>
                  <a:cubicBezTo>
                    <a:pt x="4710" y="4179"/>
                    <a:pt x="4968" y="4086"/>
                    <a:pt x="5216" y="4086"/>
                  </a:cubicBezTo>
                  <a:cubicBezTo>
                    <a:pt x="5458" y="4086"/>
                    <a:pt x="5690" y="4174"/>
                    <a:pt x="5836" y="4368"/>
                  </a:cubicBezTo>
                  <a:cubicBezTo>
                    <a:pt x="6102" y="4721"/>
                    <a:pt x="5982" y="5223"/>
                    <a:pt x="5823" y="5637"/>
                  </a:cubicBezTo>
                  <a:cubicBezTo>
                    <a:pt x="5665" y="6050"/>
                    <a:pt x="5477" y="6506"/>
                    <a:pt x="5641" y="6918"/>
                  </a:cubicBezTo>
                  <a:cubicBezTo>
                    <a:pt x="5846" y="7436"/>
                    <a:pt x="6533" y="7660"/>
                    <a:pt x="6682" y="8197"/>
                  </a:cubicBezTo>
                  <a:cubicBezTo>
                    <a:pt x="6800" y="8625"/>
                    <a:pt x="6503" y="9075"/>
                    <a:pt x="6116" y="9296"/>
                  </a:cubicBezTo>
                  <a:cubicBezTo>
                    <a:pt x="5730" y="9514"/>
                    <a:pt x="5273" y="9561"/>
                    <a:pt x="4834" y="9627"/>
                  </a:cubicBezTo>
                  <a:cubicBezTo>
                    <a:pt x="4220" y="9719"/>
                    <a:pt x="3584" y="9873"/>
                    <a:pt x="3123" y="10289"/>
                  </a:cubicBezTo>
                  <a:cubicBezTo>
                    <a:pt x="2662" y="10705"/>
                    <a:pt x="2447" y="11453"/>
                    <a:pt x="2802" y="11964"/>
                  </a:cubicBezTo>
                  <a:cubicBezTo>
                    <a:pt x="3115" y="12416"/>
                    <a:pt x="3720" y="12523"/>
                    <a:pt x="4283" y="12523"/>
                  </a:cubicBezTo>
                  <a:cubicBezTo>
                    <a:pt x="4342" y="12523"/>
                    <a:pt x="4401" y="12522"/>
                    <a:pt x="4459" y="12520"/>
                  </a:cubicBezTo>
                  <a:cubicBezTo>
                    <a:pt x="4653" y="12512"/>
                    <a:pt x="4853" y="12501"/>
                    <a:pt x="5051" y="12501"/>
                  </a:cubicBezTo>
                  <a:cubicBezTo>
                    <a:pt x="5476" y="12501"/>
                    <a:pt x="5894" y="12552"/>
                    <a:pt x="6230" y="12795"/>
                  </a:cubicBezTo>
                  <a:cubicBezTo>
                    <a:pt x="6582" y="13051"/>
                    <a:pt x="6770" y="13468"/>
                    <a:pt x="7038" y="13809"/>
                  </a:cubicBezTo>
                  <a:cubicBezTo>
                    <a:pt x="7326" y="14172"/>
                    <a:pt x="7722" y="14461"/>
                    <a:pt x="8176" y="14559"/>
                  </a:cubicBezTo>
                  <a:cubicBezTo>
                    <a:pt x="8286" y="14583"/>
                    <a:pt x="8399" y="14595"/>
                    <a:pt x="8512" y="14595"/>
                  </a:cubicBezTo>
                  <a:cubicBezTo>
                    <a:pt x="8864" y="14595"/>
                    <a:pt x="9217" y="14478"/>
                    <a:pt x="9474" y="14241"/>
                  </a:cubicBezTo>
                  <a:cubicBezTo>
                    <a:pt x="9686" y="14048"/>
                    <a:pt x="9823" y="13795"/>
                    <a:pt x="9960" y="13547"/>
                  </a:cubicBezTo>
                  <a:cubicBezTo>
                    <a:pt x="10092" y="13312"/>
                    <a:pt x="10240" y="13173"/>
                    <a:pt x="10500" y="13087"/>
                  </a:cubicBezTo>
                  <a:cubicBezTo>
                    <a:pt x="10675" y="13032"/>
                    <a:pt x="10859" y="12989"/>
                    <a:pt x="11002" y="12876"/>
                  </a:cubicBezTo>
                  <a:cubicBezTo>
                    <a:pt x="11199" y="12715"/>
                    <a:pt x="11278" y="12451"/>
                    <a:pt x="11202" y="12207"/>
                  </a:cubicBezTo>
                  <a:cubicBezTo>
                    <a:pt x="11097" y="11885"/>
                    <a:pt x="10752" y="11714"/>
                    <a:pt x="10535" y="11453"/>
                  </a:cubicBezTo>
                  <a:cubicBezTo>
                    <a:pt x="10243" y="11107"/>
                    <a:pt x="10192" y="10536"/>
                    <a:pt x="10434" y="10146"/>
                  </a:cubicBezTo>
                  <a:cubicBezTo>
                    <a:pt x="10687" y="9745"/>
                    <a:pt x="11377" y="9719"/>
                    <a:pt x="11788" y="9675"/>
                  </a:cubicBezTo>
                  <a:cubicBezTo>
                    <a:pt x="12249" y="9628"/>
                    <a:pt x="12792" y="9577"/>
                    <a:pt x="13091" y="9172"/>
                  </a:cubicBezTo>
                  <a:cubicBezTo>
                    <a:pt x="13441" y="8700"/>
                    <a:pt x="13218" y="7983"/>
                    <a:pt x="12760" y="7615"/>
                  </a:cubicBezTo>
                  <a:cubicBezTo>
                    <a:pt x="12302" y="7249"/>
                    <a:pt x="11686" y="7157"/>
                    <a:pt x="11101" y="7122"/>
                  </a:cubicBezTo>
                  <a:cubicBezTo>
                    <a:pt x="10906" y="7109"/>
                    <a:pt x="10704" y="7100"/>
                    <a:pt x="10529" y="7017"/>
                  </a:cubicBezTo>
                  <a:cubicBezTo>
                    <a:pt x="10353" y="6932"/>
                    <a:pt x="10205" y="6753"/>
                    <a:pt x="10230" y="6557"/>
                  </a:cubicBezTo>
                  <a:cubicBezTo>
                    <a:pt x="10253" y="6362"/>
                    <a:pt x="10434" y="6223"/>
                    <a:pt x="10501" y="6038"/>
                  </a:cubicBezTo>
                  <a:cubicBezTo>
                    <a:pt x="10644" y="5649"/>
                    <a:pt x="10215" y="5255"/>
                    <a:pt x="9804" y="5211"/>
                  </a:cubicBezTo>
                  <a:cubicBezTo>
                    <a:pt x="9756" y="5206"/>
                    <a:pt x="9709" y="5204"/>
                    <a:pt x="9661" y="5204"/>
                  </a:cubicBezTo>
                  <a:cubicBezTo>
                    <a:pt x="9297" y="5204"/>
                    <a:pt x="8938" y="5337"/>
                    <a:pt x="8571" y="5371"/>
                  </a:cubicBezTo>
                  <a:cubicBezTo>
                    <a:pt x="8532" y="5375"/>
                    <a:pt x="8491" y="5377"/>
                    <a:pt x="8451" y="5377"/>
                  </a:cubicBezTo>
                  <a:cubicBezTo>
                    <a:pt x="8064" y="5377"/>
                    <a:pt x="7646" y="5212"/>
                    <a:pt x="7555" y="4848"/>
                  </a:cubicBezTo>
                  <a:cubicBezTo>
                    <a:pt x="7469" y="4503"/>
                    <a:pt x="7721" y="4162"/>
                    <a:pt x="8010" y="3958"/>
                  </a:cubicBezTo>
                  <a:cubicBezTo>
                    <a:pt x="8299" y="3752"/>
                    <a:pt x="8643" y="3619"/>
                    <a:pt x="8888" y="3363"/>
                  </a:cubicBezTo>
                  <a:cubicBezTo>
                    <a:pt x="9133" y="3106"/>
                    <a:pt x="9235" y="2654"/>
                    <a:pt x="8977" y="2412"/>
                  </a:cubicBezTo>
                  <a:cubicBezTo>
                    <a:pt x="8792" y="2238"/>
                    <a:pt x="8507" y="2244"/>
                    <a:pt x="8253" y="2229"/>
                  </a:cubicBezTo>
                  <a:cubicBezTo>
                    <a:pt x="8000" y="2215"/>
                    <a:pt x="7702" y="2129"/>
                    <a:pt x="7623" y="1886"/>
                  </a:cubicBezTo>
                  <a:cubicBezTo>
                    <a:pt x="7501" y="1500"/>
                    <a:pt x="8037" y="1207"/>
                    <a:pt x="8083" y="805"/>
                  </a:cubicBezTo>
                  <a:cubicBezTo>
                    <a:pt x="8119" y="482"/>
                    <a:pt x="7807" y="206"/>
                    <a:pt x="7488" y="149"/>
                  </a:cubicBezTo>
                  <a:cubicBezTo>
                    <a:pt x="7420" y="137"/>
                    <a:pt x="7352" y="132"/>
                    <a:pt x="7284" y="132"/>
                  </a:cubicBezTo>
                  <a:cubicBezTo>
                    <a:pt x="7030" y="132"/>
                    <a:pt x="6777" y="204"/>
                    <a:pt x="6526" y="261"/>
                  </a:cubicBezTo>
                  <a:cubicBezTo>
                    <a:pt x="6365" y="298"/>
                    <a:pt x="6195" y="327"/>
                    <a:pt x="6030" y="327"/>
                  </a:cubicBezTo>
                  <a:cubicBezTo>
                    <a:pt x="5869" y="327"/>
                    <a:pt x="5713" y="299"/>
                    <a:pt x="5571" y="225"/>
                  </a:cubicBezTo>
                  <a:cubicBezTo>
                    <a:pt x="5473" y="172"/>
                    <a:pt x="5391" y="95"/>
                    <a:pt x="5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73;p59">
              <a:extLst>
                <a:ext uri="{FF2B5EF4-FFF2-40B4-BE49-F238E27FC236}">
                  <a16:creationId xmlns:a16="http://schemas.microsoft.com/office/drawing/2014/main" id="{1A04E646-6729-B839-6E7A-642CB3D36C7A}"/>
                </a:ext>
              </a:extLst>
            </p:cNvPr>
            <p:cNvSpPr/>
            <p:nvPr/>
          </p:nvSpPr>
          <p:spPr>
            <a:xfrm>
              <a:off x="887500" y="2617075"/>
              <a:ext cx="204225" cy="303275"/>
            </a:xfrm>
            <a:custGeom>
              <a:avLst/>
              <a:gdLst/>
              <a:ahLst/>
              <a:cxnLst/>
              <a:rect l="l" t="t" r="r" b="b"/>
              <a:pathLst>
                <a:path w="8169" h="12131" extrusionOk="0">
                  <a:moveTo>
                    <a:pt x="2058" y="1"/>
                  </a:moveTo>
                  <a:cubicBezTo>
                    <a:pt x="1894" y="72"/>
                    <a:pt x="1722" y="122"/>
                    <a:pt x="1547" y="149"/>
                  </a:cubicBezTo>
                  <a:cubicBezTo>
                    <a:pt x="1140" y="222"/>
                    <a:pt x="689" y="266"/>
                    <a:pt x="397" y="558"/>
                  </a:cubicBezTo>
                  <a:cubicBezTo>
                    <a:pt x="1" y="953"/>
                    <a:pt x="96" y="1672"/>
                    <a:pt x="491" y="2069"/>
                  </a:cubicBezTo>
                  <a:cubicBezTo>
                    <a:pt x="843" y="2421"/>
                    <a:pt x="1357" y="2557"/>
                    <a:pt x="1861" y="2557"/>
                  </a:cubicBezTo>
                  <a:cubicBezTo>
                    <a:pt x="1923" y="2557"/>
                    <a:pt x="1986" y="2555"/>
                    <a:pt x="2047" y="2551"/>
                  </a:cubicBezTo>
                  <a:cubicBezTo>
                    <a:pt x="2189" y="2542"/>
                    <a:pt x="2331" y="2524"/>
                    <a:pt x="2472" y="2524"/>
                  </a:cubicBezTo>
                  <a:cubicBezTo>
                    <a:pt x="2543" y="2524"/>
                    <a:pt x="2612" y="2529"/>
                    <a:pt x="2682" y="2540"/>
                  </a:cubicBezTo>
                  <a:cubicBezTo>
                    <a:pt x="2891" y="2577"/>
                    <a:pt x="3101" y="2696"/>
                    <a:pt x="3172" y="2898"/>
                  </a:cubicBezTo>
                  <a:cubicBezTo>
                    <a:pt x="3282" y="3211"/>
                    <a:pt x="3013" y="3534"/>
                    <a:pt x="3016" y="3865"/>
                  </a:cubicBezTo>
                  <a:cubicBezTo>
                    <a:pt x="3022" y="4336"/>
                    <a:pt x="3563" y="4625"/>
                    <a:pt x="4034" y="4629"/>
                  </a:cubicBezTo>
                  <a:cubicBezTo>
                    <a:pt x="4040" y="4629"/>
                    <a:pt x="4046" y="4629"/>
                    <a:pt x="4052" y="4629"/>
                  </a:cubicBezTo>
                  <a:cubicBezTo>
                    <a:pt x="4474" y="4629"/>
                    <a:pt x="4888" y="4492"/>
                    <a:pt x="5309" y="4492"/>
                  </a:cubicBezTo>
                  <a:cubicBezTo>
                    <a:pt x="5352" y="4492"/>
                    <a:pt x="5396" y="4493"/>
                    <a:pt x="5439" y="4497"/>
                  </a:cubicBezTo>
                  <a:cubicBezTo>
                    <a:pt x="5909" y="4530"/>
                    <a:pt x="6421" y="4904"/>
                    <a:pt x="6336" y="5366"/>
                  </a:cubicBezTo>
                  <a:cubicBezTo>
                    <a:pt x="6285" y="5646"/>
                    <a:pt x="6029" y="5852"/>
                    <a:pt x="5756" y="5935"/>
                  </a:cubicBezTo>
                  <a:cubicBezTo>
                    <a:pt x="5484" y="6018"/>
                    <a:pt x="5194" y="6008"/>
                    <a:pt x="4910" y="6017"/>
                  </a:cubicBezTo>
                  <a:cubicBezTo>
                    <a:pt x="4422" y="6033"/>
                    <a:pt x="3910" y="6123"/>
                    <a:pt x="3547" y="6448"/>
                  </a:cubicBezTo>
                  <a:cubicBezTo>
                    <a:pt x="3185" y="6772"/>
                    <a:pt x="3058" y="7394"/>
                    <a:pt x="3392" y="7747"/>
                  </a:cubicBezTo>
                  <a:cubicBezTo>
                    <a:pt x="3640" y="8009"/>
                    <a:pt x="4088" y="8088"/>
                    <a:pt x="4211" y="8428"/>
                  </a:cubicBezTo>
                  <a:cubicBezTo>
                    <a:pt x="4306" y="8686"/>
                    <a:pt x="4154" y="8971"/>
                    <a:pt x="3972" y="9175"/>
                  </a:cubicBezTo>
                  <a:cubicBezTo>
                    <a:pt x="3788" y="9381"/>
                    <a:pt x="3562" y="9560"/>
                    <a:pt x="3458" y="9815"/>
                  </a:cubicBezTo>
                  <a:cubicBezTo>
                    <a:pt x="3333" y="10125"/>
                    <a:pt x="3419" y="10485"/>
                    <a:pt x="3598" y="10767"/>
                  </a:cubicBezTo>
                  <a:cubicBezTo>
                    <a:pt x="3778" y="11047"/>
                    <a:pt x="4040" y="11263"/>
                    <a:pt x="4298" y="11471"/>
                  </a:cubicBezTo>
                  <a:cubicBezTo>
                    <a:pt x="4564" y="11687"/>
                    <a:pt x="4835" y="11907"/>
                    <a:pt x="5153" y="12033"/>
                  </a:cubicBezTo>
                  <a:cubicBezTo>
                    <a:pt x="5309" y="12094"/>
                    <a:pt x="5479" y="12131"/>
                    <a:pt x="5647" y="12131"/>
                  </a:cubicBezTo>
                  <a:cubicBezTo>
                    <a:pt x="5821" y="12131"/>
                    <a:pt x="5993" y="12091"/>
                    <a:pt x="6142" y="12001"/>
                  </a:cubicBezTo>
                  <a:cubicBezTo>
                    <a:pt x="6341" y="11880"/>
                    <a:pt x="6481" y="11683"/>
                    <a:pt x="6672" y="11548"/>
                  </a:cubicBezTo>
                  <a:cubicBezTo>
                    <a:pt x="6914" y="11378"/>
                    <a:pt x="7192" y="11332"/>
                    <a:pt x="7486" y="11332"/>
                  </a:cubicBezTo>
                  <a:cubicBezTo>
                    <a:pt x="7619" y="11332"/>
                    <a:pt x="7756" y="11341"/>
                    <a:pt x="7894" y="11353"/>
                  </a:cubicBezTo>
                  <a:cubicBezTo>
                    <a:pt x="8077" y="10599"/>
                    <a:pt x="8169" y="9826"/>
                    <a:pt x="8167" y="9051"/>
                  </a:cubicBezTo>
                  <a:cubicBezTo>
                    <a:pt x="8167" y="4952"/>
                    <a:pt x="5638" y="1443"/>
                    <a:pt x="2058" y="1"/>
                  </a:cubicBezTo>
                  <a:close/>
                </a:path>
              </a:pathLst>
            </a:custGeom>
            <a:solidFill>
              <a:srgbClr val="688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74;p59">
              <a:extLst>
                <a:ext uri="{FF2B5EF4-FFF2-40B4-BE49-F238E27FC236}">
                  <a16:creationId xmlns:a16="http://schemas.microsoft.com/office/drawing/2014/main" id="{B216FBF9-D038-421F-AFD3-915E86D9540A}"/>
                </a:ext>
              </a:extLst>
            </p:cNvPr>
            <p:cNvSpPr/>
            <p:nvPr/>
          </p:nvSpPr>
          <p:spPr>
            <a:xfrm>
              <a:off x="879550" y="2956400"/>
              <a:ext cx="173700" cy="113050"/>
            </a:xfrm>
            <a:custGeom>
              <a:avLst/>
              <a:gdLst/>
              <a:ahLst/>
              <a:cxnLst/>
              <a:rect l="l" t="t" r="r" b="b"/>
              <a:pathLst>
                <a:path w="6948" h="4522" extrusionOk="0">
                  <a:moveTo>
                    <a:pt x="5939" y="1"/>
                  </a:moveTo>
                  <a:cubicBezTo>
                    <a:pt x="5668" y="1"/>
                    <a:pt x="5395" y="100"/>
                    <a:pt x="5197" y="285"/>
                  </a:cubicBezTo>
                  <a:cubicBezTo>
                    <a:pt x="4904" y="559"/>
                    <a:pt x="4774" y="986"/>
                    <a:pt x="4454" y="1229"/>
                  </a:cubicBezTo>
                  <a:cubicBezTo>
                    <a:pt x="4256" y="1378"/>
                    <a:pt x="4016" y="1435"/>
                    <a:pt x="3766" y="1435"/>
                  </a:cubicBezTo>
                  <a:cubicBezTo>
                    <a:pt x="3518" y="1435"/>
                    <a:pt x="3260" y="1379"/>
                    <a:pt x="3025" y="1302"/>
                  </a:cubicBezTo>
                  <a:cubicBezTo>
                    <a:pt x="2589" y="1159"/>
                    <a:pt x="2155" y="957"/>
                    <a:pt x="1702" y="957"/>
                  </a:cubicBezTo>
                  <a:cubicBezTo>
                    <a:pt x="1664" y="957"/>
                    <a:pt x="1625" y="959"/>
                    <a:pt x="1586" y="962"/>
                  </a:cubicBezTo>
                  <a:cubicBezTo>
                    <a:pt x="1268" y="985"/>
                    <a:pt x="926" y="1166"/>
                    <a:pt x="861" y="1478"/>
                  </a:cubicBezTo>
                  <a:cubicBezTo>
                    <a:pt x="822" y="1660"/>
                    <a:pt x="885" y="1850"/>
                    <a:pt x="877" y="2035"/>
                  </a:cubicBezTo>
                  <a:cubicBezTo>
                    <a:pt x="861" y="2371"/>
                    <a:pt x="625" y="2649"/>
                    <a:pt x="415" y="2909"/>
                  </a:cubicBezTo>
                  <a:cubicBezTo>
                    <a:pt x="205" y="3170"/>
                    <a:pt x="1" y="3490"/>
                    <a:pt x="68" y="3818"/>
                  </a:cubicBezTo>
                  <a:cubicBezTo>
                    <a:pt x="132" y="4116"/>
                    <a:pt x="409" y="4329"/>
                    <a:pt x="704" y="4410"/>
                  </a:cubicBezTo>
                  <a:cubicBezTo>
                    <a:pt x="868" y="4455"/>
                    <a:pt x="1037" y="4468"/>
                    <a:pt x="1207" y="4468"/>
                  </a:cubicBezTo>
                  <a:cubicBezTo>
                    <a:pt x="1341" y="4468"/>
                    <a:pt x="1477" y="4460"/>
                    <a:pt x="1611" y="4454"/>
                  </a:cubicBezTo>
                  <a:cubicBezTo>
                    <a:pt x="1686" y="4451"/>
                    <a:pt x="1761" y="4448"/>
                    <a:pt x="1836" y="4448"/>
                  </a:cubicBezTo>
                  <a:cubicBezTo>
                    <a:pt x="2025" y="4448"/>
                    <a:pt x="2213" y="4464"/>
                    <a:pt x="2389" y="4521"/>
                  </a:cubicBezTo>
                  <a:cubicBezTo>
                    <a:pt x="4263" y="3761"/>
                    <a:pt x="5856" y="2438"/>
                    <a:pt x="6948" y="734"/>
                  </a:cubicBezTo>
                  <a:cubicBezTo>
                    <a:pt x="6850" y="453"/>
                    <a:pt x="6637" y="209"/>
                    <a:pt x="6363" y="88"/>
                  </a:cubicBezTo>
                  <a:cubicBezTo>
                    <a:pt x="6230" y="29"/>
                    <a:pt x="6085" y="1"/>
                    <a:pt x="5939" y="1"/>
                  </a:cubicBezTo>
                  <a:close/>
                </a:path>
              </a:pathLst>
            </a:custGeom>
            <a:solidFill>
              <a:srgbClr val="688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975;p59">
              <a:extLst>
                <a:ext uri="{FF2B5EF4-FFF2-40B4-BE49-F238E27FC236}">
                  <a16:creationId xmlns:a16="http://schemas.microsoft.com/office/drawing/2014/main" id="{AA4745CD-660B-806C-72ED-5EB99F971857}"/>
                </a:ext>
              </a:extLst>
            </p:cNvPr>
            <p:cNvSpPr/>
            <p:nvPr/>
          </p:nvSpPr>
          <p:spPr>
            <a:xfrm>
              <a:off x="878450" y="2673875"/>
              <a:ext cx="42100" cy="41300"/>
            </a:xfrm>
            <a:custGeom>
              <a:avLst/>
              <a:gdLst/>
              <a:ahLst/>
              <a:cxnLst/>
              <a:rect l="l" t="t" r="r" b="b"/>
              <a:pathLst>
                <a:path w="1684" h="1652" extrusionOk="0">
                  <a:moveTo>
                    <a:pt x="1062" y="1"/>
                  </a:moveTo>
                  <a:cubicBezTo>
                    <a:pt x="1016" y="1"/>
                    <a:pt x="968" y="14"/>
                    <a:pt x="918" y="44"/>
                  </a:cubicBezTo>
                  <a:cubicBezTo>
                    <a:pt x="713" y="168"/>
                    <a:pt x="506" y="289"/>
                    <a:pt x="303" y="417"/>
                  </a:cubicBezTo>
                  <a:cubicBezTo>
                    <a:pt x="135" y="521"/>
                    <a:pt x="1" y="667"/>
                    <a:pt x="58" y="880"/>
                  </a:cubicBezTo>
                  <a:cubicBezTo>
                    <a:pt x="113" y="1084"/>
                    <a:pt x="322" y="1165"/>
                    <a:pt x="491" y="1260"/>
                  </a:cubicBezTo>
                  <a:lnTo>
                    <a:pt x="1129" y="1613"/>
                  </a:lnTo>
                  <a:cubicBezTo>
                    <a:pt x="1176" y="1640"/>
                    <a:pt x="1223" y="1652"/>
                    <a:pt x="1268" y="1652"/>
                  </a:cubicBezTo>
                  <a:cubicBezTo>
                    <a:pt x="1518" y="1652"/>
                    <a:pt x="1683" y="1277"/>
                    <a:pt x="1413" y="1126"/>
                  </a:cubicBezTo>
                  <a:cubicBezTo>
                    <a:pt x="1218" y="1018"/>
                    <a:pt x="1015" y="875"/>
                    <a:pt x="808" y="770"/>
                  </a:cubicBezTo>
                  <a:lnTo>
                    <a:pt x="1204" y="531"/>
                  </a:lnTo>
                  <a:cubicBezTo>
                    <a:pt x="1465" y="372"/>
                    <a:pt x="1305" y="1"/>
                    <a:pt x="1062" y="1"/>
                  </a:cubicBezTo>
                  <a:close/>
                </a:path>
              </a:pathLst>
            </a:custGeom>
            <a:solidFill>
              <a:srgbClr val="002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76;p59">
              <a:extLst>
                <a:ext uri="{FF2B5EF4-FFF2-40B4-BE49-F238E27FC236}">
                  <a16:creationId xmlns:a16="http://schemas.microsoft.com/office/drawing/2014/main" id="{F3BDFC46-090F-4914-0186-B367CE0325FE}"/>
                </a:ext>
              </a:extLst>
            </p:cNvPr>
            <p:cNvSpPr/>
            <p:nvPr/>
          </p:nvSpPr>
          <p:spPr>
            <a:xfrm>
              <a:off x="725725" y="2650925"/>
              <a:ext cx="45425" cy="38600"/>
            </a:xfrm>
            <a:custGeom>
              <a:avLst/>
              <a:gdLst/>
              <a:ahLst/>
              <a:cxnLst/>
              <a:rect l="l" t="t" r="r" b="b"/>
              <a:pathLst>
                <a:path w="1817" h="1544" extrusionOk="0">
                  <a:moveTo>
                    <a:pt x="924" y="0"/>
                  </a:moveTo>
                  <a:cubicBezTo>
                    <a:pt x="713" y="0"/>
                    <a:pt x="519" y="272"/>
                    <a:pt x="704" y="477"/>
                  </a:cubicBezTo>
                  <a:lnTo>
                    <a:pt x="1014" y="822"/>
                  </a:lnTo>
                  <a:cubicBezTo>
                    <a:pt x="785" y="861"/>
                    <a:pt x="550" y="940"/>
                    <a:pt x="332" y="988"/>
                  </a:cubicBezTo>
                  <a:cubicBezTo>
                    <a:pt x="0" y="1060"/>
                    <a:pt x="94" y="1544"/>
                    <a:pt x="399" y="1544"/>
                  </a:cubicBezTo>
                  <a:cubicBezTo>
                    <a:pt x="420" y="1544"/>
                    <a:pt x="442" y="1542"/>
                    <a:pt x="466" y="1536"/>
                  </a:cubicBezTo>
                  <a:lnTo>
                    <a:pt x="1176" y="1380"/>
                  </a:lnTo>
                  <a:cubicBezTo>
                    <a:pt x="1366" y="1340"/>
                    <a:pt x="1589" y="1321"/>
                    <a:pt x="1701" y="1141"/>
                  </a:cubicBezTo>
                  <a:cubicBezTo>
                    <a:pt x="1817" y="954"/>
                    <a:pt x="1731" y="775"/>
                    <a:pt x="1601" y="628"/>
                  </a:cubicBezTo>
                  <a:cubicBezTo>
                    <a:pt x="1442" y="447"/>
                    <a:pt x="1278" y="270"/>
                    <a:pt x="1118" y="92"/>
                  </a:cubicBezTo>
                  <a:cubicBezTo>
                    <a:pt x="1059" y="27"/>
                    <a:pt x="991" y="0"/>
                    <a:pt x="924" y="0"/>
                  </a:cubicBezTo>
                  <a:close/>
                </a:path>
              </a:pathLst>
            </a:custGeom>
            <a:solidFill>
              <a:srgbClr val="002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77;p59">
              <a:extLst>
                <a:ext uri="{FF2B5EF4-FFF2-40B4-BE49-F238E27FC236}">
                  <a16:creationId xmlns:a16="http://schemas.microsoft.com/office/drawing/2014/main" id="{2ECFED3A-C204-7967-D94D-0D9269CACC1D}"/>
                </a:ext>
              </a:extLst>
            </p:cNvPr>
            <p:cNvSpPr/>
            <p:nvPr/>
          </p:nvSpPr>
          <p:spPr>
            <a:xfrm>
              <a:off x="763100" y="2709875"/>
              <a:ext cx="94675" cy="34250"/>
            </a:xfrm>
            <a:custGeom>
              <a:avLst/>
              <a:gdLst/>
              <a:ahLst/>
              <a:cxnLst/>
              <a:rect l="l" t="t" r="r" b="b"/>
              <a:pathLst>
                <a:path w="3787" h="1370" extrusionOk="0">
                  <a:moveTo>
                    <a:pt x="1625" y="0"/>
                  </a:moveTo>
                  <a:cubicBezTo>
                    <a:pt x="1165" y="0"/>
                    <a:pt x="699" y="119"/>
                    <a:pt x="269" y="362"/>
                  </a:cubicBezTo>
                  <a:cubicBezTo>
                    <a:pt x="0" y="513"/>
                    <a:pt x="164" y="888"/>
                    <a:pt x="414" y="888"/>
                  </a:cubicBezTo>
                  <a:cubicBezTo>
                    <a:pt x="458" y="888"/>
                    <a:pt x="506" y="876"/>
                    <a:pt x="554" y="849"/>
                  </a:cubicBezTo>
                  <a:cubicBezTo>
                    <a:pt x="896" y="656"/>
                    <a:pt x="1261" y="562"/>
                    <a:pt x="1620" y="562"/>
                  </a:cubicBezTo>
                  <a:cubicBezTo>
                    <a:pt x="2203" y="562"/>
                    <a:pt x="2771" y="810"/>
                    <a:pt x="3200" y="1281"/>
                  </a:cubicBezTo>
                  <a:cubicBezTo>
                    <a:pt x="3257" y="1343"/>
                    <a:pt x="3323" y="1370"/>
                    <a:pt x="3386" y="1370"/>
                  </a:cubicBezTo>
                  <a:cubicBezTo>
                    <a:pt x="3596" y="1370"/>
                    <a:pt x="3786" y="1087"/>
                    <a:pt x="3600" y="881"/>
                  </a:cubicBezTo>
                  <a:cubicBezTo>
                    <a:pt x="3069" y="300"/>
                    <a:pt x="2355" y="0"/>
                    <a:pt x="1625" y="0"/>
                  </a:cubicBezTo>
                  <a:close/>
                </a:path>
              </a:pathLst>
            </a:custGeom>
            <a:solidFill>
              <a:srgbClr val="002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978;p59">
              <a:extLst>
                <a:ext uri="{FF2B5EF4-FFF2-40B4-BE49-F238E27FC236}">
                  <a16:creationId xmlns:a16="http://schemas.microsoft.com/office/drawing/2014/main" id="{8F326BA4-E497-CB20-1CCA-88AAA429672B}"/>
                </a:ext>
              </a:extLst>
            </p:cNvPr>
            <p:cNvSpPr/>
            <p:nvPr/>
          </p:nvSpPr>
          <p:spPr>
            <a:xfrm>
              <a:off x="553625" y="2814200"/>
              <a:ext cx="634175" cy="313800"/>
            </a:xfrm>
            <a:custGeom>
              <a:avLst/>
              <a:gdLst/>
              <a:ahLst/>
              <a:cxnLst/>
              <a:rect l="l" t="t" r="r" b="b"/>
              <a:pathLst>
                <a:path w="25367" h="12552" extrusionOk="0">
                  <a:moveTo>
                    <a:pt x="13514" y="0"/>
                  </a:moveTo>
                  <a:cubicBezTo>
                    <a:pt x="9073" y="0"/>
                    <a:pt x="4629" y="154"/>
                    <a:pt x="232" y="496"/>
                  </a:cubicBezTo>
                  <a:cubicBezTo>
                    <a:pt x="0" y="1672"/>
                    <a:pt x="859" y="2781"/>
                    <a:pt x="2056" y="2849"/>
                  </a:cubicBezTo>
                  <a:cubicBezTo>
                    <a:pt x="1792" y="3293"/>
                    <a:pt x="2043" y="3952"/>
                    <a:pt x="2534" y="4110"/>
                  </a:cubicBezTo>
                  <a:cubicBezTo>
                    <a:pt x="2171" y="4473"/>
                    <a:pt x="1792" y="4867"/>
                    <a:pt x="1692" y="5370"/>
                  </a:cubicBezTo>
                  <a:cubicBezTo>
                    <a:pt x="1534" y="6175"/>
                    <a:pt x="2151" y="6924"/>
                    <a:pt x="2969" y="6924"/>
                  </a:cubicBezTo>
                  <a:cubicBezTo>
                    <a:pt x="2974" y="6924"/>
                    <a:pt x="2979" y="6924"/>
                    <a:pt x="2983" y="6924"/>
                  </a:cubicBezTo>
                  <a:lnTo>
                    <a:pt x="2983" y="6924"/>
                  </a:lnTo>
                  <a:cubicBezTo>
                    <a:pt x="2736" y="7858"/>
                    <a:pt x="3154" y="8984"/>
                    <a:pt x="3948" y="9537"/>
                  </a:cubicBezTo>
                  <a:cubicBezTo>
                    <a:pt x="4689" y="9564"/>
                    <a:pt x="5427" y="9580"/>
                    <a:pt x="6168" y="9608"/>
                  </a:cubicBezTo>
                  <a:cubicBezTo>
                    <a:pt x="6208" y="9610"/>
                    <a:pt x="6249" y="9611"/>
                    <a:pt x="6289" y="9611"/>
                  </a:cubicBezTo>
                  <a:cubicBezTo>
                    <a:pt x="6388" y="9611"/>
                    <a:pt x="6486" y="9602"/>
                    <a:pt x="6575" y="9561"/>
                  </a:cubicBezTo>
                  <a:cubicBezTo>
                    <a:pt x="6762" y="9480"/>
                    <a:pt x="6870" y="9283"/>
                    <a:pt x="6940" y="9092"/>
                  </a:cubicBezTo>
                  <a:cubicBezTo>
                    <a:pt x="7109" y="8620"/>
                    <a:pt x="7124" y="8108"/>
                    <a:pt x="6981" y="7629"/>
                  </a:cubicBezTo>
                  <a:cubicBezTo>
                    <a:pt x="7503" y="7395"/>
                    <a:pt x="7860" y="6835"/>
                    <a:pt x="7853" y="6263"/>
                  </a:cubicBezTo>
                  <a:lnTo>
                    <a:pt x="7853" y="6263"/>
                  </a:lnTo>
                  <a:cubicBezTo>
                    <a:pt x="8023" y="6307"/>
                    <a:pt x="8195" y="6328"/>
                    <a:pt x="8368" y="6328"/>
                  </a:cubicBezTo>
                  <a:cubicBezTo>
                    <a:pt x="9059" y="6328"/>
                    <a:pt x="9750" y="5998"/>
                    <a:pt x="10272" y="5526"/>
                  </a:cubicBezTo>
                  <a:cubicBezTo>
                    <a:pt x="10922" y="4937"/>
                    <a:pt x="11357" y="4151"/>
                    <a:pt x="11768" y="3376"/>
                  </a:cubicBezTo>
                  <a:cubicBezTo>
                    <a:pt x="12012" y="3570"/>
                    <a:pt x="12313" y="3673"/>
                    <a:pt x="12620" y="3673"/>
                  </a:cubicBezTo>
                  <a:cubicBezTo>
                    <a:pt x="12695" y="3673"/>
                    <a:pt x="12770" y="3667"/>
                    <a:pt x="12845" y="3655"/>
                  </a:cubicBezTo>
                  <a:lnTo>
                    <a:pt x="12845" y="3655"/>
                  </a:lnTo>
                  <a:cubicBezTo>
                    <a:pt x="12196" y="4667"/>
                    <a:pt x="12708" y="6019"/>
                    <a:pt x="13865" y="6349"/>
                  </a:cubicBezTo>
                  <a:cubicBezTo>
                    <a:pt x="13462" y="6737"/>
                    <a:pt x="13668" y="7418"/>
                    <a:pt x="14216" y="7521"/>
                  </a:cubicBezTo>
                  <a:cubicBezTo>
                    <a:pt x="13713" y="7853"/>
                    <a:pt x="13370" y="8457"/>
                    <a:pt x="13443" y="9055"/>
                  </a:cubicBezTo>
                  <a:cubicBezTo>
                    <a:pt x="13514" y="9638"/>
                    <a:pt x="14033" y="10157"/>
                    <a:pt x="14615" y="10157"/>
                  </a:cubicBezTo>
                  <a:cubicBezTo>
                    <a:pt x="14633" y="10157"/>
                    <a:pt x="14650" y="10156"/>
                    <a:pt x="14667" y="10155"/>
                  </a:cubicBezTo>
                  <a:lnTo>
                    <a:pt x="14667" y="10155"/>
                  </a:lnTo>
                  <a:cubicBezTo>
                    <a:pt x="14248" y="10912"/>
                    <a:pt x="14394" y="11939"/>
                    <a:pt x="15007" y="12552"/>
                  </a:cubicBezTo>
                  <a:cubicBezTo>
                    <a:pt x="16165" y="12546"/>
                    <a:pt x="17325" y="12546"/>
                    <a:pt x="18483" y="12540"/>
                  </a:cubicBezTo>
                  <a:cubicBezTo>
                    <a:pt x="18699" y="11970"/>
                    <a:pt x="18619" y="11273"/>
                    <a:pt x="18303" y="10750"/>
                  </a:cubicBezTo>
                  <a:cubicBezTo>
                    <a:pt x="18820" y="10445"/>
                    <a:pt x="19153" y="9890"/>
                    <a:pt x="19306" y="9309"/>
                  </a:cubicBezTo>
                  <a:cubicBezTo>
                    <a:pt x="19458" y="8728"/>
                    <a:pt x="19449" y="8119"/>
                    <a:pt x="19419" y="7519"/>
                  </a:cubicBezTo>
                  <a:lnTo>
                    <a:pt x="19419" y="7519"/>
                  </a:lnTo>
                  <a:cubicBezTo>
                    <a:pt x="19541" y="7598"/>
                    <a:pt x="19683" y="7634"/>
                    <a:pt x="19827" y="7634"/>
                  </a:cubicBezTo>
                  <a:cubicBezTo>
                    <a:pt x="20141" y="7634"/>
                    <a:pt x="20461" y="7460"/>
                    <a:pt x="20591" y="7170"/>
                  </a:cubicBezTo>
                  <a:cubicBezTo>
                    <a:pt x="20964" y="7271"/>
                    <a:pt x="21357" y="7370"/>
                    <a:pt x="21737" y="7370"/>
                  </a:cubicBezTo>
                  <a:cubicBezTo>
                    <a:pt x="21962" y="7370"/>
                    <a:pt x="22182" y="7336"/>
                    <a:pt x="22392" y="7246"/>
                  </a:cubicBezTo>
                  <a:cubicBezTo>
                    <a:pt x="22861" y="7045"/>
                    <a:pt x="23187" y="6590"/>
                    <a:pt x="23351" y="6106"/>
                  </a:cubicBezTo>
                  <a:cubicBezTo>
                    <a:pt x="23516" y="5623"/>
                    <a:pt x="23543" y="5103"/>
                    <a:pt x="23567" y="4591"/>
                  </a:cubicBezTo>
                  <a:cubicBezTo>
                    <a:pt x="23591" y="4592"/>
                    <a:pt x="23614" y="4593"/>
                    <a:pt x="23638" y="4593"/>
                  </a:cubicBezTo>
                  <a:cubicBezTo>
                    <a:pt x="24211" y="4593"/>
                    <a:pt x="24777" y="4272"/>
                    <a:pt x="25066" y="3776"/>
                  </a:cubicBezTo>
                  <a:cubicBezTo>
                    <a:pt x="25366" y="3259"/>
                    <a:pt x="25353" y="2575"/>
                    <a:pt x="25034" y="2069"/>
                  </a:cubicBezTo>
                  <a:cubicBezTo>
                    <a:pt x="25222" y="1456"/>
                    <a:pt x="25039" y="704"/>
                    <a:pt x="24543" y="297"/>
                  </a:cubicBezTo>
                  <a:cubicBezTo>
                    <a:pt x="20887" y="106"/>
                    <a:pt x="17201" y="0"/>
                    <a:pt x="13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979;p59">
              <a:extLst>
                <a:ext uri="{FF2B5EF4-FFF2-40B4-BE49-F238E27FC236}">
                  <a16:creationId xmlns:a16="http://schemas.microsoft.com/office/drawing/2014/main" id="{591F4569-E8EF-9B28-3E57-E01F7F8369EA}"/>
                </a:ext>
              </a:extLst>
            </p:cNvPr>
            <p:cNvSpPr/>
            <p:nvPr/>
          </p:nvSpPr>
          <p:spPr>
            <a:xfrm>
              <a:off x="1013875" y="2930925"/>
              <a:ext cx="83350" cy="33200"/>
            </a:xfrm>
            <a:custGeom>
              <a:avLst/>
              <a:gdLst/>
              <a:ahLst/>
              <a:cxnLst/>
              <a:rect l="l" t="t" r="r" b="b"/>
              <a:pathLst>
                <a:path w="3334" h="1328" extrusionOk="0">
                  <a:moveTo>
                    <a:pt x="2547" y="0"/>
                  </a:moveTo>
                  <a:cubicBezTo>
                    <a:pt x="2512" y="0"/>
                    <a:pt x="2478" y="28"/>
                    <a:pt x="2491" y="71"/>
                  </a:cubicBezTo>
                  <a:cubicBezTo>
                    <a:pt x="2583" y="393"/>
                    <a:pt x="2429" y="736"/>
                    <a:pt x="2126" y="882"/>
                  </a:cubicBezTo>
                  <a:cubicBezTo>
                    <a:pt x="1994" y="945"/>
                    <a:pt x="1830" y="982"/>
                    <a:pt x="1668" y="982"/>
                  </a:cubicBezTo>
                  <a:cubicBezTo>
                    <a:pt x="1473" y="982"/>
                    <a:pt x="1279" y="928"/>
                    <a:pt x="1146" y="798"/>
                  </a:cubicBezTo>
                  <a:cubicBezTo>
                    <a:pt x="1135" y="787"/>
                    <a:pt x="1118" y="781"/>
                    <a:pt x="1102" y="781"/>
                  </a:cubicBezTo>
                  <a:cubicBezTo>
                    <a:pt x="1082" y="781"/>
                    <a:pt x="1063" y="789"/>
                    <a:pt x="1055" y="808"/>
                  </a:cubicBezTo>
                  <a:cubicBezTo>
                    <a:pt x="949" y="1064"/>
                    <a:pt x="703" y="1213"/>
                    <a:pt x="448" y="1213"/>
                  </a:cubicBezTo>
                  <a:cubicBezTo>
                    <a:pt x="334" y="1213"/>
                    <a:pt x="218" y="1183"/>
                    <a:pt x="111" y="1120"/>
                  </a:cubicBezTo>
                  <a:cubicBezTo>
                    <a:pt x="102" y="1114"/>
                    <a:pt x="92" y="1111"/>
                    <a:pt x="83" y="1111"/>
                  </a:cubicBezTo>
                  <a:cubicBezTo>
                    <a:pt x="33" y="1111"/>
                    <a:pt x="0" y="1187"/>
                    <a:pt x="54" y="1219"/>
                  </a:cubicBezTo>
                  <a:cubicBezTo>
                    <a:pt x="178" y="1292"/>
                    <a:pt x="313" y="1327"/>
                    <a:pt x="447" y="1327"/>
                  </a:cubicBezTo>
                  <a:cubicBezTo>
                    <a:pt x="720" y="1327"/>
                    <a:pt x="986" y="1183"/>
                    <a:pt x="1124" y="929"/>
                  </a:cubicBezTo>
                  <a:cubicBezTo>
                    <a:pt x="1274" y="1045"/>
                    <a:pt x="1470" y="1095"/>
                    <a:pt x="1667" y="1095"/>
                  </a:cubicBezTo>
                  <a:cubicBezTo>
                    <a:pt x="1849" y="1095"/>
                    <a:pt x="2031" y="1053"/>
                    <a:pt x="2183" y="981"/>
                  </a:cubicBezTo>
                  <a:cubicBezTo>
                    <a:pt x="2335" y="908"/>
                    <a:pt x="2459" y="787"/>
                    <a:pt x="2536" y="639"/>
                  </a:cubicBezTo>
                  <a:cubicBezTo>
                    <a:pt x="2625" y="664"/>
                    <a:pt x="2719" y="681"/>
                    <a:pt x="2811" y="681"/>
                  </a:cubicBezTo>
                  <a:cubicBezTo>
                    <a:pt x="2896" y="681"/>
                    <a:pt x="2981" y="667"/>
                    <a:pt x="3061" y="631"/>
                  </a:cubicBezTo>
                  <a:cubicBezTo>
                    <a:pt x="3217" y="564"/>
                    <a:pt x="3334" y="412"/>
                    <a:pt x="3331" y="239"/>
                  </a:cubicBezTo>
                  <a:cubicBezTo>
                    <a:pt x="3331" y="202"/>
                    <a:pt x="3302" y="183"/>
                    <a:pt x="3274" y="183"/>
                  </a:cubicBezTo>
                  <a:cubicBezTo>
                    <a:pt x="3245" y="183"/>
                    <a:pt x="3216" y="202"/>
                    <a:pt x="3217" y="239"/>
                  </a:cubicBezTo>
                  <a:cubicBezTo>
                    <a:pt x="3220" y="376"/>
                    <a:pt x="3121" y="490"/>
                    <a:pt x="2995" y="536"/>
                  </a:cubicBezTo>
                  <a:cubicBezTo>
                    <a:pt x="2936" y="558"/>
                    <a:pt x="2875" y="567"/>
                    <a:pt x="2813" y="567"/>
                  </a:cubicBezTo>
                  <a:cubicBezTo>
                    <a:pt x="2736" y="567"/>
                    <a:pt x="2659" y="553"/>
                    <a:pt x="2584" y="532"/>
                  </a:cubicBezTo>
                  <a:cubicBezTo>
                    <a:pt x="2641" y="374"/>
                    <a:pt x="2647" y="202"/>
                    <a:pt x="2600" y="40"/>
                  </a:cubicBezTo>
                  <a:cubicBezTo>
                    <a:pt x="2592" y="13"/>
                    <a:pt x="2569" y="0"/>
                    <a:pt x="25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980;p59">
              <a:extLst>
                <a:ext uri="{FF2B5EF4-FFF2-40B4-BE49-F238E27FC236}">
                  <a16:creationId xmlns:a16="http://schemas.microsoft.com/office/drawing/2014/main" id="{8EBDA79B-B2A5-E43F-1773-B352C3BE1563}"/>
                </a:ext>
              </a:extLst>
            </p:cNvPr>
            <p:cNvSpPr/>
            <p:nvPr/>
          </p:nvSpPr>
          <p:spPr>
            <a:xfrm>
              <a:off x="628975" y="2900375"/>
              <a:ext cx="76725" cy="45500"/>
            </a:xfrm>
            <a:custGeom>
              <a:avLst/>
              <a:gdLst/>
              <a:ahLst/>
              <a:cxnLst/>
              <a:rect l="l" t="t" r="r" b="b"/>
              <a:pathLst>
                <a:path w="3069" h="1820" extrusionOk="0">
                  <a:moveTo>
                    <a:pt x="84" y="1"/>
                  </a:moveTo>
                  <a:cubicBezTo>
                    <a:pt x="62" y="1"/>
                    <a:pt x="41" y="13"/>
                    <a:pt x="37" y="41"/>
                  </a:cubicBezTo>
                  <a:cubicBezTo>
                    <a:pt x="0" y="231"/>
                    <a:pt x="83" y="422"/>
                    <a:pt x="245" y="524"/>
                  </a:cubicBezTo>
                  <a:cubicBezTo>
                    <a:pt x="336" y="580"/>
                    <a:pt x="437" y="602"/>
                    <a:pt x="540" y="602"/>
                  </a:cubicBezTo>
                  <a:cubicBezTo>
                    <a:pt x="650" y="602"/>
                    <a:pt x="763" y="577"/>
                    <a:pt x="867" y="542"/>
                  </a:cubicBezTo>
                  <a:cubicBezTo>
                    <a:pt x="948" y="594"/>
                    <a:pt x="1043" y="621"/>
                    <a:pt x="1138" y="621"/>
                  </a:cubicBezTo>
                  <a:cubicBezTo>
                    <a:pt x="1165" y="621"/>
                    <a:pt x="1193" y="619"/>
                    <a:pt x="1220" y="615"/>
                  </a:cubicBezTo>
                  <a:lnTo>
                    <a:pt x="1220" y="615"/>
                  </a:lnTo>
                  <a:cubicBezTo>
                    <a:pt x="1144" y="965"/>
                    <a:pt x="1256" y="1348"/>
                    <a:pt x="1533" y="1582"/>
                  </a:cubicBezTo>
                  <a:cubicBezTo>
                    <a:pt x="1717" y="1738"/>
                    <a:pt x="1947" y="1819"/>
                    <a:pt x="2180" y="1819"/>
                  </a:cubicBezTo>
                  <a:cubicBezTo>
                    <a:pt x="2316" y="1819"/>
                    <a:pt x="2453" y="1792"/>
                    <a:pt x="2582" y="1735"/>
                  </a:cubicBezTo>
                  <a:cubicBezTo>
                    <a:pt x="2778" y="1648"/>
                    <a:pt x="2940" y="1499"/>
                    <a:pt x="3045" y="1312"/>
                  </a:cubicBezTo>
                  <a:cubicBezTo>
                    <a:pt x="3069" y="1268"/>
                    <a:pt x="3030" y="1227"/>
                    <a:pt x="2991" y="1227"/>
                  </a:cubicBezTo>
                  <a:cubicBezTo>
                    <a:pt x="2974" y="1227"/>
                    <a:pt x="2957" y="1235"/>
                    <a:pt x="2945" y="1255"/>
                  </a:cubicBezTo>
                  <a:cubicBezTo>
                    <a:pt x="2785" y="1538"/>
                    <a:pt x="2485" y="1707"/>
                    <a:pt x="2174" y="1707"/>
                  </a:cubicBezTo>
                  <a:cubicBezTo>
                    <a:pt x="2064" y="1707"/>
                    <a:pt x="1954" y="1686"/>
                    <a:pt x="1847" y="1642"/>
                  </a:cubicBezTo>
                  <a:cubicBezTo>
                    <a:pt x="1422" y="1468"/>
                    <a:pt x="1211" y="987"/>
                    <a:pt x="1351" y="553"/>
                  </a:cubicBezTo>
                  <a:cubicBezTo>
                    <a:pt x="1363" y="518"/>
                    <a:pt x="1331" y="480"/>
                    <a:pt x="1296" y="480"/>
                  </a:cubicBezTo>
                  <a:cubicBezTo>
                    <a:pt x="1291" y="480"/>
                    <a:pt x="1286" y="480"/>
                    <a:pt x="1281" y="482"/>
                  </a:cubicBezTo>
                  <a:cubicBezTo>
                    <a:pt x="1233" y="500"/>
                    <a:pt x="1185" y="509"/>
                    <a:pt x="1138" y="509"/>
                  </a:cubicBezTo>
                  <a:cubicBezTo>
                    <a:pt x="916" y="509"/>
                    <a:pt x="722" y="321"/>
                    <a:pt x="737" y="81"/>
                  </a:cubicBezTo>
                  <a:cubicBezTo>
                    <a:pt x="738" y="44"/>
                    <a:pt x="711" y="26"/>
                    <a:pt x="682" y="26"/>
                  </a:cubicBezTo>
                  <a:cubicBezTo>
                    <a:pt x="654" y="26"/>
                    <a:pt x="625" y="44"/>
                    <a:pt x="623" y="81"/>
                  </a:cubicBezTo>
                  <a:cubicBezTo>
                    <a:pt x="616" y="219"/>
                    <a:pt x="665" y="354"/>
                    <a:pt x="760" y="456"/>
                  </a:cubicBezTo>
                  <a:cubicBezTo>
                    <a:pt x="688" y="475"/>
                    <a:pt x="613" y="489"/>
                    <a:pt x="539" y="489"/>
                  </a:cubicBezTo>
                  <a:cubicBezTo>
                    <a:pt x="465" y="489"/>
                    <a:pt x="392" y="475"/>
                    <a:pt x="324" y="440"/>
                  </a:cubicBezTo>
                  <a:cubicBezTo>
                    <a:pt x="193" y="368"/>
                    <a:pt x="121" y="221"/>
                    <a:pt x="146" y="72"/>
                  </a:cubicBezTo>
                  <a:cubicBezTo>
                    <a:pt x="154" y="29"/>
                    <a:pt x="117" y="1"/>
                    <a:pt x="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981;p59">
              <a:extLst>
                <a:ext uri="{FF2B5EF4-FFF2-40B4-BE49-F238E27FC236}">
                  <a16:creationId xmlns:a16="http://schemas.microsoft.com/office/drawing/2014/main" id="{4D1B6CE5-B12E-F200-1EF8-1249D1A60A28}"/>
                </a:ext>
              </a:extLst>
            </p:cNvPr>
            <p:cNvSpPr/>
            <p:nvPr/>
          </p:nvSpPr>
          <p:spPr>
            <a:xfrm>
              <a:off x="761725" y="2865825"/>
              <a:ext cx="48525" cy="48900"/>
            </a:xfrm>
            <a:custGeom>
              <a:avLst/>
              <a:gdLst/>
              <a:ahLst/>
              <a:cxnLst/>
              <a:rect l="l" t="t" r="r" b="b"/>
              <a:pathLst>
                <a:path w="1941" h="1956" extrusionOk="0">
                  <a:moveTo>
                    <a:pt x="1859" y="0"/>
                  </a:moveTo>
                  <a:cubicBezTo>
                    <a:pt x="1826" y="0"/>
                    <a:pt x="1790" y="28"/>
                    <a:pt x="1797" y="71"/>
                  </a:cubicBezTo>
                  <a:cubicBezTo>
                    <a:pt x="1842" y="308"/>
                    <a:pt x="1654" y="489"/>
                    <a:pt x="1446" y="489"/>
                  </a:cubicBezTo>
                  <a:cubicBezTo>
                    <a:pt x="1380" y="489"/>
                    <a:pt x="1312" y="471"/>
                    <a:pt x="1249" y="430"/>
                  </a:cubicBezTo>
                  <a:cubicBezTo>
                    <a:pt x="1239" y="424"/>
                    <a:pt x="1230" y="421"/>
                    <a:pt x="1221" y="421"/>
                  </a:cubicBezTo>
                  <a:cubicBezTo>
                    <a:pt x="1186" y="421"/>
                    <a:pt x="1159" y="459"/>
                    <a:pt x="1166" y="496"/>
                  </a:cubicBezTo>
                  <a:cubicBezTo>
                    <a:pt x="1210" y="747"/>
                    <a:pt x="1115" y="1002"/>
                    <a:pt x="918" y="1162"/>
                  </a:cubicBezTo>
                  <a:cubicBezTo>
                    <a:pt x="798" y="1259"/>
                    <a:pt x="645" y="1307"/>
                    <a:pt x="493" y="1307"/>
                  </a:cubicBezTo>
                  <a:cubicBezTo>
                    <a:pt x="387" y="1307"/>
                    <a:pt x="282" y="1284"/>
                    <a:pt x="187" y="1238"/>
                  </a:cubicBezTo>
                  <a:cubicBezTo>
                    <a:pt x="178" y="1234"/>
                    <a:pt x="169" y="1232"/>
                    <a:pt x="161" y="1232"/>
                  </a:cubicBezTo>
                  <a:cubicBezTo>
                    <a:pt x="108" y="1232"/>
                    <a:pt x="72" y="1308"/>
                    <a:pt x="129" y="1336"/>
                  </a:cubicBezTo>
                  <a:cubicBezTo>
                    <a:pt x="242" y="1391"/>
                    <a:pt x="367" y="1419"/>
                    <a:pt x="492" y="1419"/>
                  </a:cubicBezTo>
                  <a:cubicBezTo>
                    <a:pt x="539" y="1419"/>
                    <a:pt x="585" y="1415"/>
                    <a:pt x="632" y="1407"/>
                  </a:cubicBezTo>
                  <a:lnTo>
                    <a:pt x="632" y="1407"/>
                  </a:lnTo>
                  <a:cubicBezTo>
                    <a:pt x="644" y="1540"/>
                    <a:pt x="588" y="1670"/>
                    <a:pt x="486" y="1756"/>
                  </a:cubicBezTo>
                  <a:cubicBezTo>
                    <a:pt x="416" y="1811"/>
                    <a:pt x="328" y="1838"/>
                    <a:pt x="241" y="1838"/>
                  </a:cubicBezTo>
                  <a:cubicBezTo>
                    <a:pt x="185" y="1838"/>
                    <a:pt x="129" y="1827"/>
                    <a:pt x="78" y="1806"/>
                  </a:cubicBezTo>
                  <a:cubicBezTo>
                    <a:pt x="73" y="1804"/>
                    <a:pt x="68" y="1803"/>
                    <a:pt x="63" y="1803"/>
                  </a:cubicBezTo>
                  <a:cubicBezTo>
                    <a:pt x="38" y="1803"/>
                    <a:pt x="14" y="1824"/>
                    <a:pt x="8" y="1846"/>
                  </a:cubicBezTo>
                  <a:cubicBezTo>
                    <a:pt x="0" y="1877"/>
                    <a:pt x="18" y="1908"/>
                    <a:pt x="47" y="1916"/>
                  </a:cubicBezTo>
                  <a:cubicBezTo>
                    <a:pt x="112" y="1943"/>
                    <a:pt x="178" y="1956"/>
                    <a:pt x="241" y="1956"/>
                  </a:cubicBezTo>
                  <a:cubicBezTo>
                    <a:pt x="532" y="1956"/>
                    <a:pt x="785" y="1700"/>
                    <a:pt x="744" y="1383"/>
                  </a:cubicBezTo>
                  <a:lnTo>
                    <a:pt x="744" y="1380"/>
                  </a:lnTo>
                  <a:cubicBezTo>
                    <a:pt x="830" y="1353"/>
                    <a:pt x="912" y="1311"/>
                    <a:pt x="983" y="1257"/>
                  </a:cubicBezTo>
                  <a:cubicBezTo>
                    <a:pt x="1192" y="1095"/>
                    <a:pt x="1301" y="836"/>
                    <a:pt x="1290" y="576"/>
                  </a:cubicBezTo>
                  <a:lnTo>
                    <a:pt x="1290" y="576"/>
                  </a:lnTo>
                  <a:cubicBezTo>
                    <a:pt x="1344" y="596"/>
                    <a:pt x="1400" y="607"/>
                    <a:pt x="1457" y="607"/>
                  </a:cubicBezTo>
                  <a:cubicBezTo>
                    <a:pt x="1552" y="607"/>
                    <a:pt x="1647" y="577"/>
                    <a:pt x="1727" y="520"/>
                  </a:cubicBezTo>
                  <a:cubicBezTo>
                    <a:pt x="1875" y="411"/>
                    <a:pt x="1940" y="221"/>
                    <a:pt x="1907" y="42"/>
                  </a:cubicBezTo>
                  <a:cubicBezTo>
                    <a:pt x="1902" y="13"/>
                    <a:pt x="1881" y="0"/>
                    <a:pt x="18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82;p59">
              <a:extLst>
                <a:ext uri="{FF2B5EF4-FFF2-40B4-BE49-F238E27FC236}">
                  <a16:creationId xmlns:a16="http://schemas.microsoft.com/office/drawing/2014/main" id="{EFFAA9F8-5C43-D7ED-0982-E7255D552284}"/>
                </a:ext>
              </a:extLst>
            </p:cNvPr>
            <p:cNvSpPr/>
            <p:nvPr/>
          </p:nvSpPr>
          <p:spPr>
            <a:xfrm>
              <a:off x="906800" y="2952025"/>
              <a:ext cx="31150" cy="30175"/>
            </a:xfrm>
            <a:custGeom>
              <a:avLst/>
              <a:gdLst/>
              <a:ahLst/>
              <a:cxnLst/>
              <a:rect l="l" t="t" r="r" b="b"/>
              <a:pathLst>
                <a:path w="1246" h="1207" extrusionOk="0">
                  <a:moveTo>
                    <a:pt x="129" y="0"/>
                  </a:moveTo>
                  <a:cubicBezTo>
                    <a:pt x="106" y="0"/>
                    <a:pt x="82" y="12"/>
                    <a:pt x="72" y="38"/>
                  </a:cubicBezTo>
                  <a:cubicBezTo>
                    <a:pt x="0" y="215"/>
                    <a:pt x="81" y="410"/>
                    <a:pt x="225" y="522"/>
                  </a:cubicBezTo>
                  <a:cubicBezTo>
                    <a:pt x="356" y="625"/>
                    <a:pt x="521" y="658"/>
                    <a:pt x="685" y="663"/>
                  </a:cubicBezTo>
                  <a:cubicBezTo>
                    <a:pt x="620" y="787"/>
                    <a:pt x="623" y="943"/>
                    <a:pt x="708" y="1058"/>
                  </a:cubicBezTo>
                  <a:cubicBezTo>
                    <a:pt x="780" y="1156"/>
                    <a:pt x="896" y="1207"/>
                    <a:pt x="1013" y="1207"/>
                  </a:cubicBezTo>
                  <a:cubicBezTo>
                    <a:pt x="1074" y="1207"/>
                    <a:pt x="1135" y="1193"/>
                    <a:pt x="1191" y="1164"/>
                  </a:cubicBezTo>
                  <a:cubicBezTo>
                    <a:pt x="1246" y="1134"/>
                    <a:pt x="1212" y="1058"/>
                    <a:pt x="1160" y="1058"/>
                  </a:cubicBezTo>
                  <a:cubicBezTo>
                    <a:pt x="1151" y="1058"/>
                    <a:pt x="1142" y="1060"/>
                    <a:pt x="1132" y="1065"/>
                  </a:cubicBezTo>
                  <a:cubicBezTo>
                    <a:pt x="1096" y="1084"/>
                    <a:pt x="1054" y="1093"/>
                    <a:pt x="1013" y="1093"/>
                  </a:cubicBezTo>
                  <a:cubicBezTo>
                    <a:pt x="930" y="1093"/>
                    <a:pt x="846" y="1057"/>
                    <a:pt x="798" y="988"/>
                  </a:cubicBezTo>
                  <a:cubicBezTo>
                    <a:pt x="725" y="884"/>
                    <a:pt x="744" y="734"/>
                    <a:pt x="835" y="646"/>
                  </a:cubicBezTo>
                  <a:cubicBezTo>
                    <a:pt x="868" y="610"/>
                    <a:pt x="844" y="550"/>
                    <a:pt x="794" y="549"/>
                  </a:cubicBezTo>
                  <a:cubicBezTo>
                    <a:pt x="775" y="549"/>
                    <a:pt x="755" y="550"/>
                    <a:pt x="736" y="550"/>
                  </a:cubicBezTo>
                  <a:cubicBezTo>
                    <a:pt x="591" y="550"/>
                    <a:pt x="445" y="532"/>
                    <a:pt x="321" y="451"/>
                  </a:cubicBezTo>
                  <a:cubicBezTo>
                    <a:pt x="193" y="368"/>
                    <a:pt x="120" y="215"/>
                    <a:pt x="181" y="69"/>
                  </a:cubicBezTo>
                  <a:cubicBezTo>
                    <a:pt x="198" y="27"/>
                    <a:pt x="164" y="0"/>
                    <a:pt x="1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83;p59">
              <a:extLst>
                <a:ext uri="{FF2B5EF4-FFF2-40B4-BE49-F238E27FC236}">
                  <a16:creationId xmlns:a16="http://schemas.microsoft.com/office/drawing/2014/main" id="{91619937-CA54-554C-2BE3-32E1A05FB238}"/>
                </a:ext>
              </a:extLst>
            </p:cNvPr>
            <p:cNvSpPr/>
            <p:nvPr/>
          </p:nvSpPr>
          <p:spPr>
            <a:xfrm>
              <a:off x="883925" y="2853200"/>
              <a:ext cx="85175" cy="25875"/>
            </a:xfrm>
            <a:custGeom>
              <a:avLst/>
              <a:gdLst/>
              <a:ahLst/>
              <a:cxnLst/>
              <a:rect l="l" t="t" r="r" b="b"/>
              <a:pathLst>
                <a:path w="3407" h="1035" extrusionOk="0">
                  <a:moveTo>
                    <a:pt x="770" y="1"/>
                  </a:moveTo>
                  <a:cubicBezTo>
                    <a:pt x="741" y="1"/>
                    <a:pt x="712" y="19"/>
                    <a:pt x="710" y="55"/>
                  </a:cubicBezTo>
                  <a:cubicBezTo>
                    <a:pt x="704" y="175"/>
                    <a:pt x="748" y="292"/>
                    <a:pt x="831" y="378"/>
                  </a:cubicBezTo>
                  <a:cubicBezTo>
                    <a:pt x="751" y="508"/>
                    <a:pt x="619" y="605"/>
                    <a:pt x="462" y="610"/>
                  </a:cubicBezTo>
                  <a:cubicBezTo>
                    <a:pt x="458" y="610"/>
                    <a:pt x="455" y="610"/>
                    <a:pt x="452" y="610"/>
                  </a:cubicBezTo>
                  <a:cubicBezTo>
                    <a:pt x="288" y="610"/>
                    <a:pt x="145" y="503"/>
                    <a:pt x="117" y="338"/>
                  </a:cubicBezTo>
                  <a:cubicBezTo>
                    <a:pt x="113" y="309"/>
                    <a:pt x="92" y="297"/>
                    <a:pt x="70" y="297"/>
                  </a:cubicBezTo>
                  <a:cubicBezTo>
                    <a:pt x="37" y="297"/>
                    <a:pt x="0" y="325"/>
                    <a:pt x="8" y="369"/>
                  </a:cubicBezTo>
                  <a:cubicBezTo>
                    <a:pt x="43" y="579"/>
                    <a:pt x="240" y="723"/>
                    <a:pt x="449" y="723"/>
                  </a:cubicBezTo>
                  <a:cubicBezTo>
                    <a:pt x="450" y="723"/>
                    <a:pt x="451" y="723"/>
                    <a:pt x="452" y="723"/>
                  </a:cubicBezTo>
                  <a:cubicBezTo>
                    <a:pt x="648" y="723"/>
                    <a:pt x="818" y="609"/>
                    <a:pt x="923" y="449"/>
                  </a:cubicBezTo>
                  <a:cubicBezTo>
                    <a:pt x="946" y="464"/>
                    <a:pt x="971" y="475"/>
                    <a:pt x="997" y="484"/>
                  </a:cubicBezTo>
                  <a:cubicBezTo>
                    <a:pt x="1038" y="498"/>
                    <a:pt x="1079" y="504"/>
                    <a:pt x="1120" y="504"/>
                  </a:cubicBezTo>
                  <a:cubicBezTo>
                    <a:pt x="1228" y="504"/>
                    <a:pt x="1333" y="461"/>
                    <a:pt x="1413" y="388"/>
                  </a:cubicBezTo>
                  <a:cubicBezTo>
                    <a:pt x="1538" y="686"/>
                    <a:pt x="1795" y="922"/>
                    <a:pt x="2112" y="1002"/>
                  </a:cubicBezTo>
                  <a:cubicBezTo>
                    <a:pt x="2196" y="1024"/>
                    <a:pt x="2282" y="1034"/>
                    <a:pt x="2368" y="1034"/>
                  </a:cubicBezTo>
                  <a:cubicBezTo>
                    <a:pt x="2659" y="1034"/>
                    <a:pt x="2947" y="913"/>
                    <a:pt x="3143" y="693"/>
                  </a:cubicBezTo>
                  <a:cubicBezTo>
                    <a:pt x="3280" y="538"/>
                    <a:pt x="3371" y="349"/>
                    <a:pt x="3401" y="146"/>
                  </a:cubicBezTo>
                  <a:cubicBezTo>
                    <a:pt x="3406" y="103"/>
                    <a:pt x="3369" y="74"/>
                    <a:pt x="3336" y="74"/>
                  </a:cubicBezTo>
                  <a:cubicBezTo>
                    <a:pt x="3314" y="74"/>
                    <a:pt x="3294" y="87"/>
                    <a:pt x="3289" y="115"/>
                  </a:cubicBezTo>
                  <a:cubicBezTo>
                    <a:pt x="3225" y="545"/>
                    <a:pt x="2875" y="888"/>
                    <a:pt x="2437" y="917"/>
                  </a:cubicBezTo>
                  <a:cubicBezTo>
                    <a:pt x="2417" y="919"/>
                    <a:pt x="2396" y="919"/>
                    <a:pt x="2376" y="919"/>
                  </a:cubicBezTo>
                  <a:cubicBezTo>
                    <a:pt x="1971" y="919"/>
                    <a:pt x="1609" y="657"/>
                    <a:pt x="1486" y="267"/>
                  </a:cubicBezTo>
                  <a:cubicBezTo>
                    <a:pt x="1478" y="240"/>
                    <a:pt x="1454" y="226"/>
                    <a:pt x="1430" y="226"/>
                  </a:cubicBezTo>
                  <a:cubicBezTo>
                    <a:pt x="1411" y="226"/>
                    <a:pt x="1392" y="234"/>
                    <a:pt x="1381" y="252"/>
                  </a:cubicBezTo>
                  <a:cubicBezTo>
                    <a:pt x="1323" y="337"/>
                    <a:pt x="1222" y="390"/>
                    <a:pt x="1120" y="390"/>
                  </a:cubicBezTo>
                  <a:cubicBezTo>
                    <a:pt x="1088" y="390"/>
                    <a:pt x="1056" y="385"/>
                    <a:pt x="1025" y="373"/>
                  </a:cubicBezTo>
                  <a:cubicBezTo>
                    <a:pt x="895" y="328"/>
                    <a:pt x="816" y="191"/>
                    <a:pt x="823" y="55"/>
                  </a:cubicBezTo>
                  <a:cubicBezTo>
                    <a:pt x="826" y="19"/>
                    <a:pt x="798" y="1"/>
                    <a:pt x="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84;p59">
              <a:extLst>
                <a:ext uri="{FF2B5EF4-FFF2-40B4-BE49-F238E27FC236}">
                  <a16:creationId xmlns:a16="http://schemas.microsoft.com/office/drawing/2014/main" id="{95B8A2F0-5AB1-BBDC-C47B-A2A532C0614E}"/>
                </a:ext>
              </a:extLst>
            </p:cNvPr>
            <p:cNvSpPr/>
            <p:nvPr/>
          </p:nvSpPr>
          <p:spPr>
            <a:xfrm>
              <a:off x="520400" y="2501075"/>
              <a:ext cx="666400" cy="320375"/>
            </a:xfrm>
            <a:custGeom>
              <a:avLst/>
              <a:gdLst/>
              <a:ahLst/>
              <a:cxnLst/>
              <a:rect l="l" t="t" r="r" b="b"/>
              <a:pathLst>
                <a:path w="26656" h="12815" extrusionOk="0">
                  <a:moveTo>
                    <a:pt x="14006" y="1"/>
                  </a:moveTo>
                  <a:cubicBezTo>
                    <a:pt x="13806" y="1"/>
                    <a:pt x="13605" y="5"/>
                    <a:pt x="13403" y="15"/>
                  </a:cubicBezTo>
                  <a:cubicBezTo>
                    <a:pt x="5582" y="382"/>
                    <a:pt x="0" y="5930"/>
                    <a:pt x="603" y="12814"/>
                  </a:cubicBezTo>
                  <a:lnTo>
                    <a:pt x="26201" y="12814"/>
                  </a:lnTo>
                  <a:cubicBezTo>
                    <a:pt x="26656" y="5413"/>
                    <a:pt x="20813" y="1"/>
                    <a:pt x="14006" y="1"/>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985;p59">
              <a:extLst>
                <a:ext uri="{FF2B5EF4-FFF2-40B4-BE49-F238E27FC236}">
                  <a16:creationId xmlns:a16="http://schemas.microsoft.com/office/drawing/2014/main" id="{C8812A42-4367-4C9F-E7C4-E1006E4045DF}"/>
                </a:ext>
              </a:extLst>
            </p:cNvPr>
            <p:cNvSpPr/>
            <p:nvPr/>
          </p:nvSpPr>
          <p:spPr>
            <a:xfrm>
              <a:off x="560825" y="2554100"/>
              <a:ext cx="242075" cy="162750"/>
            </a:xfrm>
            <a:custGeom>
              <a:avLst/>
              <a:gdLst/>
              <a:ahLst/>
              <a:cxnLst/>
              <a:rect l="l" t="t" r="r" b="b"/>
              <a:pathLst>
                <a:path w="9683" h="6510" extrusionOk="0">
                  <a:moveTo>
                    <a:pt x="7142" y="0"/>
                  </a:moveTo>
                  <a:cubicBezTo>
                    <a:pt x="4376" y="0"/>
                    <a:pt x="1" y="4533"/>
                    <a:pt x="2453" y="6178"/>
                  </a:cubicBezTo>
                  <a:cubicBezTo>
                    <a:pt x="2796" y="6408"/>
                    <a:pt x="3166" y="6510"/>
                    <a:pt x="3549" y="6510"/>
                  </a:cubicBezTo>
                  <a:cubicBezTo>
                    <a:pt x="6293" y="6510"/>
                    <a:pt x="9683" y="1275"/>
                    <a:pt x="8186" y="288"/>
                  </a:cubicBezTo>
                  <a:cubicBezTo>
                    <a:pt x="7885" y="89"/>
                    <a:pt x="7529" y="0"/>
                    <a:pt x="7142" y="0"/>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86;p59">
              <a:extLst>
                <a:ext uri="{FF2B5EF4-FFF2-40B4-BE49-F238E27FC236}">
                  <a16:creationId xmlns:a16="http://schemas.microsoft.com/office/drawing/2014/main" id="{B8447B15-65CE-11DA-DD30-1734AB276687}"/>
                </a:ext>
              </a:extLst>
            </p:cNvPr>
            <p:cNvSpPr/>
            <p:nvPr/>
          </p:nvSpPr>
          <p:spPr>
            <a:xfrm>
              <a:off x="504975" y="2803550"/>
              <a:ext cx="686325" cy="39800"/>
            </a:xfrm>
            <a:custGeom>
              <a:avLst/>
              <a:gdLst/>
              <a:ahLst/>
              <a:cxnLst/>
              <a:rect l="l" t="t" r="r" b="b"/>
              <a:pathLst>
                <a:path w="27453" h="1592" extrusionOk="0">
                  <a:moveTo>
                    <a:pt x="26737" y="0"/>
                  </a:moveTo>
                  <a:cubicBezTo>
                    <a:pt x="26736" y="0"/>
                    <a:pt x="26735" y="0"/>
                    <a:pt x="26734" y="0"/>
                  </a:cubicBezTo>
                  <a:lnTo>
                    <a:pt x="26730" y="0"/>
                  </a:lnTo>
                  <a:lnTo>
                    <a:pt x="715" y="162"/>
                  </a:lnTo>
                  <a:cubicBezTo>
                    <a:pt x="320" y="164"/>
                    <a:pt x="0" y="485"/>
                    <a:pt x="2" y="879"/>
                  </a:cubicBezTo>
                  <a:cubicBezTo>
                    <a:pt x="3" y="1273"/>
                    <a:pt x="323" y="1592"/>
                    <a:pt x="717" y="1592"/>
                  </a:cubicBezTo>
                  <a:cubicBezTo>
                    <a:pt x="718" y="1592"/>
                    <a:pt x="718" y="1592"/>
                    <a:pt x="719" y="1592"/>
                  </a:cubicBezTo>
                  <a:lnTo>
                    <a:pt x="724" y="1592"/>
                  </a:lnTo>
                  <a:lnTo>
                    <a:pt x="26739" y="1430"/>
                  </a:lnTo>
                  <a:cubicBezTo>
                    <a:pt x="27134" y="1429"/>
                    <a:pt x="27452" y="1108"/>
                    <a:pt x="27451" y="714"/>
                  </a:cubicBezTo>
                  <a:cubicBezTo>
                    <a:pt x="27451" y="319"/>
                    <a:pt x="27131" y="0"/>
                    <a:pt x="26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987;p59">
              <a:extLst>
                <a:ext uri="{FF2B5EF4-FFF2-40B4-BE49-F238E27FC236}">
                  <a16:creationId xmlns:a16="http://schemas.microsoft.com/office/drawing/2014/main" id="{E568D7DB-E7C1-A0AB-BC87-EC2A922CE76D}"/>
                </a:ext>
              </a:extLst>
            </p:cNvPr>
            <p:cNvSpPr/>
            <p:nvPr/>
          </p:nvSpPr>
          <p:spPr>
            <a:xfrm>
              <a:off x="531075" y="3012925"/>
              <a:ext cx="312700" cy="501050"/>
            </a:xfrm>
            <a:custGeom>
              <a:avLst/>
              <a:gdLst/>
              <a:ahLst/>
              <a:cxnLst/>
              <a:rect l="l" t="t" r="r" b="b"/>
              <a:pathLst>
                <a:path w="12508" h="20042" extrusionOk="0">
                  <a:moveTo>
                    <a:pt x="9149" y="0"/>
                  </a:moveTo>
                  <a:lnTo>
                    <a:pt x="1735" y="181"/>
                  </a:lnTo>
                  <a:lnTo>
                    <a:pt x="1842" y="1930"/>
                  </a:lnTo>
                  <a:lnTo>
                    <a:pt x="1923" y="3238"/>
                  </a:lnTo>
                  <a:lnTo>
                    <a:pt x="1970" y="3993"/>
                  </a:lnTo>
                  <a:lnTo>
                    <a:pt x="2050" y="5300"/>
                  </a:lnTo>
                  <a:lnTo>
                    <a:pt x="2158" y="7051"/>
                  </a:lnTo>
                  <a:lnTo>
                    <a:pt x="1" y="20042"/>
                  </a:lnTo>
                  <a:lnTo>
                    <a:pt x="12507" y="20042"/>
                  </a:lnTo>
                  <a:lnTo>
                    <a:pt x="9299" y="6899"/>
                  </a:lnTo>
                  <a:lnTo>
                    <a:pt x="9270" y="5558"/>
                  </a:lnTo>
                  <a:lnTo>
                    <a:pt x="9241" y="4253"/>
                  </a:lnTo>
                  <a:lnTo>
                    <a:pt x="9225" y="3499"/>
                  </a:lnTo>
                  <a:lnTo>
                    <a:pt x="9196" y="2194"/>
                  </a:lnTo>
                  <a:lnTo>
                    <a:pt x="91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88;p59">
              <a:extLst>
                <a:ext uri="{FF2B5EF4-FFF2-40B4-BE49-F238E27FC236}">
                  <a16:creationId xmlns:a16="http://schemas.microsoft.com/office/drawing/2014/main" id="{300A9531-8558-08A9-27A6-98903E105D41}"/>
                </a:ext>
              </a:extLst>
            </p:cNvPr>
            <p:cNvSpPr/>
            <p:nvPr/>
          </p:nvSpPr>
          <p:spPr>
            <a:xfrm>
              <a:off x="577150" y="3061175"/>
              <a:ext cx="184550" cy="39225"/>
            </a:xfrm>
            <a:custGeom>
              <a:avLst/>
              <a:gdLst/>
              <a:ahLst/>
              <a:cxnLst/>
              <a:rect l="l" t="t" r="r" b="b"/>
              <a:pathLst>
                <a:path w="7382" h="1569" extrusionOk="0">
                  <a:moveTo>
                    <a:pt x="0" y="0"/>
                  </a:moveTo>
                  <a:lnTo>
                    <a:pt x="80" y="1308"/>
                  </a:lnTo>
                  <a:cubicBezTo>
                    <a:pt x="2515" y="1395"/>
                    <a:pt x="4948" y="1483"/>
                    <a:pt x="7382" y="1569"/>
                  </a:cubicBezTo>
                  <a:lnTo>
                    <a:pt x="7353" y="264"/>
                  </a:lnTo>
                  <a:cubicBezTo>
                    <a:pt x="4903" y="177"/>
                    <a:pt x="2451" y="89"/>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989;p59">
              <a:extLst>
                <a:ext uri="{FF2B5EF4-FFF2-40B4-BE49-F238E27FC236}">
                  <a16:creationId xmlns:a16="http://schemas.microsoft.com/office/drawing/2014/main" id="{51001F55-9264-23BD-5FEF-A98C6D8B9076}"/>
                </a:ext>
              </a:extLst>
            </p:cNvPr>
            <p:cNvSpPr/>
            <p:nvPr/>
          </p:nvSpPr>
          <p:spPr>
            <a:xfrm>
              <a:off x="580325" y="3112750"/>
              <a:ext cx="182500" cy="39175"/>
            </a:xfrm>
            <a:custGeom>
              <a:avLst/>
              <a:gdLst/>
              <a:ahLst/>
              <a:cxnLst/>
              <a:rect l="l" t="t" r="r" b="b"/>
              <a:pathLst>
                <a:path w="7300" h="1567" extrusionOk="0">
                  <a:moveTo>
                    <a:pt x="0" y="0"/>
                  </a:moveTo>
                  <a:lnTo>
                    <a:pt x="80" y="1307"/>
                  </a:lnTo>
                  <a:cubicBezTo>
                    <a:pt x="2487" y="1393"/>
                    <a:pt x="4894" y="1479"/>
                    <a:pt x="7300" y="1567"/>
                  </a:cubicBezTo>
                  <a:lnTo>
                    <a:pt x="7271" y="261"/>
                  </a:lnTo>
                  <a:cubicBezTo>
                    <a:pt x="4848" y="175"/>
                    <a:pt x="2423" y="88"/>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990;p59">
              <a:extLst>
                <a:ext uri="{FF2B5EF4-FFF2-40B4-BE49-F238E27FC236}">
                  <a16:creationId xmlns:a16="http://schemas.microsoft.com/office/drawing/2014/main" id="{161D69D2-F222-99CF-58D1-D5B94D812EBA}"/>
                </a:ext>
              </a:extLst>
            </p:cNvPr>
            <p:cNvSpPr/>
            <p:nvPr/>
          </p:nvSpPr>
          <p:spPr>
            <a:xfrm>
              <a:off x="585050" y="3051125"/>
              <a:ext cx="92700" cy="143775"/>
            </a:xfrm>
            <a:custGeom>
              <a:avLst/>
              <a:gdLst/>
              <a:ahLst/>
              <a:cxnLst/>
              <a:rect l="l" t="t" r="r" b="b"/>
              <a:pathLst>
                <a:path w="3708" h="5751" extrusionOk="0">
                  <a:moveTo>
                    <a:pt x="1233" y="1"/>
                  </a:moveTo>
                  <a:cubicBezTo>
                    <a:pt x="0" y="1"/>
                    <a:pt x="63" y="5750"/>
                    <a:pt x="1867" y="5750"/>
                  </a:cubicBezTo>
                  <a:cubicBezTo>
                    <a:pt x="1869" y="5750"/>
                    <a:pt x="1871" y="5750"/>
                    <a:pt x="1872" y="5750"/>
                  </a:cubicBezTo>
                  <a:cubicBezTo>
                    <a:pt x="3708" y="5739"/>
                    <a:pt x="2507" y="162"/>
                    <a:pt x="1286" y="4"/>
                  </a:cubicBezTo>
                  <a:cubicBezTo>
                    <a:pt x="1268" y="2"/>
                    <a:pt x="1250" y="1"/>
                    <a:pt x="1233" y="1"/>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91;p59">
              <a:extLst>
                <a:ext uri="{FF2B5EF4-FFF2-40B4-BE49-F238E27FC236}">
                  <a16:creationId xmlns:a16="http://schemas.microsoft.com/office/drawing/2014/main" id="{4A967D88-B1A8-6F8C-01B9-03E961FC60A5}"/>
                </a:ext>
              </a:extLst>
            </p:cNvPr>
            <p:cNvSpPr/>
            <p:nvPr/>
          </p:nvSpPr>
          <p:spPr>
            <a:xfrm>
              <a:off x="853550" y="3095050"/>
              <a:ext cx="261450" cy="418925"/>
            </a:xfrm>
            <a:custGeom>
              <a:avLst/>
              <a:gdLst/>
              <a:ahLst/>
              <a:cxnLst/>
              <a:rect l="l" t="t" r="r" b="b"/>
              <a:pathLst>
                <a:path w="10458" h="16757" extrusionOk="0">
                  <a:moveTo>
                    <a:pt x="7649" y="1"/>
                  </a:moveTo>
                  <a:lnTo>
                    <a:pt x="1451" y="152"/>
                  </a:lnTo>
                  <a:lnTo>
                    <a:pt x="1541" y="1616"/>
                  </a:lnTo>
                  <a:lnTo>
                    <a:pt x="1608" y="2708"/>
                  </a:lnTo>
                  <a:lnTo>
                    <a:pt x="1648" y="3338"/>
                  </a:lnTo>
                  <a:lnTo>
                    <a:pt x="1715" y="4431"/>
                  </a:lnTo>
                  <a:lnTo>
                    <a:pt x="1805" y="5896"/>
                  </a:lnTo>
                  <a:lnTo>
                    <a:pt x="1" y="16757"/>
                  </a:lnTo>
                  <a:lnTo>
                    <a:pt x="10457" y="16757"/>
                  </a:lnTo>
                  <a:lnTo>
                    <a:pt x="7775" y="5769"/>
                  </a:lnTo>
                  <a:lnTo>
                    <a:pt x="7750" y="4648"/>
                  </a:lnTo>
                  <a:lnTo>
                    <a:pt x="7726" y="3557"/>
                  </a:lnTo>
                  <a:lnTo>
                    <a:pt x="7712" y="2926"/>
                  </a:lnTo>
                  <a:lnTo>
                    <a:pt x="7688" y="1836"/>
                  </a:lnTo>
                  <a:lnTo>
                    <a:pt x="76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92;p59">
              <a:extLst>
                <a:ext uri="{FF2B5EF4-FFF2-40B4-BE49-F238E27FC236}">
                  <a16:creationId xmlns:a16="http://schemas.microsoft.com/office/drawing/2014/main" id="{795E32FB-B1F0-438F-C4B0-C8B8A7A64A6C}"/>
                </a:ext>
              </a:extLst>
            </p:cNvPr>
            <p:cNvSpPr/>
            <p:nvPr/>
          </p:nvSpPr>
          <p:spPr>
            <a:xfrm>
              <a:off x="892075" y="3135400"/>
              <a:ext cx="154275" cy="32800"/>
            </a:xfrm>
            <a:custGeom>
              <a:avLst/>
              <a:gdLst/>
              <a:ahLst/>
              <a:cxnLst/>
              <a:rect l="l" t="t" r="r" b="b"/>
              <a:pathLst>
                <a:path w="6171" h="1312" extrusionOk="0">
                  <a:moveTo>
                    <a:pt x="0" y="0"/>
                  </a:moveTo>
                  <a:lnTo>
                    <a:pt x="67" y="1094"/>
                  </a:lnTo>
                  <a:cubicBezTo>
                    <a:pt x="2102" y="1166"/>
                    <a:pt x="4137" y="1239"/>
                    <a:pt x="6171" y="1312"/>
                  </a:cubicBezTo>
                  <a:lnTo>
                    <a:pt x="6147" y="222"/>
                  </a:lnTo>
                  <a:cubicBezTo>
                    <a:pt x="4099" y="149"/>
                    <a:pt x="2050" y="7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93;p59">
              <a:extLst>
                <a:ext uri="{FF2B5EF4-FFF2-40B4-BE49-F238E27FC236}">
                  <a16:creationId xmlns:a16="http://schemas.microsoft.com/office/drawing/2014/main" id="{0CB152DA-9BB1-913D-E3FC-2BAAC764C952}"/>
                </a:ext>
              </a:extLst>
            </p:cNvPr>
            <p:cNvSpPr/>
            <p:nvPr/>
          </p:nvSpPr>
          <p:spPr>
            <a:xfrm>
              <a:off x="894700" y="3178500"/>
              <a:ext cx="152600" cy="32775"/>
            </a:xfrm>
            <a:custGeom>
              <a:avLst/>
              <a:gdLst/>
              <a:ahLst/>
              <a:cxnLst/>
              <a:rect l="l" t="t" r="r" b="b"/>
              <a:pathLst>
                <a:path w="6104" h="1311" extrusionOk="0">
                  <a:moveTo>
                    <a:pt x="0" y="0"/>
                  </a:moveTo>
                  <a:lnTo>
                    <a:pt x="69" y="1095"/>
                  </a:lnTo>
                  <a:cubicBezTo>
                    <a:pt x="2080" y="1166"/>
                    <a:pt x="4092" y="1237"/>
                    <a:pt x="6104" y="1310"/>
                  </a:cubicBezTo>
                  <a:lnTo>
                    <a:pt x="6079" y="219"/>
                  </a:lnTo>
                  <a:cubicBezTo>
                    <a:pt x="4053" y="146"/>
                    <a:pt x="2026" y="73"/>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94;p59">
              <a:extLst>
                <a:ext uri="{FF2B5EF4-FFF2-40B4-BE49-F238E27FC236}">
                  <a16:creationId xmlns:a16="http://schemas.microsoft.com/office/drawing/2014/main" id="{0FD36F8D-E9B6-7B13-C1E5-0AD755A75CB3}"/>
                </a:ext>
              </a:extLst>
            </p:cNvPr>
            <p:cNvSpPr/>
            <p:nvPr/>
          </p:nvSpPr>
          <p:spPr>
            <a:xfrm>
              <a:off x="898375" y="3128000"/>
              <a:ext cx="63450" cy="98400"/>
            </a:xfrm>
            <a:custGeom>
              <a:avLst/>
              <a:gdLst/>
              <a:ahLst/>
              <a:cxnLst/>
              <a:rect l="l" t="t" r="r" b="b"/>
              <a:pathLst>
                <a:path w="2538" h="3936" extrusionOk="0">
                  <a:moveTo>
                    <a:pt x="844" y="0"/>
                  </a:moveTo>
                  <a:cubicBezTo>
                    <a:pt x="1" y="0"/>
                    <a:pt x="43" y="3936"/>
                    <a:pt x="1277" y="3936"/>
                  </a:cubicBezTo>
                  <a:cubicBezTo>
                    <a:pt x="1279" y="3936"/>
                    <a:pt x="1280" y="3936"/>
                    <a:pt x="1281" y="3936"/>
                  </a:cubicBezTo>
                  <a:cubicBezTo>
                    <a:pt x="2537" y="3929"/>
                    <a:pt x="1716" y="111"/>
                    <a:pt x="880" y="3"/>
                  </a:cubicBezTo>
                  <a:cubicBezTo>
                    <a:pt x="868" y="1"/>
                    <a:pt x="856" y="0"/>
                    <a:pt x="844" y="0"/>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95;p59">
              <a:extLst>
                <a:ext uri="{FF2B5EF4-FFF2-40B4-BE49-F238E27FC236}">
                  <a16:creationId xmlns:a16="http://schemas.microsoft.com/office/drawing/2014/main" id="{D1575CAE-E821-5271-3ADD-548F251D3983}"/>
                </a:ext>
              </a:extLst>
            </p:cNvPr>
            <p:cNvSpPr/>
            <p:nvPr/>
          </p:nvSpPr>
          <p:spPr>
            <a:xfrm>
              <a:off x="285150" y="3418100"/>
              <a:ext cx="167300" cy="82975"/>
            </a:xfrm>
            <a:custGeom>
              <a:avLst/>
              <a:gdLst/>
              <a:ahLst/>
              <a:cxnLst/>
              <a:rect l="l" t="t" r="r" b="b"/>
              <a:pathLst>
                <a:path w="6692" h="3319" extrusionOk="0">
                  <a:moveTo>
                    <a:pt x="4320" y="1"/>
                  </a:moveTo>
                  <a:cubicBezTo>
                    <a:pt x="4075" y="1"/>
                    <a:pt x="3827" y="60"/>
                    <a:pt x="3610" y="174"/>
                  </a:cubicBezTo>
                  <a:cubicBezTo>
                    <a:pt x="3115" y="436"/>
                    <a:pt x="2781" y="949"/>
                    <a:pt x="2657" y="1495"/>
                  </a:cubicBezTo>
                  <a:cubicBezTo>
                    <a:pt x="2441" y="1317"/>
                    <a:pt x="2195" y="1140"/>
                    <a:pt x="1916" y="1140"/>
                  </a:cubicBezTo>
                  <a:cubicBezTo>
                    <a:pt x="1913" y="1140"/>
                    <a:pt x="1909" y="1140"/>
                    <a:pt x="1906" y="1140"/>
                  </a:cubicBezTo>
                  <a:cubicBezTo>
                    <a:pt x="1560" y="1145"/>
                    <a:pt x="1272" y="1435"/>
                    <a:pt x="1156" y="1760"/>
                  </a:cubicBezTo>
                  <a:cubicBezTo>
                    <a:pt x="1041" y="2085"/>
                    <a:pt x="1063" y="2440"/>
                    <a:pt x="1083" y="2784"/>
                  </a:cubicBezTo>
                  <a:cubicBezTo>
                    <a:pt x="961" y="2713"/>
                    <a:pt x="823" y="2678"/>
                    <a:pt x="685" y="2678"/>
                  </a:cubicBezTo>
                  <a:cubicBezTo>
                    <a:pt x="572" y="2678"/>
                    <a:pt x="459" y="2701"/>
                    <a:pt x="354" y="2749"/>
                  </a:cubicBezTo>
                  <a:cubicBezTo>
                    <a:pt x="125" y="2857"/>
                    <a:pt x="42" y="3069"/>
                    <a:pt x="1" y="3318"/>
                  </a:cubicBezTo>
                  <a:lnTo>
                    <a:pt x="6691" y="3318"/>
                  </a:lnTo>
                  <a:cubicBezTo>
                    <a:pt x="6663" y="3076"/>
                    <a:pt x="6561" y="2819"/>
                    <a:pt x="6351" y="2694"/>
                  </a:cubicBezTo>
                  <a:cubicBezTo>
                    <a:pt x="6224" y="2618"/>
                    <a:pt x="6080" y="2579"/>
                    <a:pt x="5935" y="2579"/>
                  </a:cubicBezTo>
                  <a:cubicBezTo>
                    <a:pt x="5838" y="2579"/>
                    <a:pt x="5740" y="2597"/>
                    <a:pt x="5646" y="2632"/>
                  </a:cubicBezTo>
                  <a:cubicBezTo>
                    <a:pt x="5703" y="2223"/>
                    <a:pt x="5759" y="1807"/>
                    <a:pt x="5712" y="1395"/>
                  </a:cubicBezTo>
                  <a:cubicBezTo>
                    <a:pt x="5665" y="984"/>
                    <a:pt x="5502" y="570"/>
                    <a:pt x="5187" y="303"/>
                  </a:cubicBezTo>
                  <a:cubicBezTo>
                    <a:pt x="4947" y="99"/>
                    <a:pt x="4636" y="1"/>
                    <a:pt x="4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96;p59">
              <a:extLst>
                <a:ext uri="{FF2B5EF4-FFF2-40B4-BE49-F238E27FC236}">
                  <a16:creationId xmlns:a16="http://schemas.microsoft.com/office/drawing/2014/main" id="{B5548684-487F-F85E-E124-DE7E465F85A3}"/>
                </a:ext>
              </a:extLst>
            </p:cNvPr>
            <p:cNvSpPr/>
            <p:nvPr/>
          </p:nvSpPr>
          <p:spPr>
            <a:xfrm>
              <a:off x="327000" y="3459575"/>
              <a:ext cx="83600" cy="41500"/>
            </a:xfrm>
            <a:custGeom>
              <a:avLst/>
              <a:gdLst/>
              <a:ahLst/>
              <a:cxnLst/>
              <a:rect l="l" t="t" r="r" b="b"/>
              <a:pathLst>
                <a:path w="3344" h="1660" extrusionOk="0">
                  <a:moveTo>
                    <a:pt x="2160" y="1"/>
                  </a:moveTo>
                  <a:cubicBezTo>
                    <a:pt x="2037" y="1"/>
                    <a:pt x="1913" y="30"/>
                    <a:pt x="1805" y="88"/>
                  </a:cubicBezTo>
                  <a:cubicBezTo>
                    <a:pt x="1557" y="218"/>
                    <a:pt x="1389" y="475"/>
                    <a:pt x="1328" y="747"/>
                  </a:cubicBezTo>
                  <a:cubicBezTo>
                    <a:pt x="1219" y="659"/>
                    <a:pt x="1095" y="569"/>
                    <a:pt x="955" y="569"/>
                  </a:cubicBezTo>
                  <a:cubicBezTo>
                    <a:pt x="954" y="569"/>
                    <a:pt x="952" y="569"/>
                    <a:pt x="951" y="569"/>
                  </a:cubicBezTo>
                  <a:cubicBezTo>
                    <a:pt x="779" y="572"/>
                    <a:pt x="635" y="717"/>
                    <a:pt x="578" y="880"/>
                  </a:cubicBezTo>
                  <a:cubicBezTo>
                    <a:pt x="519" y="1042"/>
                    <a:pt x="530" y="1220"/>
                    <a:pt x="541" y="1392"/>
                  </a:cubicBezTo>
                  <a:cubicBezTo>
                    <a:pt x="479" y="1357"/>
                    <a:pt x="410" y="1339"/>
                    <a:pt x="341" y="1339"/>
                  </a:cubicBezTo>
                  <a:cubicBezTo>
                    <a:pt x="285" y="1339"/>
                    <a:pt x="229" y="1350"/>
                    <a:pt x="177" y="1375"/>
                  </a:cubicBezTo>
                  <a:cubicBezTo>
                    <a:pt x="61" y="1429"/>
                    <a:pt x="21" y="1534"/>
                    <a:pt x="0" y="1659"/>
                  </a:cubicBezTo>
                  <a:lnTo>
                    <a:pt x="3344" y="1659"/>
                  </a:lnTo>
                  <a:cubicBezTo>
                    <a:pt x="3331" y="1538"/>
                    <a:pt x="3280" y="1410"/>
                    <a:pt x="3175" y="1347"/>
                  </a:cubicBezTo>
                  <a:cubicBezTo>
                    <a:pt x="3111" y="1309"/>
                    <a:pt x="3040" y="1290"/>
                    <a:pt x="2967" y="1290"/>
                  </a:cubicBezTo>
                  <a:cubicBezTo>
                    <a:pt x="2918" y="1290"/>
                    <a:pt x="2869" y="1299"/>
                    <a:pt x="2821" y="1316"/>
                  </a:cubicBezTo>
                  <a:cubicBezTo>
                    <a:pt x="2851" y="1111"/>
                    <a:pt x="2878" y="903"/>
                    <a:pt x="2855" y="698"/>
                  </a:cubicBezTo>
                  <a:cubicBezTo>
                    <a:pt x="2832" y="492"/>
                    <a:pt x="2750" y="285"/>
                    <a:pt x="2592" y="151"/>
                  </a:cubicBezTo>
                  <a:cubicBezTo>
                    <a:pt x="2473" y="49"/>
                    <a:pt x="2317" y="1"/>
                    <a:pt x="2160"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97;p59">
              <a:extLst>
                <a:ext uri="{FF2B5EF4-FFF2-40B4-BE49-F238E27FC236}">
                  <a16:creationId xmlns:a16="http://schemas.microsoft.com/office/drawing/2014/main" id="{1C18A6F3-A1A6-9042-674A-302C1B3C2E7F}"/>
                </a:ext>
              </a:extLst>
            </p:cNvPr>
            <p:cNvSpPr/>
            <p:nvPr/>
          </p:nvSpPr>
          <p:spPr>
            <a:xfrm>
              <a:off x="395450" y="3140350"/>
              <a:ext cx="259825" cy="373625"/>
            </a:xfrm>
            <a:custGeom>
              <a:avLst/>
              <a:gdLst/>
              <a:ahLst/>
              <a:cxnLst/>
              <a:rect l="l" t="t" r="r" b="b"/>
              <a:pathLst>
                <a:path w="10393" h="14945" extrusionOk="0">
                  <a:moveTo>
                    <a:pt x="388" y="1"/>
                  </a:moveTo>
                  <a:lnTo>
                    <a:pt x="0" y="14945"/>
                  </a:lnTo>
                  <a:lnTo>
                    <a:pt x="9827" y="14945"/>
                  </a:lnTo>
                  <a:lnTo>
                    <a:pt x="10393" y="4577"/>
                  </a:lnTo>
                  <a:lnTo>
                    <a:pt x="3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98;p59">
              <a:extLst>
                <a:ext uri="{FF2B5EF4-FFF2-40B4-BE49-F238E27FC236}">
                  <a16:creationId xmlns:a16="http://schemas.microsoft.com/office/drawing/2014/main" id="{ACDCBD2C-94BC-1071-A1C4-E64B0F99841C}"/>
                </a:ext>
              </a:extLst>
            </p:cNvPr>
            <p:cNvSpPr/>
            <p:nvPr/>
          </p:nvSpPr>
          <p:spPr>
            <a:xfrm>
              <a:off x="394275" y="3127950"/>
              <a:ext cx="275375" cy="139700"/>
            </a:xfrm>
            <a:custGeom>
              <a:avLst/>
              <a:gdLst/>
              <a:ahLst/>
              <a:cxnLst/>
              <a:rect l="l" t="t" r="r" b="b"/>
              <a:pathLst>
                <a:path w="11015" h="5588" extrusionOk="0">
                  <a:moveTo>
                    <a:pt x="269" y="1"/>
                  </a:moveTo>
                  <a:lnTo>
                    <a:pt x="1" y="578"/>
                  </a:lnTo>
                  <a:lnTo>
                    <a:pt x="10745" y="5588"/>
                  </a:lnTo>
                  <a:lnTo>
                    <a:pt x="11015" y="5012"/>
                  </a:lnTo>
                  <a:lnTo>
                    <a:pt x="2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999;p59">
              <a:extLst>
                <a:ext uri="{FF2B5EF4-FFF2-40B4-BE49-F238E27FC236}">
                  <a16:creationId xmlns:a16="http://schemas.microsoft.com/office/drawing/2014/main" id="{A29F8328-4150-2BCF-C8FC-0811A708FE14}"/>
                </a:ext>
              </a:extLst>
            </p:cNvPr>
            <p:cNvSpPr/>
            <p:nvPr/>
          </p:nvSpPr>
          <p:spPr>
            <a:xfrm>
              <a:off x="436800" y="3264175"/>
              <a:ext cx="31250" cy="56025"/>
            </a:xfrm>
            <a:custGeom>
              <a:avLst/>
              <a:gdLst/>
              <a:ahLst/>
              <a:cxnLst/>
              <a:rect l="l" t="t" r="r" b="b"/>
              <a:pathLst>
                <a:path w="1250" h="2241" extrusionOk="0">
                  <a:moveTo>
                    <a:pt x="1192" y="0"/>
                  </a:moveTo>
                  <a:lnTo>
                    <a:pt x="1" y="42"/>
                  </a:lnTo>
                  <a:lnTo>
                    <a:pt x="1" y="2241"/>
                  </a:lnTo>
                  <a:lnTo>
                    <a:pt x="1249" y="2241"/>
                  </a:lnTo>
                  <a:lnTo>
                    <a:pt x="1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00;p59">
              <a:extLst>
                <a:ext uri="{FF2B5EF4-FFF2-40B4-BE49-F238E27FC236}">
                  <a16:creationId xmlns:a16="http://schemas.microsoft.com/office/drawing/2014/main" id="{070218E5-E3C2-CDCE-7FE3-F67601E45185}"/>
                </a:ext>
              </a:extLst>
            </p:cNvPr>
            <p:cNvSpPr/>
            <p:nvPr/>
          </p:nvSpPr>
          <p:spPr>
            <a:xfrm>
              <a:off x="513575" y="3264175"/>
              <a:ext cx="31250" cy="56025"/>
            </a:xfrm>
            <a:custGeom>
              <a:avLst/>
              <a:gdLst/>
              <a:ahLst/>
              <a:cxnLst/>
              <a:rect l="l" t="t" r="r" b="b"/>
              <a:pathLst>
                <a:path w="1250" h="2241" extrusionOk="0">
                  <a:moveTo>
                    <a:pt x="1192" y="0"/>
                  </a:moveTo>
                  <a:lnTo>
                    <a:pt x="0" y="42"/>
                  </a:lnTo>
                  <a:lnTo>
                    <a:pt x="0" y="2241"/>
                  </a:lnTo>
                  <a:lnTo>
                    <a:pt x="1249" y="2241"/>
                  </a:lnTo>
                  <a:lnTo>
                    <a:pt x="1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01;p59">
              <a:extLst>
                <a:ext uri="{FF2B5EF4-FFF2-40B4-BE49-F238E27FC236}">
                  <a16:creationId xmlns:a16="http://schemas.microsoft.com/office/drawing/2014/main" id="{E062046D-3962-6585-F05B-0BF270239582}"/>
                </a:ext>
              </a:extLst>
            </p:cNvPr>
            <p:cNvSpPr/>
            <p:nvPr/>
          </p:nvSpPr>
          <p:spPr>
            <a:xfrm>
              <a:off x="585975" y="3264175"/>
              <a:ext cx="31225" cy="56025"/>
            </a:xfrm>
            <a:custGeom>
              <a:avLst/>
              <a:gdLst/>
              <a:ahLst/>
              <a:cxnLst/>
              <a:rect l="l" t="t" r="r" b="b"/>
              <a:pathLst>
                <a:path w="1249" h="2241" extrusionOk="0">
                  <a:moveTo>
                    <a:pt x="1192" y="0"/>
                  </a:moveTo>
                  <a:lnTo>
                    <a:pt x="0" y="42"/>
                  </a:lnTo>
                  <a:lnTo>
                    <a:pt x="0" y="2241"/>
                  </a:lnTo>
                  <a:lnTo>
                    <a:pt x="1249" y="2241"/>
                  </a:lnTo>
                  <a:lnTo>
                    <a:pt x="1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02;p59">
              <a:extLst>
                <a:ext uri="{FF2B5EF4-FFF2-40B4-BE49-F238E27FC236}">
                  <a16:creationId xmlns:a16="http://schemas.microsoft.com/office/drawing/2014/main" id="{BDDBDAA1-37E2-568F-55B4-B9DCB1CBD94D}"/>
                </a:ext>
              </a:extLst>
            </p:cNvPr>
            <p:cNvSpPr/>
            <p:nvPr/>
          </p:nvSpPr>
          <p:spPr>
            <a:xfrm>
              <a:off x="436800" y="3348875"/>
              <a:ext cx="31250" cy="56050"/>
            </a:xfrm>
            <a:custGeom>
              <a:avLst/>
              <a:gdLst/>
              <a:ahLst/>
              <a:cxnLst/>
              <a:rect l="l" t="t" r="r" b="b"/>
              <a:pathLst>
                <a:path w="1250" h="2242" extrusionOk="0">
                  <a:moveTo>
                    <a:pt x="1192" y="1"/>
                  </a:moveTo>
                  <a:lnTo>
                    <a:pt x="1" y="43"/>
                  </a:lnTo>
                  <a:lnTo>
                    <a:pt x="1" y="2242"/>
                  </a:lnTo>
                  <a:lnTo>
                    <a:pt x="1249" y="2242"/>
                  </a:lnTo>
                  <a:lnTo>
                    <a:pt x="1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003;p59">
              <a:extLst>
                <a:ext uri="{FF2B5EF4-FFF2-40B4-BE49-F238E27FC236}">
                  <a16:creationId xmlns:a16="http://schemas.microsoft.com/office/drawing/2014/main" id="{E5B84B3B-6285-087B-8D57-8EC36548C936}"/>
                </a:ext>
              </a:extLst>
            </p:cNvPr>
            <p:cNvSpPr/>
            <p:nvPr/>
          </p:nvSpPr>
          <p:spPr>
            <a:xfrm>
              <a:off x="513575" y="3348875"/>
              <a:ext cx="31250" cy="56050"/>
            </a:xfrm>
            <a:custGeom>
              <a:avLst/>
              <a:gdLst/>
              <a:ahLst/>
              <a:cxnLst/>
              <a:rect l="l" t="t" r="r" b="b"/>
              <a:pathLst>
                <a:path w="1250" h="2242" extrusionOk="0">
                  <a:moveTo>
                    <a:pt x="1192" y="1"/>
                  </a:moveTo>
                  <a:lnTo>
                    <a:pt x="0" y="43"/>
                  </a:lnTo>
                  <a:lnTo>
                    <a:pt x="0" y="2242"/>
                  </a:lnTo>
                  <a:lnTo>
                    <a:pt x="1249" y="2242"/>
                  </a:lnTo>
                  <a:lnTo>
                    <a:pt x="1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04;p59">
              <a:extLst>
                <a:ext uri="{FF2B5EF4-FFF2-40B4-BE49-F238E27FC236}">
                  <a16:creationId xmlns:a16="http://schemas.microsoft.com/office/drawing/2014/main" id="{08F7CD80-3EAA-233E-1B23-2E74DD3A6394}"/>
                </a:ext>
              </a:extLst>
            </p:cNvPr>
            <p:cNvSpPr/>
            <p:nvPr/>
          </p:nvSpPr>
          <p:spPr>
            <a:xfrm>
              <a:off x="585975" y="3348875"/>
              <a:ext cx="31225" cy="56050"/>
            </a:xfrm>
            <a:custGeom>
              <a:avLst/>
              <a:gdLst/>
              <a:ahLst/>
              <a:cxnLst/>
              <a:rect l="l" t="t" r="r" b="b"/>
              <a:pathLst>
                <a:path w="1249" h="2242" extrusionOk="0">
                  <a:moveTo>
                    <a:pt x="1192" y="1"/>
                  </a:moveTo>
                  <a:lnTo>
                    <a:pt x="0" y="43"/>
                  </a:lnTo>
                  <a:lnTo>
                    <a:pt x="0" y="2242"/>
                  </a:lnTo>
                  <a:lnTo>
                    <a:pt x="1249" y="2242"/>
                  </a:lnTo>
                  <a:lnTo>
                    <a:pt x="1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05;p59">
              <a:extLst>
                <a:ext uri="{FF2B5EF4-FFF2-40B4-BE49-F238E27FC236}">
                  <a16:creationId xmlns:a16="http://schemas.microsoft.com/office/drawing/2014/main" id="{81AFF54E-2EB3-4971-CD61-BBCCF4502B6A}"/>
                </a:ext>
              </a:extLst>
            </p:cNvPr>
            <p:cNvSpPr/>
            <p:nvPr/>
          </p:nvSpPr>
          <p:spPr>
            <a:xfrm>
              <a:off x="1157750" y="3061175"/>
              <a:ext cx="175550" cy="452800"/>
            </a:xfrm>
            <a:custGeom>
              <a:avLst/>
              <a:gdLst/>
              <a:ahLst/>
              <a:cxnLst/>
              <a:rect l="l" t="t" r="r" b="b"/>
              <a:pathLst>
                <a:path w="7022" h="18112" extrusionOk="0">
                  <a:moveTo>
                    <a:pt x="1445" y="0"/>
                  </a:moveTo>
                  <a:lnTo>
                    <a:pt x="1192" y="3153"/>
                  </a:lnTo>
                  <a:lnTo>
                    <a:pt x="971" y="5955"/>
                  </a:lnTo>
                  <a:lnTo>
                    <a:pt x="717" y="9127"/>
                  </a:lnTo>
                  <a:lnTo>
                    <a:pt x="494" y="11923"/>
                  </a:lnTo>
                  <a:lnTo>
                    <a:pt x="1" y="18112"/>
                  </a:lnTo>
                  <a:lnTo>
                    <a:pt x="7022" y="18112"/>
                  </a:lnTo>
                  <a:lnTo>
                    <a:pt x="6478" y="12736"/>
                  </a:lnTo>
                  <a:lnTo>
                    <a:pt x="6182" y="9815"/>
                  </a:lnTo>
                  <a:lnTo>
                    <a:pt x="5858" y="6618"/>
                  </a:lnTo>
                  <a:lnTo>
                    <a:pt x="5563" y="3703"/>
                  </a:lnTo>
                  <a:lnTo>
                    <a:pt x="5201" y="122"/>
                  </a:lnTo>
                  <a:lnTo>
                    <a:pt x="14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006;p59">
              <a:extLst>
                <a:ext uri="{FF2B5EF4-FFF2-40B4-BE49-F238E27FC236}">
                  <a16:creationId xmlns:a16="http://schemas.microsoft.com/office/drawing/2014/main" id="{7230B358-C96A-7BE2-CC17-09DBD57A0EA0}"/>
                </a:ext>
              </a:extLst>
            </p:cNvPr>
            <p:cNvSpPr/>
            <p:nvPr/>
          </p:nvSpPr>
          <p:spPr>
            <a:xfrm>
              <a:off x="1182000" y="3139975"/>
              <a:ext cx="122200" cy="86650"/>
            </a:xfrm>
            <a:custGeom>
              <a:avLst/>
              <a:gdLst/>
              <a:ahLst/>
              <a:cxnLst/>
              <a:rect l="l" t="t" r="r" b="b"/>
              <a:pathLst>
                <a:path w="4888" h="3466" extrusionOk="0">
                  <a:moveTo>
                    <a:pt x="224" y="1"/>
                  </a:moveTo>
                  <a:lnTo>
                    <a:pt x="1" y="2802"/>
                  </a:lnTo>
                  <a:cubicBezTo>
                    <a:pt x="1629" y="3022"/>
                    <a:pt x="3258" y="3244"/>
                    <a:pt x="4888" y="3466"/>
                  </a:cubicBezTo>
                  <a:lnTo>
                    <a:pt x="4593" y="551"/>
                  </a:lnTo>
                  <a:lnTo>
                    <a:pt x="224" y="1"/>
                  </a:lnTo>
                  <a:close/>
                </a:path>
              </a:pathLst>
            </a:custGeom>
            <a:solidFill>
              <a:srgbClr val="811A04">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007;p59">
              <a:extLst>
                <a:ext uri="{FF2B5EF4-FFF2-40B4-BE49-F238E27FC236}">
                  <a16:creationId xmlns:a16="http://schemas.microsoft.com/office/drawing/2014/main" id="{7FB5E756-E814-DFB4-C7B4-34E72B2311EC}"/>
                </a:ext>
              </a:extLst>
            </p:cNvPr>
            <p:cNvSpPr/>
            <p:nvPr/>
          </p:nvSpPr>
          <p:spPr>
            <a:xfrm>
              <a:off x="1170075" y="3289325"/>
              <a:ext cx="149625" cy="90250"/>
            </a:xfrm>
            <a:custGeom>
              <a:avLst/>
              <a:gdLst/>
              <a:ahLst/>
              <a:cxnLst/>
              <a:rect l="l" t="t" r="r" b="b"/>
              <a:pathLst>
                <a:path w="5985" h="3610" extrusionOk="0">
                  <a:moveTo>
                    <a:pt x="224" y="1"/>
                  </a:moveTo>
                  <a:lnTo>
                    <a:pt x="1" y="2797"/>
                  </a:lnTo>
                  <a:cubicBezTo>
                    <a:pt x="1996" y="3069"/>
                    <a:pt x="3990" y="3340"/>
                    <a:pt x="5985" y="3610"/>
                  </a:cubicBezTo>
                  <a:lnTo>
                    <a:pt x="5689" y="689"/>
                  </a:lnTo>
                  <a:cubicBezTo>
                    <a:pt x="3868" y="460"/>
                    <a:pt x="2046" y="230"/>
                    <a:pt x="224" y="1"/>
                  </a:cubicBezTo>
                  <a:close/>
                </a:path>
              </a:pathLst>
            </a:custGeom>
            <a:solidFill>
              <a:srgbClr val="811A04">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008;p59">
              <a:extLst>
                <a:ext uri="{FF2B5EF4-FFF2-40B4-BE49-F238E27FC236}">
                  <a16:creationId xmlns:a16="http://schemas.microsoft.com/office/drawing/2014/main" id="{4F523B2E-DCB3-FBBC-35AC-19F598D2454A}"/>
                </a:ext>
              </a:extLst>
            </p:cNvPr>
            <p:cNvSpPr/>
            <p:nvPr/>
          </p:nvSpPr>
          <p:spPr>
            <a:xfrm>
              <a:off x="1027125" y="3225625"/>
              <a:ext cx="200525" cy="288350"/>
            </a:xfrm>
            <a:custGeom>
              <a:avLst/>
              <a:gdLst/>
              <a:ahLst/>
              <a:cxnLst/>
              <a:rect l="l" t="t" r="r" b="b"/>
              <a:pathLst>
                <a:path w="8021" h="11534" extrusionOk="0">
                  <a:moveTo>
                    <a:pt x="299" y="0"/>
                  </a:moveTo>
                  <a:lnTo>
                    <a:pt x="0" y="11534"/>
                  </a:lnTo>
                  <a:lnTo>
                    <a:pt x="7584" y="11534"/>
                  </a:lnTo>
                  <a:lnTo>
                    <a:pt x="8021" y="3532"/>
                  </a:lnTo>
                  <a:lnTo>
                    <a:pt x="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009;p59">
              <a:extLst>
                <a:ext uri="{FF2B5EF4-FFF2-40B4-BE49-F238E27FC236}">
                  <a16:creationId xmlns:a16="http://schemas.microsoft.com/office/drawing/2014/main" id="{69AF5D51-A4A5-A9D9-B402-7859664E34B3}"/>
                </a:ext>
              </a:extLst>
            </p:cNvPr>
            <p:cNvSpPr/>
            <p:nvPr/>
          </p:nvSpPr>
          <p:spPr>
            <a:xfrm>
              <a:off x="1026200" y="3216025"/>
              <a:ext cx="212550" cy="107875"/>
            </a:xfrm>
            <a:custGeom>
              <a:avLst/>
              <a:gdLst/>
              <a:ahLst/>
              <a:cxnLst/>
              <a:rect l="l" t="t" r="r" b="b"/>
              <a:pathLst>
                <a:path w="8502" h="4315" extrusionOk="0">
                  <a:moveTo>
                    <a:pt x="209" y="1"/>
                  </a:moveTo>
                  <a:lnTo>
                    <a:pt x="1" y="447"/>
                  </a:lnTo>
                  <a:lnTo>
                    <a:pt x="8292" y="4314"/>
                  </a:lnTo>
                  <a:lnTo>
                    <a:pt x="8501" y="3868"/>
                  </a:lnTo>
                  <a:lnTo>
                    <a:pt x="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010;p59">
              <a:extLst>
                <a:ext uri="{FF2B5EF4-FFF2-40B4-BE49-F238E27FC236}">
                  <a16:creationId xmlns:a16="http://schemas.microsoft.com/office/drawing/2014/main" id="{9D1B0C4E-525B-A204-7BFA-02F9321ECC4E}"/>
                </a:ext>
              </a:extLst>
            </p:cNvPr>
            <p:cNvSpPr/>
            <p:nvPr/>
          </p:nvSpPr>
          <p:spPr>
            <a:xfrm>
              <a:off x="1059025" y="3321175"/>
              <a:ext cx="24125" cy="43225"/>
            </a:xfrm>
            <a:custGeom>
              <a:avLst/>
              <a:gdLst/>
              <a:ahLst/>
              <a:cxnLst/>
              <a:rect l="l" t="t" r="r" b="b"/>
              <a:pathLst>
                <a:path w="965" h="1729" extrusionOk="0">
                  <a:moveTo>
                    <a:pt x="921" y="0"/>
                  </a:moveTo>
                  <a:lnTo>
                    <a:pt x="0" y="32"/>
                  </a:lnTo>
                  <a:lnTo>
                    <a:pt x="0" y="1729"/>
                  </a:lnTo>
                  <a:lnTo>
                    <a:pt x="965" y="1729"/>
                  </a:lnTo>
                  <a:lnTo>
                    <a:pt x="9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011;p59">
              <a:extLst>
                <a:ext uri="{FF2B5EF4-FFF2-40B4-BE49-F238E27FC236}">
                  <a16:creationId xmlns:a16="http://schemas.microsoft.com/office/drawing/2014/main" id="{C393C0CC-7166-4DD6-408C-5285E4571C9E}"/>
                </a:ext>
              </a:extLst>
            </p:cNvPr>
            <p:cNvSpPr/>
            <p:nvPr/>
          </p:nvSpPr>
          <p:spPr>
            <a:xfrm>
              <a:off x="1118300" y="3321175"/>
              <a:ext cx="24125" cy="43225"/>
            </a:xfrm>
            <a:custGeom>
              <a:avLst/>
              <a:gdLst/>
              <a:ahLst/>
              <a:cxnLst/>
              <a:rect l="l" t="t" r="r" b="b"/>
              <a:pathLst>
                <a:path w="965" h="1729" extrusionOk="0">
                  <a:moveTo>
                    <a:pt x="919" y="0"/>
                  </a:moveTo>
                  <a:lnTo>
                    <a:pt x="0" y="32"/>
                  </a:lnTo>
                  <a:lnTo>
                    <a:pt x="0" y="1729"/>
                  </a:lnTo>
                  <a:lnTo>
                    <a:pt x="964" y="1729"/>
                  </a:lnTo>
                  <a:lnTo>
                    <a:pt x="9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012;p59">
              <a:extLst>
                <a:ext uri="{FF2B5EF4-FFF2-40B4-BE49-F238E27FC236}">
                  <a16:creationId xmlns:a16="http://schemas.microsoft.com/office/drawing/2014/main" id="{6E994B4E-01C0-6E75-B5B1-A36BAC99BB7B}"/>
                </a:ext>
              </a:extLst>
            </p:cNvPr>
            <p:cNvSpPr/>
            <p:nvPr/>
          </p:nvSpPr>
          <p:spPr>
            <a:xfrm>
              <a:off x="1174150" y="3321175"/>
              <a:ext cx="24150" cy="43225"/>
            </a:xfrm>
            <a:custGeom>
              <a:avLst/>
              <a:gdLst/>
              <a:ahLst/>
              <a:cxnLst/>
              <a:rect l="l" t="t" r="r" b="b"/>
              <a:pathLst>
                <a:path w="966" h="1729" extrusionOk="0">
                  <a:moveTo>
                    <a:pt x="921" y="0"/>
                  </a:moveTo>
                  <a:lnTo>
                    <a:pt x="1" y="32"/>
                  </a:lnTo>
                  <a:lnTo>
                    <a:pt x="1" y="1729"/>
                  </a:lnTo>
                  <a:lnTo>
                    <a:pt x="965" y="1729"/>
                  </a:lnTo>
                  <a:lnTo>
                    <a:pt x="9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013;p59">
              <a:extLst>
                <a:ext uri="{FF2B5EF4-FFF2-40B4-BE49-F238E27FC236}">
                  <a16:creationId xmlns:a16="http://schemas.microsoft.com/office/drawing/2014/main" id="{611D1DD9-18FC-75A1-5695-8F1C6F7DC963}"/>
                </a:ext>
              </a:extLst>
            </p:cNvPr>
            <p:cNvSpPr/>
            <p:nvPr/>
          </p:nvSpPr>
          <p:spPr>
            <a:xfrm>
              <a:off x="1059025" y="3386550"/>
              <a:ext cx="24125" cy="43250"/>
            </a:xfrm>
            <a:custGeom>
              <a:avLst/>
              <a:gdLst/>
              <a:ahLst/>
              <a:cxnLst/>
              <a:rect l="l" t="t" r="r" b="b"/>
              <a:pathLst>
                <a:path w="965" h="1730" extrusionOk="0">
                  <a:moveTo>
                    <a:pt x="921" y="1"/>
                  </a:moveTo>
                  <a:lnTo>
                    <a:pt x="0" y="33"/>
                  </a:lnTo>
                  <a:lnTo>
                    <a:pt x="0" y="1730"/>
                  </a:lnTo>
                  <a:lnTo>
                    <a:pt x="965" y="1730"/>
                  </a:lnTo>
                  <a:lnTo>
                    <a:pt x="921" y="1"/>
                  </a:lnTo>
                  <a:close/>
                </a:path>
              </a:pathLst>
            </a:custGeom>
            <a:solidFill>
              <a:srgbClr val="002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014;p59">
              <a:extLst>
                <a:ext uri="{FF2B5EF4-FFF2-40B4-BE49-F238E27FC236}">
                  <a16:creationId xmlns:a16="http://schemas.microsoft.com/office/drawing/2014/main" id="{8976E39C-FF70-DBD4-7358-8DCE859FE922}"/>
                </a:ext>
              </a:extLst>
            </p:cNvPr>
            <p:cNvSpPr/>
            <p:nvPr/>
          </p:nvSpPr>
          <p:spPr>
            <a:xfrm>
              <a:off x="1118300" y="3386550"/>
              <a:ext cx="24125" cy="43250"/>
            </a:xfrm>
            <a:custGeom>
              <a:avLst/>
              <a:gdLst/>
              <a:ahLst/>
              <a:cxnLst/>
              <a:rect l="l" t="t" r="r" b="b"/>
              <a:pathLst>
                <a:path w="965" h="1730" extrusionOk="0">
                  <a:moveTo>
                    <a:pt x="919" y="1"/>
                  </a:moveTo>
                  <a:lnTo>
                    <a:pt x="0" y="33"/>
                  </a:lnTo>
                  <a:lnTo>
                    <a:pt x="0" y="1730"/>
                  </a:lnTo>
                  <a:lnTo>
                    <a:pt x="964" y="1730"/>
                  </a:lnTo>
                  <a:lnTo>
                    <a:pt x="9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015;p59">
              <a:extLst>
                <a:ext uri="{FF2B5EF4-FFF2-40B4-BE49-F238E27FC236}">
                  <a16:creationId xmlns:a16="http://schemas.microsoft.com/office/drawing/2014/main" id="{6D9A84F2-4959-8267-4968-694BD172E1DC}"/>
                </a:ext>
              </a:extLst>
            </p:cNvPr>
            <p:cNvSpPr/>
            <p:nvPr/>
          </p:nvSpPr>
          <p:spPr>
            <a:xfrm>
              <a:off x="1174150" y="3386550"/>
              <a:ext cx="24150" cy="43250"/>
            </a:xfrm>
            <a:custGeom>
              <a:avLst/>
              <a:gdLst/>
              <a:ahLst/>
              <a:cxnLst/>
              <a:rect l="l" t="t" r="r" b="b"/>
              <a:pathLst>
                <a:path w="966" h="1730" extrusionOk="0">
                  <a:moveTo>
                    <a:pt x="921" y="1"/>
                  </a:moveTo>
                  <a:lnTo>
                    <a:pt x="1" y="33"/>
                  </a:lnTo>
                  <a:lnTo>
                    <a:pt x="1" y="1730"/>
                  </a:lnTo>
                  <a:lnTo>
                    <a:pt x="965" y="1730"/>
                  </a:lnTo>
                  <a:lnTo>
                    <a:pt x="9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016;p59">
              <a:extLst>
                <a:ext uri="{FF2B5EF4-FFF2-40B4-BE49-F238E27FC236}">
                  <a16:creationId xmlns:a16="http://schemas.microsoft.com/office/drawing/2014/main" id="{9ECE523F-A914-0F2F-B95A-39C930AB00DF}"/>
                </a:ext>
              </a:extLst>
            </p:cNvPr>
            <p:cNvSpPr/>
            <p:nvPr/>
          </p:nvSpPr>
          <p:spPr>
            <a:xfrm>
              <a:off x="612675" y="3259100"/>
              <a:ext cx="478900" cy="254875"/>
            </a:xfrm>
            <a:custGeom>
              <a:avLst/>
              <a:gdLst/>
              <a:ahLst/>
              <a:cxnLst/>
              <a:rect l="l" t="t" r="r" b="b"/>
              <a:pathLst>
                <a:path w="19156" h="10195" extrusionOk="0">
                  <a:moveTo>
                    <a:pt x="9818" y="0"/>
                  </a:moveTo>
                  <a:lnTo>
                    <a:pt x="0" y="3426"/>
                  </a:lnTo>
                  <a:lnTo>
                    <a:pt x="668" y="10195"/>
                  </a:lnTo>
                  <a:lnTo>
                    <a:pt x="18515" y="10195"/>
                  </a:lnTo>
                  <a:lnTo>
                    <a:pt x="19156" y="3586"/>
                  </a:lnTo>
                  <a:lnTo>
                    <a:pt x="98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3017;p59">
              <a:extLst>
                <a:ext uri="{FF2B5EF4-FFF2-40B4-BE49-F238E27FC236}">
                  <a16:creationId xmlns:a16="http://schemas.microsoft.com/office/drawing/2014/main" id="{FF74430C-DBF8-9255-6745-439EDF55B082}"/>
                </a:ext>
              </a:extLst>
            </p:cNvPr>
            <p:cNvSpPr/>
            <p:nvPr/>
          </p:nvSpPr>
          <p:spPr>
            <a:xfrm>
              <a:off x="596225" y="3251475"/>
              <a:ext cx="514650" cy="110925"/>
            </a:xfrm>
            <a:custGeom>
              <a:avLst/>
              <a:gdLst/>
              <a:ahLst/>
              <a:cxnLst/>
              <a:rect l="l" t="t" r="r" b="b"/>
              <a:pathLst>
                <a:path w="20586" h="4437" extrusionOk="0">
                  <a:moveTo>
                    <a:pt x="10482" y="1"/>
                  </a:moveTo>
                  <a:lnTo>
                    <a:pt x="0" y="3607"/>
                  </a:lnTo>
                  <a:lnTo>
                    <a:pt x="187" y="4148"/>
                  </a:lnTo>
                  <a:lnTo>
                    <a:pt x="10470" y="610"/>
                  </a:lnTo>
                  <a:lnTo>
                    <a:pt x="20380" y="4437"/>
                  </a:lnTo>
                  <a:lnTo>
                    <a:pt x="20585" y="3903"/>
                  </a:lnTo>
                  <a:lnTo>
                    <a:pt x="10579" y="38"/>
                  </a:lnTo>
                  <a:lnTo>
                    <a:pt x="10482" y="1"/>
                  </a:lnTo>
                  <a:close/>
                </a:path>
              </a:pathLst>
            </a:custGeom>
            <a:solidFill>
              <a:srgbClr val="C83E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3018;p59">
              <a:extLst>
                <a:ext uri="{FF2B5EF4-FFF2-40B4-BE49-F238E27FC236}">
                  <a16:creationId xmlns:a16="http://schemas.microsoft.com/office/drawing/2014/main" id="{A2760FF2-8F3E-8024-CF7D-183B2C5A22C0}"/>
                </a:ext>
              </a:extLst>
            </p:cNvPr>
            <p:cNvSpPr/>
            <p:nvPr/>
          </p:nvSpPr>
          <p:spPr>
            <a:xfrm>
              <a:off x="741150" y="3407563"/>
              <a:ext cx="224475" cy="105275"/>
            </a:xfrm>
            <a:custGeom>
              <a:avLst/>
              <a:gdLst/>
              <a:ahLst/>
              <a:cxnLst/>
              <a:rect l="l" t="t" r="r" b="b"/>
              <a:pathLst>
                <a:path w="8979" h="4211" extrusionOk="0">
                  <a:moveTo>
                    <a:pt x="0" y="0"/>
                  </a:moveTo>
                  <a:lnTo>
                    <a:pt x="0" y="4211"/>
                  </a:lnTo>
                  <a:lnTo>
                    <a:pt x="8978" y="4211"/>
                  </a:lnTo>
                  <a:lnTo>
                    <a:pt x="8953" y="3777"/>
                  </a:lnTo>
                  <a:lnTo>
                    <a:pt x="8950" y="3719"/>
                  </a:lnTo>
                  <a:lnTo>
                    <a:pt x="8928" y="3319"/>
                  </a:lnTo>
                  <a:lnTo>
                    <a:pt x="8924" y="3264"/>
                  </a:lnTo>
                  <a:lnTo>
                    <a:pt x="8902" y="2864"/>
                  </a:lnTo>
                  <a:lnTo>
                    <a:pt x="8898" y="2807"/>
                  </a:lnTo>
                  <a:lnTo>
                    <a:pt x="8876" y="2409"/>
                  </a:lnTo>
                  <a:lnTo>
                    <a:pt x="8873" y="2352"/>
                  </a:lnTo>
                  <a:lnTo>
                    <a:pt x="8850" y="1952"/>
                  </a:lnTo>
                  <a:lnTo>
                    <a:pt x="8847" y="1895"/>
                  </a:lnTo>
                  <a:lnTo>
                    <a:pt x="8825" y="1496"/>
                  </a:lnTo>
                  <a:lnTo>
                    <a:pt x="8822" y="1439"/>
                  </a:lnTo>
                  <a:lnTo>
                    <a:pt x="8799" y="1041"/>
                  </a:lnTo>
                  <a:lnTo>
                    <a:pt x="8796" y="984"/>
                  </a:lnTo>
                  <a:lnTo>
                    <a:pt x="8772" y="584"/>
                  </a:lnTo>
                  <a:lnTo>
                    <a:pt x="8771" y="527"/>
                  </a:lnTo>
                  <a:lnTo>
                    <a:pt x="8746" y="116"/>
                  </a:lnTo>
                  <a:lnTo>
                    <a:pt x="0" y="0"/>
                  </a:lnTo>
                  <a:close/>
                </a:path>
              </a:pathLst>
            </a:custGeom>
            <a:solidFill>
              <a:srgbClr val="004482">
                <a:alpha val="620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4" name="Google Shape;3019;p59">
              <a:extLst>
                <a:ext uri="{FF2B5EF4-FFF2-40B4-BE49-F238E27FC236}">
                  <a16:creationId xmlns:a16="http://schemas.microsoft.com/office/drawing/2014/main" id="{24D2A6A6-1A2B-F937-431D-038615B17DC3}"/>
                </a:ext>
              </a:extLst>
            </p:cNvPr>
            <p:cNvGrpSpPr/>
            <p:nvPr/>
          </p:nvGrpSpPr>
          <p:grpSpPr>
            <a:xfrm>
              <a:off x="738350" y="3405825"/>
              <a:ext cx="230075" cy="108150"/>
              <a:chOff x="738350" y="3405825"/>
              <a:chExt cx="230075" cy="108150"/>
            </a:xfrm>
          </p:grpSpPr>
          <p:sp>
            <p:nvSpPr>
              <p:cNvPr id="2647" name="Google Shape;3020;p59">
                <a:extLst>
                  <a:ext uri="{FF2B5EF4-FFF2-40B4-BE49-F238E27FC236}">
                    <a16:creationId xmlns:a16="http://schemas.microsoft.com/office/drawing/2014/main" id="{EB3BB365-3464-AF6D-D1DE-0EAE83184C0F}"/>
                  </a:ext>
                </a:extLst>
              </p:cNvPr>
              <p:cNvSpPr/>
              <p:nvPr/>
            </p:nvSpPr>
            <p:spPr>
              <a:xfrm>
                <a:off x="738350" y="3405825"/>
                <a:ext cx="230075" cy="108150"/>
              </a:xfrm>
              <a:custGeom>
                <a:avLst/>
                <a:gdLst/>
                <a:ahLst/>
                <a:cxnLst/>
                <a:rect l="l" t="t" r="r" b="b"/>
                <a:pathLst>
                  <a:path w="9203" h="4326" extrusionOk="0">
                    <a:moveTo>
                      <a:pt x="225" y="231"/>
                    </a:moveTo>
                    <a:lnTo>
                      <a:pt x="8752" y="343"/>
                    </a:lnTo>
                    <a:lnTo>
                      <a:pt x="8970" y="4213"/>
                    </a:lnTo>
                    <a:lnTo>
                      <a:pt x="226" y="4213"/>
                    </a:lnTo>
                    <a:lnTo>
                      <a:pt x="225" y="231"/>
                    </a:lnTo>
                    <a:close/>
                    <a:moveTo>
                      <a:pt x="0" y="0"/>
                    </a:moveTo>
                    <a:lnTo>
                      <a:pt x="0" y="4326"/>
                    </a:lnTo>
                    <a:lnTo>
                      <a:pt x="9202" y="4326"/>
                    </a:lnTo>
                    <a:lnTo>
                      <a:pt x="8966" y="11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3021;p59">
                <a:extLst>
                  <a:ext uri="{FF2B5EF4-FFF2-40B4-BE49-F238E27FC236}">
                    <a16:creationId xmlns:a16="http://schemas.microsoft.com/office/drawing/2014/main" id="{E5B4D54A-769E-564F-7CBE-27CDCA8BC261}"/>
                  </a:ext>
                </a:extLst>
              </p:cNvPr>
              <p:cNvSpPr/>
              <p:nvPr/>
            </p:nvSpPr>
            <p:spPr>
              <a:xfrm>
                <a:off x="741150" y="3419850"/>
                <a:ext cx="219325" cy="3450"/>
              </a:xfrm>
              <a:custGeom>
                <a:avLst/>
                <a:gdLst/>
                <a:ahLst/>
                <a:cxnLst/>
                <a:rect l="l" t="t" r="r" b="b"/>
                <a:pathLst>
                  <a:path w="8773" h="138" extrusionOk="0">
                    <a:moveTo>
                      <a:pt x="0" y="1"/>
                    </a:moveTo>
                    <a:lnTo>
                      <a:pt x="0" y="58"/>
                    </a:lnTo>
                    <a:lnTo>
                      <a:pt x="8772" y="138"/>
                    </a:lnTo>
                    <a:lnTo>
                      <a:pt x="8771" y="8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3022;p59">
                <a:extLst>
                  <a:ext uri="{FF2B5EF4-FFF2-40B4-BE49-F238E27FC236}">
                    <a16:creationId xmlns:a16="http://schemas.microsoft.com/office/drawing/2014/main" id="{6F4183D1-3458-9FDD-1E0B-E3AFFB340AAD}"/>
                  </a:ext>
                </a:extLst>
              </p:cNvPr>
              <p:cNvSpPr/>
              <p:nvPr/>
            </p:nvSpPr>
            <p:spPr>
              <a:xfrm>
                <a:off x="741150" y="3431225"/>
                <a:ext cx="219975" cy="3500"/>
              </a:xfrm>
              <a:custGeom>
                <a:avLst/>
                <a:gdLst/>
                <a:ahLst/>
                <a:cxnLst/>
                <a:rect l="l" t="t" r="r" b="b"/>
                <a:pathLst>
                  <a:path w="8799" h="140" extrusionOk="0">
                    <a:moveTo>
                      <a:pt x="0" y="1"/>
                    </a:moveTo>
                    <a:lnTo>
                      <a:pt x="0" y="59"/>
                    </a:lnTo>
                    <a:lnTo>
                      <a:pt x="8799" y="140"/>
                    </a:lnTo>
                    <a:lnTo>
                      <a:pt x="8799" y="140"/>
                    </a:lnTo>
                    <a:lnTo>
                      <a:pt x="8796" y="83"/>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3023;p59">
                <a:extLst>
                  <a:ext uri="{FF2B5EF4-FFF2-40B4-BE49-F238E27FC236}">
                    <a16:creationId xmlns:a16="http://schemas.microsoft.com/office/drawing/2014/main" id="{C25E5290-A04C-81D2-3782-6EB5A294A180}"/>
                  </a:ext>
                </a:extLst>
              </p:cNvPr>
              <p:cNvSpPr/>
              <p:nvPr/>
            </p:nvSpPr>
            <p:spPr>
              <a:xfrm>
                <a:off x="741150" y="3442650"/>
                <a:ext cx="220625" cy="3450"/>
              </a:xfrm>
              <a:custGeom>
                <a:avLst/>
                <a:gdLst/>
                <a:ahLst/>
                <a:cxnLst/>
                <a:rect l="l" t="t" r="r" b="b"/>
                <a:pathLst>
                  <a:path w="8825" h="138" extrusionOk="0">
                    <a:moveTo>
                      <a:pt x="0" y="1"/>
                    </a:moveTo>
                    <a:lnTo>
                      <a:pt x="0" y="57"/>
                    </a:lnTo>
                    <a:lnTo>
                      <a:pt x="8825" y="138"/>
                    </a:lnTo>
                    <a:lnTo>
                      <a:pt x="8825" y="138"/>
                    </a:lnTo>
                    <a:lnTo>
                      <a:pt x="8822" y="8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3024;p59">
                <a:extLst>
                  <a:ext uri="{FF2B5EF4-FFF2-40B4-BE49-F238E27FC236}">
                    <a16:creationId xmlns:a16="http://schemas.microsoft.com/office/drawing/2014/main" id="{B01397A0-8F87-8A93-AF9B-0A04A048771D}"/>
                  </a:ext>
                </a:extLst>
              </p:cNvPr>
              <p:cNvSpPr/>
              <p:nvPr/>
            </p:nvSpPr>
            <p:spPr>
              <a:xfrm>
                <a:off x="741150" y="3454025"/>
                <a:ext cx="221250" cy="3500"/>
              </a:xfrm>
              <a:custGeom>
                <a:avLst/>
                <a:gdLst/>
                <a:ahLst/>
                <a:cxnLst/>
                <a:rect l="l" t="t" r="r" b="b"/>
                <a:pathLst>
                  <a:path w="8850" h="140" extrusionOk="0">
                    <a:moveTo>
                      <a:pt x="0" y="1"/>
                    </a:moveTo>
                    <a:lnTo>
                      <a:pt x="0" y="58"/>
                    </a:lnTo>
                    <a:lnTo>
                      <a:pt x="8850" y="139"/>
                    </a:lnTo>
                    <a:lnTo>
                      <a:pt x="8847" y="82"/>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3025;p59">
                <a:extLst>
                  <a:ext uri="{FF2B5EF4-FFF2-40B4-BE49-F238E27FC236}">
                    <a16:creationId xmlns:a16="http://schemas.microsoft.com/office/drawing/2014/main" id="{8E1F8588-8582-5581-D1F7-F0844952C6BC}"/>
                  </a:ext>
                </a:extLst>
              </p:cNvPr>
              <p:cNvSpPr/>
              <p:nvPr/>
            </p:nvSpPr>
            <p:spPr>
              <a:xfrm>
                <a:off x="741150" y="3465400"/>
                <a:ext cx="221900" cy="3525"/>
              </a:xfrm>
              <a:custGeom>
                <a:avLst/>
                <a:gdLst/>
                <a:ahLst/>
                <a:cxnLst/>
                <a:rect l="l" t="t" r="r" b="b"/>
                <a:pathLst>
                  <a:path w="8876" h="141" extrusionOk="0">
                    <a:moveTo>
                      <a:pt x="0" y="1"/>
                    </a:moveTo>
                    <a:lnTo>
                      <a:pt x="0" y="59"/>
                    </a:lnTo>
                    <a:lnTo>
                      <a:pt x="8876" y="141"/>
                    </a:lnTo>
                    <a:lnTo>
                      <a:pt x="8873" y="8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3026;p59">
                <a:extLst>
                  <a:ext uri="{FF2B5EF4-FFF2-40B4-BE49-F238E27FC236}">
                    <a16:creationId xmlns:a16="http://schemas.microsoft.com/office/drawing/2014/main" id="{A72A0E6E-B188-65FB-442C-CB8DADF22CF8}"/>
                  </a:ext>
                </a:extLst>
              </p:cNvPr>
              <p:cNvSpPr/>
              <p:nvPr/>
            </p:nvSpPr>
            <p:spPr>
              <a:xfrm>
                <a:off x="741150" y="3476825"/>
                <a:ext cx="222575" cy="3500"/>
              </a:xfrm>
              <a:custGeom>
                <a:avLst/>
                <a:gdLst/>
                <a:ahLst/>
                <a:cxnLst/>
                <a:rect l="l" t="t" r="r" b="b"/>
                <a:pathLst>
                  <a:path w="8903" h="140" extrusionOk="0">
                    <a:moveTo>
                      <a:pt x="0" y="0"/>
                    </a:moveTo>
                    <a:lnTo>
                      <a:pt x="0" y="59"/>
                    </a:lnTo>
                    <a:lnTo>
                      <a:pt x="8902" y="139"/>
                    </a:lnTo>
                    <a:lnTo>
                      <a:pt x="8898" y="8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3027;p59">
                <a:extLst>
                  <a:ext uri="{FF2B5EF4-FFF2-40B4-BE49-F238E27FC236}">
                    <a16:creationId xmlns:a16="http://schemas.microsoft.com/office/drawing/2014/main" id="{A7B7468C-D242-6369-F2AE-31C553942F5B}"/>
                  </a:ext>
                </a:extLst>
              </p:cNvPr>
              <p:cNvSpPr/>
              <p:nvPr/>
            </p:nvSpPr>
            <p:spPr>
              <a:xfrm>
                <a:off x="741150" y="3488250"/>
                <a:ext cx="223225" cy="3450"/>
              </a:xfrm>
              <a:custGeom>
                <a:avLst/>
                <a:gdLst/>
                <a:ahLst/>
                <a:cxnLst/>
                <a:rect l="l" t="t" r="r" b="b"/>
                <a:pathLst>
                  <a:path w="8929" h="138" extrusionOk="0">
                    <a:moveTo>
                      <a:pt x="0" y="0"/>
                    </a:moveTo>
                    <a:lnTo>
                      <a:pt x="0" y="56"/>
                    </a:lnTo>
                    <a:lnTo>
                      <a:pt x="8928" y="137"/>
                    </a:lnTo>
                    <a:lnTo>
                      <a:pt x="8924" y="8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3028;p59">
                <a:extLst>
                  <a:ext uri="{FF2B5EF4-FFF2-40B4-BE49-F238E27FC236}">
                    <a16:creationId xmlns:a16="http://schemas.microsoft.com/office/drawing/2014/main" id="{9720566D-8B62-72E7-D0A0-9DDC7DF7D490}"/>
                  </a:ext>
                </a:extLst>
              </p:cNvPr>
              <p:cNvSpPr/>
              <p:nvPr/>
            </p:nvSpPr>
            <p:spPr>
              <a:xfrm>
                <a:off x="741150" y="3499625"/>
                <a:ext cx="223850" cy="3525"/>
              </a:xfrm>
              <a:custGeom>
                <a:avLst/>
                <a:gdLst/>
                <a:ahLst/>
                <a:cxnLst/>
                <a:rect l="l" t="t" r="r" b="b"/>
                <a:pathLst>
                  <a:path w="8954" h="141" extrusionOk="0">
                    <a:moveTo>
                      <a:pt x="0" y="0"/>
                    </a:moveTo>
                    <a:lnTo>
                      <a:pt x="0" y="57"/>
                    </a:lnTo>
                    <a:lnTo>
                      <a:pt x="8953" y="140"/>
                    </a:lnTo>
                    <a:lnTo>
                      <a:pt x="8953" y="140"/>
                    </a:lnTo>
                    <a:lnTo>
                      <a:pt x="8950" y="8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5" name="Google Shape;3029;p59">
              <a:extLst>
                <a:ext uri="{FF2B5EF4-FFF2-40B4-BE49-F238E27FC236}">
                  <a16:creationId xmlns:a16="http://schemas.microsoft.com/office/drawing/2014/main" id="{7ACA9D79-F6FF-F3EC-999D-FB0E3C1AD09A}"/>
                </a:ext>
              </a:extLst>
            </p:cNvPr>
            <p:cNvSpPr/>
            <p:nvPr/>
          </p:nvSpPr>
          <p:spPr>
            <a:xfrm>
              <a:off x="816975" y="3347975"/>
              <a:ext cx="73175" cy="36850"/>
            </a:xfrm>
            <a:custGeom>
              <a:avLst/>
              <a:gdLst/>
              <a:ahLst/>
              <a:cxnLst/>
              <a:rect l="l" t="t" r="r" b="b"/>
              <a:pathLst>
                <a:path w="2927" h="1474" extrusionOk="0">
                  <a:moveTo>
                    <a:pt x="2927" y="1"/>
                  </a:moveTo>
                  <a:lnTo>
                    <a:pt x="15" y="36"/>
                  </a:lnTo>
                  <a:lnTo>
                    <a:pt x="0" y="1474"/>
                  </a:lnTo>
                  <a:lnTo>
                    <a:pt x="0" y="1474"/>
                  </a:lnTo>
                  <a:lnTo>
                    <a:pt x="2911" y="1436"/>
                  </a:lnTo>
                  <a:lnTo>
                    <a:pt x="2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3030;p59">
              <a:extLst>
                <a:ext uri="{FF2B5EF4-FFF2-40B4-BE49-F238E27FC236}">
                  <a16:creationId xmlns:a16="http://schemas.microsoft.com/office/drawing/2014/main" id="{31D6FB49-FF45-3638-F2F4-34DD9B553F3F}"/>
                </a:ext>
              </a:extLst>
            </p:cNvPr>
            <p:cNvSpPr/>
            <p:nvPr/>
          </p:nvSpPr>
          <p:spPr>
            <a:xfrm>
              <a:off x="968175" y="3346450"/>
              <a:ext cx="51300" cy="36450"/>
            </a:xfrm>
            <a:custGeom>
              <a:avLst/>
              <a:gdLst/>
              <a:ahLst/>
              <a:cxnLst/>
              <a:rect l="l" t="t" r="r" b="b"/>
              <a:pathLst>
                <a:path w="2052" h="1458" extrusionOk="0">
                  <a:moveTo>
                    <a:pt x="1993" y="0"/>
                  </a:moveTo>
                  <a:lnTo>
                    <a:pt x="15" y="25"/>
                  </a:lnTo>
                  <a:lnTo>
                    <a:pt x="1" y="1458"/>
                  </a:lnTo>
                  <a:lnTo>
                    <a:pt x="2052" y="1431"/>
                  </a:lnTo>
                  <a:lnTo>
                    <a:pt x="19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3031;p59">
              <a:extLst>
                <a:ext uri="{FF2B5EF4-FFF2-40B4-BE49-F238E27FC236}">
                  <a16:creationId xmlns:a16="http://schemas.microsoft.com/office/drawing/2014/main" id="{5253994B-4B77-6B00-900D-6E99635F1A93}"/>
                </a:ext>
              </a:extLst>
            </p:cNvPr>
            <p:cNvSpPr/>
            <p:nvPr/>
          </p:nvSpPr>
          <p:spPr>
            <a:xfrm>
              <a:off x="741375" y="3348875"/>
              <a:ext cx="73175" cy="36900"/>
            </a:xfrm>
            <a:custGeom>
              <a:avLst/>
              <a:gdLst/>
              <a:ahLst/>
              <a:cxnLst/>
              <a:rect l="l" t="t" r="r" b="b"/>
              <a:pathLst>
                <a:path w="2927" h="1476" extrusionOk="0">
                  <a:moveTo>
                    <a:pt x="2927" y="1"/>
                  </a:moveTo>
                  <a:lnTo>
                    <a:pt x="15" y="36"/>
                  </a:lnTo>
                  <a:lnTo>
                    <a:pt x="0" y="1476"/>
                  </a:lnTo>
                  <a:lnTo>
                    <a:pt x="2911" y="1439"/>
                  </a:lnTo>
                  <a:lnTo>
                    <a:pt x="2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3032;p59">
              <a:extLst>
                <a:ext uri="{FF2B5EF4-FFF2-40B4-BE49-F238E27FC236}">
                  <a16:creationId xmlns:a16="http://schemas.microsoft.com/office/drawing/2014/main" id="{B5A3F9C8-FB9E-8CEC-5A6A-D2943185F8F3}"/>
                </a:ext>
              </a:extLst>
            </p:cNvPr>
            <p:cNvSpPr/>
            <p:nvPr/>
          </p:nvSpPr>
          <p:spPr>
            <a:xfrm>
              <a:off x="892575" y="3347100"/>
              <a:ext cx="73175" cy="36750"/>
            </a:xfrm>
            <a:custGeom>
              <a:avLst/>
              <a:gdLst/>
              <a:ahLst/>
              <a:cxnLst/>
              <a:rect l="l" t="t" r="r" b="b"/>
              <a:pathLst>
                <a:path w="2927" h="1470" extrusionOk="0">
                  <a:moveTo>
                    <a:pt x="2927" y="1"/>
                  </a:moveTo>
                  <a:lnTo>
                    <a:pt x="15" y="34"/>
                  </a:lnTo>
                  <a:lnTo>
                    <a:pt x="0" y="1470"/>
                  </a:lnTo>
                  <a:lnTo>
                    <a:pt x="2911" y="1433"/>
                  </a:lnTo>
                  <a:lnTo>
                    <a:pt x="2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3033;p59">
              <a:extLst>
                <a:ext uri="{FF2B5EF4-FFF2-40B4-BE49-F238E27FC236}">
                  <a16:creationId xmlns:a16="http://schemas.microsoft.com/office/drawing/2014/main" id="{E7B154D2-164A-AF2A-14A1-42633ACA40E3}"/>
                </a:ext>
              </a:extLst>
            </p:cNvPr>
            <p:cNvSpPr/>
            <p:nvPr/>
          </p:nvSpPr>
          <p:spPr>
            <a:xfrm>
              <a:off x="682825" y="3349800"/>
              <a:ext cx="56125" cy="36750"/>
            </a:xfrm>
            <a:custGeom>
              <a:avLst/>
              <a:gdLst/>
              <a:ahLst/>
              <a:cxnLst/>
              <a:rect l="l" t="t" r="r" b="b"/>
              <a:pathLst>
                <a:path w="2245" h="1470" extrusionOk="0">
                  <a:moveTo>
                    <a:pt x="2244" y="0"/>
                  </a:moveTo>
                  <a:lnTo>
                    <a:pt x="87" y="25"/>
                  </a:lnTo>
                  <a:lnTo>
                    <a:pt x="1" y="1469"/>
                  </a:lnTo>
                  <a:lnTo>
                    <a:pt x="2228" y="1440"/>
                  </a:lnTo>
                  <a:lnTo>
                    <a:pt x="22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3034;p59">
              <a:extLst>
                <a:ext uri="{FF2B5EF4-FFF2-40B4-BE49-F238E27FC236}">
                  <a16:creationId xmlns:a16="http://schemas.microsoft.com/office/drawing/2014/main" id="{31FE27B4-1311-E766-A77C-B35B6E376282}"/>
                </a:ext>
              </a:extLst>
            </p:cNvPr>
            <p:cNvSpPr/>
            <p:nvPr/>
          </p:nvSpPr>
          <p:spPr>
            <a:xfrm>
              <a:off x="692950" y="3301275"/>
              <a:ext cx="150125" cy="80225"/>
            </a:xfrm>
            <a:custGeom>
              <a:avLst/>
              <a:gdLst/>
              <a:ahLst/>
              <a:cxnLst/>
              <a:rect l="l" t="t" r="r" b="b"/>
              <a:pathLst>
                <a:path w="6005" h="3209" extrusionOk="0">
                  <a:moveTo>
                    <a:pt x="4902" y="0"/>
                  </a:moveTo>
                  <a:cubicBezTo>
                    <a:pt x="3492" y="0"/>
                    <a:pt x="0" y="927"/>
                    <a:pt x="718" y="2569"/>
                  </a:cubicBezTo>
                  <a:cubicBezTo>
                    <a:pt x="916" y="3023"/>
                    <a:pt x="1308" y="3208"/>
                    <a:pt x="1786" y="3208"/>
                  </a:cubicBezTo>
                  <a:cubicBezTo>
                    <a:pt x="3403" y="3208"/>
                    <a:pt x="6005" y="1092"/>
                    <a:pt x="5459" y="130"/>
                  </a:cubicBezTo>
                  <a:cubicBezTo>
                    <a:pt x="5409" y="43"/>
                    <a:pt x="5203" y="0"/>
                    <a:pt x="4902" y="0"/>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3035;p59">
              <a:extLst>
                <a:ext uri="{FF2B5EF4-FFF2-40B4-BE49-F238E27FC236}">
                  <a16:creationId xmlns:a16="http://schemas.microsoft.com/office/drawing/2014/main" id="{681C68CB-2511-1787-E40A-86DD0667CCB5}"/>
                </a:ext>
              </a:extLst>
            </p:cNvPr>
            <p:cNvSpPr/>
            <p:nvPr/>
          </p:nvSpPr>
          <p:spPr>
            <a:xfrm>
              <a:off x="1207200" y="3430400"/>
              <a:ext cx="157325" cy="83575"/>
            </a:xfrm>
            <a:custGeom>
              <a:avLst/>
              <a:gdLst/>
              <a:ahLst/>
              <a:cxnLst/>
              <a:rect l="l" t="t" r="r" b="b"/>
              <a:pathLst>
                <a:path w="6293" h="3343" extrusionOk="0">
                  <a:moveTo>
                    <a:pt x="4229" y="0"/>
                  </a:moveTo>
                  <a:cubicBezTo>
                    <a:pt x="3976" y="0"/>
                    <a:pt x="3721" y="67"/>
                    <a:pt x="3502" y="193"/>
                  </a:cubicBezTo>
                  <a:cubicBezTo>
                    <a:pt x="3073" y="440"/>
                    <a:pt x="2778" y="882"/>
                    <a:pt x="2648" y="1359"/>
                  </a:cubicBezTo>
                  <a:cubicBezTo>
                    <a:pt x="2569" y="1165"/>
                    <a:pt x="2357" y="1052"/>
                    <a:pt x="2147" y="1052"/>
                  </a:cubicBezTo>
                  <a:cubicBezTo>
                    <a:pt x="2106" y="1052"/>
                    <a:pt x="2065" y="1057"/>
                    <a:pt x="2026" y="1065"/>
                  </a:cubicBezTo>
                  <a:cubicBezTo>
                    <a:pt x="1782" y="1119"/>
                    <a:pt x="1586" y="1316"/>
                    <a:pt x="1483" y="1544"/>
                  </a:cubicBezTo>
                  <a:cubicBezTo>
                    <a:pt x="1379" y="1770"/>
                    <a:pt x="1356" y="2025"/>
                    <a:pt x="1359" y="2275"/>
                  </a:cubicBezTo>
                  <a:cubicBezTo>
                    <a:pt x="1281" y="2169"/>
                    <a:pt x="1150" y="2116"/>
                    <a:pt x="1018" y="2116"/>
                  </a:cubicBezTo>
                  <a:cubicBezTo>
                    <a:pt x="951" y="2116"/>
                    <a:pt x="884" y="2129"/>
                    <a:pt x="823" y="2157"/>
                  </a:cubicBezTo>
                  <a:cubicBezTo>
                    <a:pt x="644" y="2237"/>
                    <a:pt x="520" y="2416"/>
                    <a:pt x="470" y="2606"/>
                  </a:cubicBezTo>
                  <a:cubicBezTo>
                    <a:pt x="419" y="2797"/>
                    <a:pt x="434" y="3000"/>
                    <a:pt x="467" y="3194"/>
                  </a:cubicBezTo>
                  <a:cubicBezTo>
                    <a:pt x="410" y="3150"/>
                    <a:pt x="335" y="3129"/>
                    <a:pt x="261" y="3129"/>
                  </a:cubicBezTo>
                  <a:cubicBezTo>
                    <a:pt x="128" y="3129"/>
                    <a:pt x="1" y="3199"/>
                    <a:pt x="1" y="3331"/>
                  </a:cubicBezTo>
                  <a:lnTo>
                    <a:pt x="1" y="3343"/>
                  </a:lnTo>
                  <a:lnTo>
                    <a:pt x="6293" y="3343"/>
                  </a:lnTo>
                  <a:cubicBezTo>
                    <a:pt x="6234" y="3011"/>
                    <a:pt x="5906" y="2765"/>
                    <a:pt x="5574" y="2765"/>
                  </a:cubicBezTo>
                  <a:cubicBezTo>
                    <a:pt x="5535" y="2765"/>
                    <a:pt x="5495" y="2768"/>
                    <a:pt x="5457" y="2775"/>
                  </a:cubicBezTo>
                  <a:cubicBezTo>
                    <a:pt x="5540" y="2314"/>
                    <a:pt x="5624" y="1844"/>
                    <a:pt x="5570" y="1380"/>
                  </a:cubicBezTo>
                  <a:cubicBezTo>
                    <a:pt x="5518" y="915"/>
                    <a:pt x="5305" y="445"/>
                    <a:pt x="4911" y="192"/>
                  </a:cubicBezTo>
                  <a:cubicBezTo>
                    <a:pt x="4708" y="61"/>
                    <a:pt x="4470" y="0"/>
                    <a:pt x="4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3036;p59">
              <a:extLst>
                <a:ext uri="{FF2B5EF4-FFF2-40B4-BE49-F238E27FC236}">
                  <a16:creationId xmlns:a16="http://schemas.microsoft.com/office/drawing/2014/main" id="{4BBF96C9-D4BC-2817-7049-50FA5364C5FB}"/>
                </a:ext>
              </a:extLst>
            </p:cNvPr>
            <p:cNvSpPr/>
            <p:nvPr/>
          </p:nvSpPr>
          <p:spPr>
            <a:xfrm>
              <a:off x="1249100" y="3467350"/>
              <a:ext cx="87750" cy="46625"/>
            </a:xfrm>
            <a:custGeom>
              <a:avLst/>
              <a:gdLst/>
              <a:ahLst/>
              <a:cxnLst/>
              <a:rect l="l" t="t" r="r" b="b"/>
              <a:pathLst>
                <a:path w="3510" h="1865" extrusionOk="0">
                  <a:moveTo>
                    <a:pt x="2357" y="1"/>
                  </a:moveTo>
                  <a:cubicBezTo>
                    <a:pt x="2217" y="1"/>
                    <a:pt x="2075" y="38"/>
                    <a:pt x="1953" y="108"/>
                  </a:cubicBezTo>
                  <a:cubicBezTo>
                    <a:pt x="1715" y="244"/>
                    <a:pt x="1550" y="492"/>
                    <a:pt x="1477" y="757"/>
                  </a:cubicBezTo>
                  <a:cubicBezTo>
                    <a:pt x="1433" y="650"/>
                    <a:pt x="1315" y="586"/>
                    <a:pt x="1198" y="586"/>
                  </a:cubicBezTo>
                  <a:cubicBezTo>
                    <a:pt x="1175" y="586"/>
                    <a:pt x="1152" y="589"/>
                    <a:pt x="1130" y="594"/>
                  </a:cubicBezTo>
                  <a:cubicBezTo>
                    <a:pt x="994" y="623"/>
                    <a:pt x="885" y="733"/>
                    <a:pt x="828" y="859"/>
                  </a:cubicBezTo>
                  <a:cubicBezTo>
                    <a:pt x="770" y="986"/>
                    <a:pt x="757" y="1129"/>
                    <a:pt x="758" y="1268"/>
                  </a:cubicBezTo>
                  <a:cubicBezTo>
                    <a:pt x="714" y="1208"/>
                    <a:pt x="641" y="1179"/>
                    <a:pt x="567" y="1179"/>
                  </a:cubicBezTo>
                  <a:cubicBezTo>
                    <a:pt x="531" y="1179"/>
                    <a:pt x="494" y="1186"/>
                    <a:pt x="460" y="1201"/>
                  </a:cubicBezTo>
                  <a:cubicBezTo>
                    <a:pt x="360" y="1246"/>
                    <a:pt x="291" y="1347"/>
                    <a:pt x="263" y="1453"/>
                  </a:cubicBezTo>
                  <a:cubicBezTo>
                    <a:pt x="236" y="1558"/>
                    <a:pt x="243" y="1672"/>
                    <a:pt x="262" y="1781"/>
                  </a:cubicBezTo>
                  <a:cubicBezTo>
                    <a:pt x="230" y="1757"/>
                    <a:pt x="188" y="1745"/>
                    <a:pt x="146" y="1745"/>
                  </a:cubicBezTo>
                  <a:cubicBezTo>
                    <a:pt x="72" y="1745"/>
                    <a:pt x="1" y="1784"/>
                    <a:pt x="1" y="1857"/>
                  </a:cubicBezTo>
                  <a:lnTo>
                    <a:pt x="1" y="1865"/>
                  </a:lnTo>
                  <a:lnTo>
                    <a:pt x="3509" y="1865"/>
                  </a:lnTo>
                  <a:cubicBezTo>
                    <a:pt x="3477" y="1679"/>
                    <a:pt x="3294" y="1542"/>
                    <a:pt x="3107" y="1542"/>
                  </a:cubicBezTo>
                  <a:cubicBezTo>
                    <a:pt x="3086" y="1542"/>
                    <a:pt x="3064" y="1544"/>
                    <a:pt x="3042" y="1548"/>
                  </a:cubicBezTo>
                  <a:cubicBezTo>
                    <a:pt x="3091" y="1291"/>
                    <a:pt x="3137" y="1030"/>
                    <a:pt x="3107" y="770"/>
                  </a:cubicBezTo>
                  <a:cubicBezTo>
                    <a:pt x="3077" y="511"/>
                    <a:pt x="2959" y="250"/>
                    <a:pt x="2739" y="108"/>
                  </a:cubicBezTo>
                  <a:cubicBezTo>
                    <a:pt x="2625" y="35"/>
                    <a:pt x="2492" y="1"/>
                    <a:pt x="2357" y="1"/>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3037;p59">
              <a:extLst>
                <a:ext uri="{FF2B5EF4-FFF2-40B4-BE49-F238E27FC236}">
                  <a16:creationId xmlns:a16="http://schemas.microsoft.com/office/drawing/2014/main" id="{D2F39674-3D1E-63F6-BAD3-D91954D0CEFB}"/>
                </a:ext>
              </a:extLst>
            </p:cNvPr>
            <p:cNvSpPr/>
            <p:nvPr/>
          </p:nvSpPr>
          <p:spPr>
            <a:xfrm>
              <a:off x="382875" y="3421850"/>
              <a:ext cx="188600" cy="92125"/>
            </a:xfrm>
            <a:custGeom>
              <a:avLst/>
              <a:gdLst/>
              <a:ahLst/>
              <a:cxnLst/>
              <a:rect l="l" t="t" r="r" b="b"/>
              <a:pathLst>
                <a:path w="7544" h="3685" extrusionOk="0">
                  <a:moveTo>
                    <a:pt x="3036" y="1"/>
                  </a:moveTo>
                  <a:cubicBezTo>
                    <a:pt x="2633" y="1"/>
                    <a:pt x="2228" y="185"/>
                    <a:pt x="1994" y="515"/>
                  </a:cubicBezTo>
                  <a:cubicBezTo>
                    <a:pt x="1650" y="995"/>
                    <a:pt x="1705" y="1645"/>
                    <a:pt x="1777" y="2232"/>
                  </a:cubicBezTo>
                  <a:cubicBezTo>
                    <a:pt x="1687" y="2173"/>
                    <a:pt x="1583" y="2146"/>
                    <a:pt x="1477" y="2146"/>
                  </a:cubicBezTo>
                  <a:cubicBezTo>
                    <a:pt x="1286" y="2146"/>
                    <a:pt x="1089" y="2233"/>
                    <a:pt x="956" y="2376"/>
                  </a:cubicBezTo>
                  <a:cubicBezTo>
                    <a:pt x="750" y="2596"/>
                    <a:pt x="683" y="2916"/>
                    <a:pt x="696" y="3218"/>
                  </a:cubicBezTo>
                  <a:cubicBezTo>
                    <a:pt x="641" y="3197"/>
                    <a:pt x="585" y="3187"/>
                    <a:pt x="529" y="3187"/>
                  </a:cubicBezTo>
                  <a:cubicBezTo>
                    <a:pt x="267" y="3187"/>
                    <a:pt x="24" y="3405"/>
                    <a:pt x="0" y="3685"/>
                  </a:cubicBezTo>
                  <a:lnTo>
                    <a:pt x="7544" y="3685"/>
                  </a:lnTo>
                  <a:cubicBezTo>
                    <a:pt x="7520" y="3403"/>
                    <a:pt x="7270" y="3191"/>
                    <a:pt x="6995" y="3191"/>
                  </a:cubicBezTo>
                  <a:cubicBezTo>
                    <a:pt x="6965" y="3191"/>
                    <a:pt x="6934" y="3193"/>
                    <a:pt x="6903" y="3199"/>
                  </a:cubicBezTo>
                  <a:cubicBezTo>
                    <a:pt x="7115" y="2634"/>
                    <a:pt x="7208" y="2001"/>
                    <a:pt x="7013" y="1432"/>
                  </a:cubicBezTo>
                  <a:cubicBezTo>
                    <a:pt x="6822" y="872"/>
                    <a:pt x="6297" y="403"/>
                    <a:pt x="5708" y="403"/>
                  </a:cubicBezTo>
                  <a:cubicBezTo>
                    <a:pt x="5698" y="403"/>
                    <a:pt x="5687" y="403"/>
                    <a:pt x="5676" y="404"/>
                  </a:cubicBezTo>
                  <a:cubicBezTo>
                    <a:pt x="5139" y="418"/>
                    <a:pt x="4677" y="805"/>
                    <a:pt x="4381" y="1253"/>
                  </a:cubicBezTo>
                  <a:cubicBezTo>
                    <a:pt x="4317" y="720"/>
                    <a:pt x="3937" y="230"/>
                    <a:pt x="3428" y="62"/>
                  </a:cubicBezTo>
                  <a:cubicBezTo>
                    <a:pt x="3302" y="21"/>
                    <a:pt x="3169" y="1"/>
                    <a:pt x="3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3038;p59">
              <a:extLst>
                <a:ext uri="{FF2B5EF4-FFF2-40B4-BE49-F238E27FC236}">
                  <a16:creationId xmlns:a16="http://schemas.microsoft.com/office/drawing/2014/main" id="{AE9C88C1-018A-D5C1-E3E7-950392A45545}"/>
                </a:ext>
              </a:extLst>
            </p:cNvPr>
            <p:cNvSpPr/>
            <p:nvPr/>
          </p:nvSpPr>
          <p:spPr>
            <a:xfrm>
              <a:off x="427200" y="3465175"/>
              <a:ext cx="99925" cy="48800"/>
            </a:xfrm>
            <a:custGeom>
              <a:avLst/>
              <a:gdLst/>
              <a:ahLst/>
              <a:cxnLst/>
              <a:rect l="l" t="t" r="r" b="b"/>
              <a:pathLst>
                <a:path w="3997" h="1952" extrusionOk="0">
                  <a:moveTo>
                    <a:pt x="1610" y="1"/>
                  </a:moveTo>
                  <a:cubicBezTo>
                    <a:pt x="1396" y="1"/>
                    <a:pt x="1181" y="99"/>
                    <a:pt x="1057" y="272"/>
                  </a:cubicBezTo>
                  <a:cubicBezTo>
                    <a:pt x="875" y="528"/>
                    <a:pt x="904" y="871"/>
                    <a:pt x="942" y="1181"/>
                  </a:cubicBezTo>
                  <a:cubicBezTo>
                    <a:pt x="895" y="1150"/>
                    <a:pt x="841" y="1136"/>
                    <a:pt x="785" y="1136"/>
                  </a:cubicBezTo>
                  <a:cubicBezTo>
                    <a:pt x="684" y="1136"/>
                    <a:pt x="578" y="1183"/>
                    <a:pt x="509" y="1259"/>
                  </a:cubicBezTo>
                  <a:cubicBezTo>
                    <a:pt x="399" y="1375"/>
                    <a:pt x="363" y="1545"/>
                    <a:pt x="370" y="1704"/>
                  </a:cubicBezTo>
                  <a:cubicBezTo>
                    <a:pt x="341" y="1693"/>
                    <a:pt x="312" y="1688"/>
                    <a:pt x="282" y="1688"/>
                  </a:cubicBezTo>
                  <a:cubicBezTo>
                    <a:pt x="143" y="1688"/>
                    <a:pt x="14" y="1803"/>
                    <a:pt x="1" y="1952"/>
                  </a:cubicBezTo>
                  <a:lnTo>
                    <a:pt x="3997" y="1952"/>
                  </a:lnTo>
                  <a:cubicBezTo>
                    <a:pt x="3984" y="1803"/>
                    <a:pt x="3851" y="1690"/>
                    <a:pt x="3706" y="1690"/>
                  </a:cubicBezTo>
                  <a:cubicBezTo>
                    <a:pt x="3690" y="1690"/>
                    <a:pt x="3673" y="1692"/>
                    <a:pt x="3657" y="1695"/>
                  </a:cubicBezTo>
                  <a:cubicBezTo>
                    <a:pt x="3769" y="1396"/>
                    <a:pt x="3819" y="1060"/>
                    <a:pt x="3715" y="758"/>
                  </a:cubicBezTo>
                  <a:cubicBezTo>
                    <a:pt x="3613" y="463"/>
                    <a:pt x="3335" y="214"/>
                    <a:pt x="3022" y="214"/>
                  </a:cubicBezTo>
                  <a:cubicBezTo>
                    <a:pt x="3017" y="214"/>
                    <a:pt x="3012" y="214"/>
                    <a:pt x="3006" y="214"/>
                  </a:cubicBezTo>
                  <a:cubicBezTo>
                    <a:pt x="2723" y="221"/>
                    <a:pt x="2478" y="427"/>
                    <a:pt x="2322" y="663"/>
                  </a:cubicBezTo>
                  <a:cubicBezTo>
                    <a:pt x="2287" y="382"/>
                    <a:pt x="2087" y="122"/>
                    <a:pt x="1817" y="33"/>
                  </a:cubicBezTo>
                  <a:cubicBezTo>
                    <a:pt x="1750" y="11"/>
                    <a:pt x="1680" y="1"/>
                    <a:pt x="1610" y="1"/>
                  </a:cubicBezTo>
                  <a:close/>
                </a:path>
              </a:pathLst>
            </a:custGeom>
            <a:solidFill>
              <a:srgbClr val="375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3039;p59">
              <a:extLst>
                <a:ext uri="{FF2B5EF4-FFF2-40B4-BE49-F238E27FC236}">
                  <a16:creationId xmlns:a16="http://schemas.microsoft.com/office/drawing/2014/main" id="{7194BC18-96C8-9188-4021-410A792FD28F}"/>
                </a:ext>
              </a:extLst>
            </p:cNvPr>
            <p:cNvSpPr/>
            <p:nvPr/>
          </p:nvSpPr>
          <p:spPr>
            <a:xfrm>
              <a:off x="782650" y="2412800"/>
              <a:ext cx="134875" cy="77575"/>
            </a:xfrm>
            <a:custGeom>
              <a:avLst/>
              <a:gdLst/>
              <a:ahLst/>
              <a:cxnLst/>
              <a:rect l="l" t="t" r="r" b="b"/>
              <a:pathLst>
                <a:path w="5395" h="3103" extrusionOk="0">
                  <a:moveTo>
                    <a:pt x="3289" y="0"/>
                  </a:moveTo>
                  <a:cubicBezTo>
                    <a:pt x="3120" y="0"/>
                    <a:pt x="2934" y="20"/>
                    <a:pt x="2730" y="63"/>
                  </a:cubicBezTo>
                  <a:cubicBezTo>
                    <a:pt x="0" y="644"/>
                    <a:pt x="1578" y="3102"/>
                    <a:pt x="2659" y="3102"/>
                  </a:cubicBezTo>
                  <a:cubicBezTo>
                    <a:pt x="2660" y="3102"/>
                    <a:pt x="2661" y="3102"/>
                    <a:pt x="2661" y="3102"/>
                  </a:cubicBezTo>
                  <a:cubicBezTo>
                    <a:pt x="4905" y="3091"/>
                    <a:pt x="5395" y="0"/>
                    <a:pt x="3289" y="0"/>
                  </a:cubicBezTo>
                  <a:close/>
                </a:path>
              </a:pathLst>
            </a:custGeom>
            <a:solidFill>
              <a:srgbClr val="88C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3040;p59">
              <a:extLst>
                <a:ext uri="{FF2B5EF4-FFF2-40B4-BE49-F238E27FC236}">
                  <a16:creationId xmlns:a16="http://schemas.microsoft.com/office/drawing/2014/main" id="{CA7AC458-636F-123B-B655-AEF30EEB39A1}"/>
                </a:ext>
              </a:extLst>
            </p:cNvPr>
            <p:cNvSpPr/>
            <p:nvPr/>
          </p:nvSpPr>
          <p:spPr>
            <a:xfrm>
              <a:off x="796525" y="2480075"/>
              <a:ext cx="114150" cy="36750"/>
            </a:xfrm>
            <a:custGeom>
              <a:avLst/>
              <a:gdLst/>
              <a:ahLst/>
              <a:cxnLst/>
              <a:rect l="l" t="t" r="r" b="b"/>
              <a:pathLst>
                <a:path w="4566" h="1470" extrusionOk="0">
                  <a:moveTo>
                    <a:pt x="3744" y="0"/>
                  </a:moveTo>
                  <a:cubicBezTo>
                    <a:pt x="3732" y="0"/>
                    <a:pt x="3719" y="1"/>
                    <a:pt x="3707" y="1"/>
                  </a:cubicBezTo>
                  <a:lnTo>
                    <a:pt x="861" y="134"/>
                  </a:lnTo>
                  <a:cubicBezTo>
                    <a:pt x="18" y="173"/>
                    <a:pt x="0" y="1470"/>
                    <a:pt x="824" y="1470"/>
                  </a:cubicBezTo>
                  <a:cubicBezTo>
                    <a:pt x="836" y="1470"/>
                    <a:pt x="848" y="1469"/>
                    <a:pt x="861" y="1469"/>
                  </a:cubicBezTo>
                  <a:lnTo>
                    <a:pt x="3707" y="1336"/>
                  </a:lnTo>
                  <a:cubicBezTo>
                    <a:pt x="4549" y="1297"/>
                    <a:pt x="4566" y="0"/>
                    <a:pt x="3744" y="0"/>
                  </a:cubicBezTo>
                  <a:close/>
                </a:path>
              </a:pathLst>
            </a:custGeom>
            <a:solidFill>
              <a:srgbClr val="418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29" name="Picture 2628">
            <a:extLst>
              <a:ext uri="{FF2B5EF4-FFF2-40B4-BE49-F238E27FC236}">
                <a16:creationId xmlns:a16="http://schemas.microsoft.com/office/drawing/2014/main" id="{A84414D0-2BAD-482A-93B8-1F43E28D1F54}"/>
              </a:ext>
            </a:extLst>
          </p:cNvPr>
          <p:cNvPicPr>
            <a:picLocks noChangeAspect="1"/>
          </p:cNvPicPr>
          <p:nvPr/>
        </p:nvPicPr>
        <p:blipFill>
          <a:blip r:embed="rId3"/>
          <a:stretch>
            <a:fillRect/>
          </a:stretch>
        </p:blipFill>
        <p:spPr>
          <a:xfrm>
            <a:off x="3145953" y="1303718"/>
            <a:ext cx="5623987" cy="35494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5"/>
        <p:cNvGrpSpPr/>
        <p:nvPr/>
      </p:nvGrpSpPr>
      <p:grpSpPr>
        <a:xfrm>
          <a:off x="0" y="0"/>
          <a:ext cx="0" cy="0"/>
          <a:chOff x="0" y="0"/>
          <a:chExt cx="0" cy="0"/>
        </a:xfrm>
      </p:grpSpPr>
      <p:pic>
        <p:nvPicPr>
          <p:cNvPr id="2628" name="Picture 2627">
            <a:extLst>
              <a:ext uri="{FF2B5EF4-FFF2-40B4-BE49-F238E27FC236}">
                <a16:creationId xmlns:a16="http://schemas.microsoft.com/office/drawing/2014/main" id="{F23CBD76-AB95-3830-7119-EEFBBFD3020B}"/>
              </a:ext>
            </a:extLst>
          </p:cNvPr>
          <p:cNvPicPr>
            <a:picLocks noChangeAspect="1"/>
          </p:cNvPicPr>
          <p:nvPr/>
        </p:nvPicPr>
        <p:blipFill rotWithShape="1">
          <a:blip r:embed="rId3"/>
          <a:srcRect l="6746"/>
          <a:stretch/>
        </p:blipFill>
        <p:spPr>
          <a:xfrm>
            <a:off x="4126088" y="1736081"/>
            <a:ext cx="5017912" cy="3396016"/>
          </a:xfrm>
          <a:prstGeom prst="rect">
            <a:avLst/>
          </a:prstGeom>
        </p:spPr>
      </p:pic>
      <p:sp>
        <p:nvSpPr>
          <p:cNvPr id="2626" name="Google Shape;2626;p57"/>
          <p:cNvSpPr txBox="1">
            <a:spLocks noGrp="1"/>
          </p:cNvSpPr>
          <p:nvPr>
            <p:ph type="subTitle" idx="1"/>
          </p:nvPr>
        </p:nvSpPr>
        <p:spPr>
          <a:xfrm>
            <a:off x="21241" y="1114342"/>
            <a:ext cx="4104847" cy="399477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By examining all histogram graphs, we observed that the majority of the numerical columns are negatively skewed bell-shaped curves, indicating that most of our variables follow normal distribution. However, some </a:t>
            </a:r>
            <a:r>
              <a:rPr lang="en-US" dirty="0" err="1"/>
              <a:t>inputs,such</a:t>
            </a:r>
            <a:r>
              <a:rPr lang="en-US" dirty="0"/>
              <a:t> as CO2 Rating, Smog </a:t>
            </a:r>
            <a:r>
              <a:rPr lang="en-US" dirty="0" err="1"/>
              <a:t>Rating,and</a:t>
            </a:r>
            <a:r>
              <a:rPr lang="en-US" dirty="0"/>
              <a:t> Cylinders, don't have unique distribution. Furthermore, based on the peak value in fuel consumption plot, most of the cars used in the study consumes about 11-12 L/100Km which is not considered as efficient as cars that consume between 5-10L/100Km,. Also the the majority of sampled cars emit 160 g of CO2 per km, however, the emission histogram plot reveal that in general the cars produce between 100-600 g of CO2 in one km. Therefore, most of the sampled cars are not exceptionally low fuel consumption, but it's not extremely high either.</a:t>
            </a:r>
            <a:endParaRPr dirty="0"/>
          </a:p>
        </p:txBody>
      </p:sp>
      <p:sp>
        <p:nvSpPr>
          <p:cNvPr id="2627" name="Google Shape;2627;p57"/>
          <p:cNvSpPr txBox="1">
            <a:spLocks noGrp="1"/>
          </p:cNvSpPr>
          <p:nvPr>
            <p:ph type="title"/>
          </p:nvPr>
        </p:nvSpPr>
        <p:spPr>
          <a:xfrm>
            <a:off x="1357409" y="-6314"/>
            <a:ext cx="4332753" cy="120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DIN Alternate" panose="020B0500000000000000" pitchFamily="34" charset="77"/>
              </a:rPr>
              <a:t>Model Planning</a:t>
            </a:r>
          </a:p>
        </p:txBody>
      </p:sp>
      <p:grpSp>
        <p:nvGrpSpPr>
          <p:cNvPr id="2" name="Google Shape;2952;p59">
            <a:extLst>
              <a:ext uri="{FF2B5EF4-FFF2-40B4-BE49-F238E27FC236}">
                <a16:creationId xmlns:a16="http://schemas.microsoft.com/office/drawing/2014/main" id="{764306C9-04A2-CFF4-B6D3-950C36DD35D3}"/>
              </a:ext>
            </a:extLst>
          </p:cNvPr>
          <p:cNvGrpSpPr/>
          <p:nvPr/>
        </p:nvGrpSpPr>
        <p:grpSpPr>
          <a:xfrm>
            <a:off x="4450037" y="109042"/>
            <a:ext cx="1240425" cy="1101175"/>
            <a:chOff x="173275" y="2412800"/>
            <a:chExt cx="1240425" cy="1101175"/>
          </a:xfrm>
        </p:grpSpPr>
        <p:sp>
          <p:nvSpPr>
            <p:cNvPr id="3" name="Google Shape;2953;p59">
              <a:extLst>
                <a:ext uri="{FF2B5EF4-FFF2-40B4-BE49-F238E27FC236}">
                  <a16:creationId xmlns:a16="http://schemas.microsoft.com/office/drawing/2014/main" id="{D80875E8-DBAB-1CF5-FF17-78F8D2AC7E6C}"/>
                </a:ext>
              </a:extLst>
            </p:cNvPr>
            <p:cNvSpPr/>
            <p:nvPr/>
          </p:nvSpPr>
          <p:spPr>
            <a:xfrm>
              <a:off x="1117450" y="3019550"/>
              <a:ext cx="70925" cy="328175"/>
            </a:xfrm>
            <a:custGeom>
              <a:avLst/>
              <a:gdLst/>
              <a:ahLst/>
              <a:cxnLst/>
              <a:rect l="l" t="t" r="r" b="b"/>
              <a:pathLst>
                <a:path w="2837" h="13127" extrusionOk="0">
                  <a:moveTo>
                    <a:pt x="1" y="0"/>
                  </a:moveTo>
                  <a:lnTo>
                    <a:pt x="1" y="13126"/>
                  </a:lnTo>
                  <a:lnTo>
                    <a:pt x="2836" y="13126"/>
                  </a:lnTo>
                  <a:lnTo>
                    <a:pt x="28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954;p59">
              <a:extLst>
                <a:ext uri="{FF2B5EF4-FFF2-40B4-BE49-F238E27FC236}">
                  <a16:creationId xmlns:a16="http://schemas.microsoft.com/office/drawing/2014/main" id="{D4BE980B-B149-EF38-3C59-F8B581CA9BB9}"/>
                </a:ext>
              </a:extLst>
            </p:cNvPr>
            <p:cNvSpPr/>
            <p:nvPr/>
          </p:nvSpPr>
          <p:spPr>
            <a:xfrm>
              <a:off x="1084950" y="3024925"/>
              <a:ext cx="132425" cy="318625"/>
            </a:xfrm>
            <a:custGeom>
              <a:avLst/>
              <a:gdLst/>
              <a:ahLst/>
              <a:cxnLst/>
              <a:rect l="l" t="t" r="r" b="b"/>
              <a:pathLst>
                <a:path w="5297" h="12745" extrusionOk="0">
                  <a:moveTo>
                    <a:pt x="208" y="0"/>
                  </a:moveTo>
                  <a:cubicBezTo>
                    <a:pt x="93" y="0"/>
                    <a:pt x="1" y="94"/>
                    <a:pt x="1" y="208"/>
                  </a:cubicBezTo>
                  <a:lnTo>
                    <a:pt x="1" y="12537"/>
                  </a:lnTo>
                  <a:cubicBezTo>
                    <a:pt x="1" y="12653"/>
                    <a:pt x="93" y="12745"/>
                    <a:pt x="208" y="12745"/>
                  </a:cubicBezTo>
                  <a:cubicBezTo>
                    <a:pt x="322" y="12745"/>
                    <a:pt x="415" y="12651"/>
                    <a:pt x="415" y="12537"/>
                  </a:cubicBezTo>
                  <a:lnTo>
                    <a:pt x="415" y="416"/>
                  </a:lnTo>
                  <a:lnTo>
                    <a:pt x="4770" y="416"/>
                  </a:lnTo>
                  <a:lnTo>
                    <a:pt x="4880" y="12539"/>
                  </a:lnTo>
                  <a:cubicBezTo>
                    <a:pt x="4882" y="12653"/>
                    <a:pt x="4974" y="12745"/>
                    <a:pt x="5088" y="12745"/>
                  </a:cubicBezTo>
                  <a:lnTo>
                    <a:pt x="5091" y="12745"/>
                  </a:lnTo>
                  <a:cubicBezTo>
                    <a:pt x="5204" y="12743"/>
                    <a:pt x="5296" y="12650"/>
                    <a:pt x="5296" y="12536"/>
                  </a:cubicBezTo>
                  <a:lnTo>
                    <a:pt x="5182" y="206"/>
                  </a:lnTo>
                  <a:cubicBezTo>
                    <a:pt x="5181" y="92"/>
                    <a:pt x="5089" y="0"/>
                    <a:pt x="4975" y="0"/>
                  </a:cubicBezTo>
                  <a:close/>
                </a:path>
              </a:pathLst>
            </a:custGeom>
            <a:solidFill>
              <a:srgbClr val="FFC600">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955;p59">
              <a:extLst>
                <a:ext uri="{FF2B5EF4-FFF2-40B4-BE49-F238E27FC236}">
                  <a16:creationId xmlns:a16="http://schemas.microsoft.com/office/drawing/2014/main" id="{3FD0DF63-3D94-EA04-FB0E-86710B187FC5}"/>
                </a:ext>
              </a:extLst>
            </p:cNvPr>
            <p:cNvSpPr/>
            <p:nvPr/>
          </p:nvSpPr>
          <p:spPr>
            <a:xfrm>
              <a:off x="1085875" y="3047775"/>
              <a:ext cx="129375" cy="262325"/>
            </a:xfrm>
            <a:custGeom>
              <a:avLst/>
              <a:gdLst/>
              <a:ahLst/>
              <a:cxnLst/>
              <a:rect l="l" t="t" r="r" b="b"/>
              <a:pathLst>
                <a:path w="5175" h="10493" extrusionOk="0">
                  <a:moveTo>
                    <a:pt x="161" y="1"/>
                  </a:moveTo>
                  <a:cubicBezTo>
                    <a:pt x="107" y="1"/>
                    <a:pt x="57" y="36"/>
                    <a:pt x="41" y="92"/>
                  </a:cubicBezTo>
                  <a:cubicBezTo>
                    <a:pt x="22" y="160"/>
                    <a:pt x="66" y="233"/>
                    <a:pt x="137" y="246"/>
                  </a:cubicBezTo>
                  <a:lnTo>
                    <a:pt x="4305" y="1407"/>
                  </a:lnTo>
                  <a:lnTo>
                    <a:pt x="156" y="1865"/>
                  </a:lnTo>
                  <a:cubicBezTo>
                    <a:pt x="32" y="1879"/>
                    <a:pt x="5" y="2046"/>
                    <a:pt x="117" y="2100"/>
                  </a:cubicBezTo>
                  <a:lnTo>
                    <a:pt x="4520" y="4207"/>
                  </a:lnTo>
                  <a:lnTo>
                    <a:pt x="254" y="5510"/>
                  </a:lnTo>
                  <a:cubicBezTo>
                    <a:pt x="126" y="5549"/>
                    <a:pt x="142" y="5734"/>
                    <a:pt x="274" y="5752"/>
                  </a:cubicBezTo>
                  <a:lnTo>
                    <a:pt x="4504" y="6283"/>
                  </a:lnTo>
                  <a:lnTo>
                    <a:pt x="225" y="7968"/>
                  </a:lnTo>
                  <a:cubicBezTo>
                    <a:pt x="104" y="8014"/>
                    <a:pt x="127" y="8191"/>
                    <a:pt x="255" y="8207"/>
                  </a:cubicBezTo>
                  <a:lnTo>
                    <a:pt x="4301" y="8672"/>
                  </a:lnTo>
                  <a:lnTo>
                    <a:pt x="131" y="10102"/>
                  </a:lnTo>
                  <a:cubicBezTo>
                    <a:pt x="0" y="10147"/>
                    <a:pt x="29" y="10340"/>
                    <a:pt x="168" y="10344"/>
                  </a:cubicBezTo>
                  <a:lnTo>
                    <a:pt x="5048" y="10493"/>
                  </a:lnTo>
                  <a:lnTo>
                    <a:pt x="5052" y="10493"/>
                  </a:lnTo>
                  <a:cubicBezTo>
                    <a:pt x="5119" y="10491"/>
                    <a:pt x="5173" y="10437"/>
                    <a:pt x="5173" y="10370"/>
                  </a:cubicBezTo>
                  <a:cubicBezTo>
                    <a:pt x="5175" y="10303"/>
                    <a:pt x="5122" y="10248"/>
                    <a:pt x="5055" y="10245"/>
                  </a:cubicBezTo>
                  <a:lnTo>
                    <a:pt x="857" y="10116"/>
                  </a:lnTo>
                  <a:lnTo>
                    <a:pt x="4902" y="8731"/>
                  </a:lnTo>
                  <a:cubicBezTo>
                    <a:pt x="5027" y="8687"/>
                    <a:pt x="5007" y="8504"/>
                    <a:pt x="4876" y="8488"/>
                  </a:cubicBezTo>
                  <a:lnTo>
                    <a:pt x="778" y="8017"/>
                  </a:lnTo>
                  <a:lnTo>
                    <a:pt x="5048" y="6337"/>
                  </a:lnTo>
                  <a:cubicBezTo>
                    <a:pt x="5167" y="6290"/>
                    <a:pt x="5145" y="6115"/>
                    <a:pt x="5019" y="6099"/>
                  </a:cubicBezTo>
                  <a:lnTo>
                    <a:pt x="883" y="5578"/>
                  </a:lnTo>
                  <a:lnTo>
                    <a:pt x="4897" y="4351"/>
                  </a:lnTo>
                  <a:cubicBezTo>
                    <a:pt x="5005" y="4318"/>
                    <a:pt x="5017" y="4169"/>
                    <a:pt x="4915" y="4121"/>
                  </a:cubicBezTo>
                  <a:lnTo>
                    <a:pt x="617" y="2065"/>
                  </a:lnTo>
                  <a:lnTo>
                    <a:pt x="4972" y="1584"/>
                  </a:lnTo>
                  <a:cubicBezTo>
                    <a:pt x="5108" y="1569"/>
                    <a:pt x="5124" y="1377"/>
                    <a:pt x="4991" y="1340"/>
                  </a:cubicBezTo>
                  <a:lnTo>
                    <a:pt x="204" y="8"/>
                  </a:lnTo>
                  <a:cubicBezTo>
                    <a:pt x="190" y="3"/>
                    <a:pt x="176" y="1"/>
                    <a:pt x="161" y="1"/>
                  </a:cubicBezTo>
                  <a:close/>
                </a:path>
              </a:pathLst>
            </a:custGeom>
            <a:solidFill>
              <a:srgbClr val="FFC600">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56;p59">
              <a:extLst>
                <a:ext uri="{FF2B5EF4-FFF2-40B4-BE49-F238E27FC236}">
                  <a16:creationId xmlns:a16="http://schemas.microsoft.com/office/drawing/2014/main" id="{3213D574-5AC2-B359-7A3D-CA28520DAB26}"/>
                </a:ext>
              </a:extLst>
            </p:cNvPr>
            <p:cNvSpPr/>
            <p:nvPr/>
          </p:nvSpPr>
          <p:spPr>
            <a:xfrm>
              <a:off x="1117450" y="3010200"/>
              <a:ext cx="70925" cy="328175"/>
            </a:xfrm>
            <a:custGeom>
              <a:avLst/>
              <a:gdLst/>
              <a:ahLst/>
              <a:cxnLst/>
              <a:rect l="l" t="t" r="r" b="b"/>
              <a:pathLst>
                <a:path w="2837" h="13127" extrusionOk="0">
                  <a:moveTo>
                    <a:pt x="1" y="0"/>
                  </a:moveTo>
                  <a:lnTo>
                    <a:pt x="1" y="13126"/>
                  </a:lnTo>
                  <a:lnTo>
                    <a:pt x="2836" y="13126"/>
                  </a:lnTo>
                  <a:lnTo>
                    <a:pt x="2836" y="0"/>
                  </a:ln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57;p59">
              <a:extLst>
                <a:ext uri="{FF2B5EF4-FFF2-40B4-BE49-F238E27FC236}">
                  <a16:creationId xmlns:a16="http://schemas.microsoft.com/office/drawing/2014/main" id="{31A7CBB5-3C2A-E110-2373-B3A88E9B370C}"/>
                </a:ext>
              </a:extLst>
            </p:cNvPr>
            <p:cNvSpPr/>
            <p:nvPr/>
          </p:nvSpPr>
          <p:spPr>
            <a:xfrm>
              <a:off x="173275" y="2447625"/>
              <a:ext cx="1240125" cy="920100"/>
            </a:xfrm>
            <a:custGeom>
              <a:avLst/>
              <a:gdLst/>
              <a:ahLst/>
              <a:cxnLst/>
              <a:rect l="l" t="t" r="r" b="b"/>
              <a:pathLst>
                <a:path w="49605" h="36804" extrusionOk="0">
                  <a:moveTo>
                    <a:pt x="22760" y="1"/>
                  </a:moveTo>
                  <a:cubicBezTo>
                    <a:pt x="19446" y="1"/>
                    <a:pt x="16146" y="669"/>
                    <a:pt x="13081" y="2163"/>
                  </a:cubicBezTo>
                  <a:cubicBezTo>
                    <a:pt x="3835" y="6671"/>
                    <a:pt x="0" y="27036"/>
                    <a:pt x="14313" y="34235"/>
                  </a:cubicBezTo>
                  <a:cubicBezTo>
                    <a:pt x="17875" y="36026"/>
                    <a:pt x="21795" y="36803"/>
                    <a:pt x="25682" y="36803"/>
                  </a:cubicBezTo>
                  <a:cubicBezTo>
                    <a:pt x="37412" y="36803"/>
                    <a:pt x="48832" y="29726"/>
                    <a:pt x="49142" y="22118"/>
                  </a:cubicBezTo>
                  <a:cubicBezTo>
                    <a:pt x="49604" y="10770"/>
                    <a:pt x="36064" y="1"/>
                    <a:pt x="22760" y="1"/>
                  </a:cubicBezTo>
                  <a:close/>
                </a:path>
              </a:pathLst>
            </a:custGeom>
            <a:solidFill>
              <a:srgbClr val="FFC600">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58;p59">
              <a:extLst>
                <a:ext uri="{FF2B5EF4-FFF2-40B4-BE49-F238E27FC236}">
                  <a16:creationId xmlns:a16="http://schemas.microsoft.com/office/drawing/2014/main" id="{58558661-A63D-3A10-5C34-C2178B55145A}"/>
                </a:ext>
              </a:extLst>
            </p:cNvPr>
            <p:cNvSpPr/>
            <p:nvPr/>
          </p:nvSpPr>
          <p:spPr>
            <a:xfrm>
              <a:off x="416775" y="2999900"/>
              <a:ext cx="244300" cy="378100"/>
            </a:xfrm>
            <a:custGeom>
              <a:avLst/>
              <a:gdLst/>
              <a:ahLst/>
              <a:cxnLst/>
              <a:rect l="l" t="t" r="r" b="b"/>
              <a:pathLst>
                <a:path w="9772" h="15124" extrusionOk="0">
                  <a:moveTo>
                    <a:pt x="6730" y="1"/>
                  </a:moveTo>
                  <a:cubicBezTo>
                    <a:pt x="6728" y="1"/>
                    <a:pt x="6726" y="1"/>
                    <a:pt x="6724" y="1"/>
                  </a:cubicBezTo>
                  <a:lnTo>
                    <a:pt x="2643" y="186"/>
                  </a:lnTo>
                  <a:cubicBezTo>
                    <a:pt x="2570" y="189"/>
                    <a:pt x="2508" y="241"/>
                    <a:pt x="2497" y="314"/>
                  </a:cubicBezTo>
                  <a:lnTo>
                    <a:pt x="14" y="14942"/>
                  </a:lnTo>
                  <a:cubicBezTo>
                    <a:pt x="1" y="15026"/>
                    <a:pt x="58" y="15107"/>
                    <a:pt x="141" y="15121"/>
                  </a:cubicBezTo>
                  <a:cubicBezTo>
                    <a:pt x="150" y="15123"/>
                    <a:pt x="159" y="15123"/>
                    <a:pt x="167" y="15123"/>
                  </a:cubicBezTo>
                  <a:cubicBezTo>
                    <a:pt x="242" y="15123"/>
                    <a:pt x="307" y="15070"/>
                    <a:pt x="320" y="14994"/>
                  </a:cubicBezTo>
                  <a:lnTo>
                    <a:pt x="2780" y="489"/>
                  </a:lnTo>
                  <a:lnTo>
                    <a:pt x="6603" y="316"/>
                  </a:lnTo>
                  <a:lnTo>
                    <a:pt x="9451" y="14997"/>
                  </a:lnTo>
                  <a:cubicBezTo>
                    <a:pt x="9466" y="15070"/>
                    <a:pt x="9528" y="15123"/>
                    <a:pt x="9603" y="15123"/>
                  </a:cubicBezTo>
                  <a:cubicBezTo>
                    <a:pt x="9613" y="15123"/>
                    <a:pt x="9623" y="15123"/>
                    <a:pt x="9633" y="15120"/>
                  </a:cubicBezTo>
                  <a:cubicBezTo>
                    <a:pt x="9718" y="15104"/>
                    <a:pt x="9772" y="15022"/>
                    <a:pt x="9756" y="14939"/>
                  </a:cubicBezTo>
                  <a:lnTo>
                    <a:pt x="6883" y="126"/>
                  </a:lnTo>
                  <a:cubicBezTo>
                    <a:pt x="6869" y="52"/>
                    <a:pt x="6804" y="1"/>
                    <a:pt x="6730" y="1"/>
                  </a:cubicBezTo>
                  <a:close/>
                </a:path>
              </a:pathLst>
            </a:custGeom>
            <a:solidFill>
              <a:srgbClr val="FFC600">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59;p59">
              <a:extLst>
                <a:ext uri="{FF2B5EF4-FFF2-40B4-BE49-F238E27FC236}">
                  <a16:creationId xmlns:a16="http://schemas.microsoft.com/office/drawing/2014/main" id="{F3659DB9-D286-C84F-71B6-F33B8427C2C6}"/>
                </a:ext>
              </a:extLst>
            </p:cNvPr>
            <p:cNvSpPr/>
            <p:nvPr/>
          </p:nvSpPr>
          <p:spPr>
            <a:xfrm>
              <a:off x="428425" y="3029800"/>
              <a:ext cx="227025" cy="321275"/>
            </a:xfrm>
            <a:custGeom>
              <a:avLst/>
              <a:gdLst/>
              <a:ahLst/>
              <a:cxnLst/>
              <a:rect l="l" t="t" r="r" b="b"/>
              <a:pathLst>
                <a:path w="9081" h="12851" extrusionOk="0">
                  <a:moveTo>
                    <a:pt x="2016" y="1"/>
                  </a:moveTo>
                  <a:cubicBezTo>
                    <a:pt x="1919" y="1"/>
                    <a:pt x="1868" y="148"/>
                    <a:pt x="1975" y="199"/>
                  </a:cubicBezTo>
                  <a:lnTo>
                    <a:pt x="6719" y="2441"/>
                  </a:lnTo>
                  <a:lnTo>
                    <a:pt x="966" y="5913"/>
                  </a:lnTo>
                  <a:cubicBezTo>
                    <a:pt x="891" y="5957"/>
                    <a:pt x="902" y="6068"/>
                    <a:pt x="983" y="6099"/>
                  </a:cubicBezTo>
                  <a:lnTo>
                    <a:pt x="7825" y="8634"/>
                  </a:lnTo>
                  <a:lnTo>
                    <a:pt x="107" y="11102"/>
                  </a:lnTo>
                  <a:cubicBezTo>
                    <a:pt x="0" y="11133"/>
                    <a:pt x="10" y="11286"/>
                    <a:pt x="120" y="11304"/>
                  </a:cubicBezTo>
                  <a:lnTo>
                    <a:pt x="8921" y="12849"/>
                  </a:lnTo>
                  <a:cubicBezTo>
                    <a:pt x="8927" y="12850"/>
                    <a:pt x="8932" y="12850"/>
                    <a:pt x="8938" y="12850"/>
                  </a:cubicBezTo>
                  <a:cubicBezTo>
                    <a:pt x="8939" y="12850"/>
                    <a:pt x="8939" y="12850"/>
                    <a:pt x="8940" y="12850"/>
                  </a:cubicBezTo>
                  <a:cubicBezTo>
                    <a:pt x="9065" y="12850"/>
                    <a:pt x="9081" y="12666"/>
                    <a:pt x="8956" y="12646"/>
                  </a:cubicBezTo>
                  <a:lnTo>
                    <a:pt x="568" y="11171"/>
                  </a:lnTo>
                  <a:lnTo>
                    <a:pt x="8174" y="8739"/>
                  </a:lnTo>
                  <a:cubicBezTo>
                    <a:pt x="8267" y="8710"/>
                    <a:pt x="8270" y="8579"/>
                    <a:pt x="8178" y="8544"/>
                  </a:cubicBezTo>
                  <a:lnTo>
                    <a:pt x="1256" y="5979"/>
                  </a:lnTo>
                  <a:lnTo>
                    <a:pt x="6991" y="2519"/>
                  </a:lnTo>
                  <a:cubicBezTo>
                    <a:pt x="7062" y="2476"/>
                    <a:pt x="7058" y="2371"/>
                    <a:pt x="6982" y="2336"/>
                  </a:cubicBezTo>
                  <a:lnTo>
                    <a:pt x="2064" y="13"/>
                  </a:lnTo>
                  <a:cubicBezTo>
                    <a:pt x="2047" y="4"/>
                    <a:pt x="2031" y="1"/>
                    <a:pt x="2016" y="1"/>
                  </a:cubicBezTo>
                  <a:close/>
                </a:path>
              </a:pathLst>
            </a:custGeom>
            <a:solidFill>
              <a:srgbClr val="FFC600">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2960;p59">
              <a:extLst>
                <a:ext uri="{FF2B5EF4-FFF2-40B4-BE49-F238E27FC236}">
                  <a16:creationId xmlns:a16="http://schemas.microsoft.com/office/drawing/2014/main" id="{49DB2FA6-4FC1-0D61-5358-C74B3F89535E}"/>
                </a:ext>
              </a:extLst>
            </p:cNvPr>
            <p:cNvGrpSpPr/>
            <p:nvPr/>
          </p:nvGrpSpPr>
          <p:grpSpPr>
            <a:xfrm>
              <a:off x="424639" y="2982238"/>
              <a:ext cx="221675" cy="391888"/>
              <a:chOff x="70500" y="2982238"/>
              <a:chExt cx="221675" cy="391888"/>
            </a:xfrm>
          </p:grpSpPr>
          <p:sp>
            <p:nvSpPr>
              <p:cNvPr id="2656" name="Google Shape;2961;p59">
                <a:extLst>
                  <a:ext uri="{FF2B5EF4-FFF2-40B4-BE49-F238E27FC236}">
                    <a16:creationId xmlns:a16="http://schemas.microsoft.com/office/drawing/2014/main" id="{8B078593-0F1C-A987-7235-1740AC2A2EBD}"/>
                  </a:ext>
                </a:extLst>
              </p:cNvPr>
              <p:cNvSpPr/>
              <p:nvPr/>
            </p:nvSpPr>
            <p:spPr>
              <a:xfrm>
                <a:off x="70500" y="3036425"/>
                <a:ext cx="221675" cy="319025"/>
              </a:xfrm>
              <a:custGeom>
                <a:avLst/>
                <a:gdLst/>
                <a:ahLst/>
                <a:cxnLst/>
                <a:rect l="l" t="t" r="r" b="b"/>
                <a:pathLst>
                  <a:path w="8867" h="12761" extrusionOk="0">
                    <a:moveTo>
                      <a:pt x="6834" y="1"/>
                    </a:moveTo>
                    <a:cubicBezTo>
                      <a:pt x="6821" y="1"/>
                      <a:pt x="6808" y="3"/>
                      <a:pt x="6795" y="9"/>
                    </a:cubicBezTo>
                    <a:lnTo>
                      <a:pt x="1893" y="2070"/>
                    </a:lnTo>
                    <a:cubicBezTo>
                      <a:pt x="1816" y="2102"/>
                      <a:pt x="1807" y="2210"/>
                      <a:pt x="1880" y="2254"/>
                    </a:cubicBezTo>
                    <a:lnTo>
                      <a:pt x="7610" y="5711"/>
                    </a:lnTo>
                    <a:lnTo>
                      <a:pt x="869" y="8080"/>
                    </a:lnTo>
                    <a:cubicBezTo>
                      <a:pt x="776" y="8112"/>
                      <a:pt x="776" y="8242"/>
                      <a:pt x="869" y="8274"/>
                    </a:cubicBezTo>
                    <a:lnTo>
                      <a:pt x="8345" y="10907"/>
                    </a:lnTo>
                    <a:lnTo>
                      <a:pt x="122" y="12556"/>
                    </a:lnTo>
                    <a:cubicBezTo>
                      <a:pt x="1" y="12581"/>
                      <a:pt x="18" y="12760"/>
                      <a:pt x="142" y="12760"/>
                    </a:cubicBezTo>
                    <a:cubicBezTo>
                      <a:pt x="150" y="12760"/>
                      <a:pt x="156" y="12759"/>
                      <a:pt x="163" y="12757"/>
                    </a:cubicBezTo>
                    <a:lnTo>
                      <a:pt x="8754" y="11036"/>
                    </a:lnTo>
                    <a:cubicBezTo>
                      <a:pt x="8856" y="11015"/>
                      <a:pt x="8866" y="10872"/>
                      <a:pt x="8767" y="10837"/>
                    </a:cubicBezTo>
                    <a:lnTo>
                      <a:pt x="1213" y="8177"/>
                    </a:lnTo>
                    <a:lnTo>
                      <a:pt x="7886" y="5834"/>
                    </a:lnTo>
                    <a:cubicBezTo>
                      <a:pt x="7968" y="5805"/>
                      <a:pt x="7979" y="5692"/>
                      <a:pt x="7905" y="5648"/>
                    </a:cubicBezTo>
                    <a:lnTo>
                      <a:pt x="2160" y="2181"/>
                    </a:lnTo>
                    <a:lnTo>
                      <a:pt x="6875" y="200"/>
                    </a:lnTo>
                    <a:cubicBezTo>
                      <a:pt x="6927" y="178"/>
                      <a:pt x="6952" y="117"/>
                      <a:pt x="6930" y="64"/>
                    </a:cubicBezTo>
                    <a:cubicBezTo>
                      <a:pt x="6914" y="25"/>
                      <a:pt x="6875" y="1"/>
                      <a:pt x="6834" y="1"/>
                    </a:cubicBezTo>
                    <a:close/>
                  </a:path>
                </a:pathLst>
              </a:custGeom>
              <a:solidFill>
                <a:srgbClr val="FFC600">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962;p59">
                <a:extLst>
                  <a:ext uri="{FF2B5EF4-FFF2-40B4-BE49-F238E27FC236}">
                    <a16:creationId xmlns:a16="http://schemas.microsoft.com/office/drawing/2014/main" id="{50433AF5-CAFC-8749-9D5D-E3EDB4CA82FC}"/>
                  </a:ext>
                </a:extLst>
              </p:cNvPr>
              <p:cNvSpPr/>
              <p:nvPr/>
            </p:nvSpPr>
            <p:spPr>
              <a:xfrm>
                <a:off x="136825" y="2982250"/>
                <a:ext cx="89025" cy="391875"/>
              </a:xfrm>
              <a:custGeom>
                <a:avLst/>
                <a:gdLst/>
                <a:ahLst/>
                <a:cxnLst/>
                <a:rect l="l" t="t" r="r" b="b"/>
                <a:pathLst>
                  <a:path w="3561" h="15675" extrusionOk="0">
                    <a:moveTo>
                      <a:pt x="2831" y="1"/>
                    </a:moveTo>
                    <a:lnTo>
                      <a:pt x="687" y="123"/>
                    </a:lnTo>
                    <a:lnTo>
                      <a:pt x="1" y="15674"/>
                    </a:lnTo>
                    <a:lnTo>
                      <a:pt x="3560" y="15674"/>
                    </a:lnTo>
                    <a:lnTo>
                      <a:pt x="28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
            <p:nvSpPr>
              <p:cNvPr id="2658" name="Google Shape;2963;p59">
                <a:extLst>
                  <a:ext uri="{FF2B5EF4-FFF2-40B4-BE49-F238E27FC236}">
                    <a16:creationId xmlns:a16="http://schemas.microsoft.com/office/drawing/2014/main" id="{5F3AFC92-AA8A-E6F7-2EC4-38FEE1E0B753}"/>
                  </a:ext>
                </a:extLst>
              </p:cNvPr>
              <p:cNvSpPr/>
              <p:nvPr/>
            </p:nvSpPr>
            <p:spPr>
              <a:xfrm>
                <a:off x="136825" y="2982238"/>
                <a:ext cx="89025" cy="391875"/>
              </a:xfrm>
              <a:custGeom>
                <a:avLst/>
                <a:gdLst/>
                <a:ahLst/>
                <a:cxnLst/>
                <a:rect l="l" t="t" r="r" b="b"/>
                <a:pathLst>
                  <a:path w="3561" h="15675" extrusionOk="0">
                    <a:moveTo>
                      <a:pt x="2831" y="1"/>
                    </a:moveTo>
                    <a:lnTo>
                      <a:pt x="687" y="123"/>
                    </a:lnTo>
                    <a:lnTo>
                      <a:pt x="1" y="15674"/>
                    </a:lnTo>
                    <a:lnTo>
                      <a:pt x="3560" y="15674"/>
                    </a:lnTo>
                    <a:lnTo>
                      <a:pt x="2831" y="1"/>
                    </a:ln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2964;p59">
              <a:extLst>
                <a:ext uri="{FF2B5EF4-FFF2-40B4-BE49-F238E27FC236}">
                  <a16:creationId xmlns:a16="http://schemas.microsoft.com/office/drawing/2014/main" id="{57878227-154C-529A-8419-A05F7C25DF22}"/>
                </a:ext>
              </a:extLst>
            </p:cNvPr>
            <p:cNvSpPr/>
            <p:nvPr/>
          </p:nvSpPr>
          <p:spPr>
            <a:xfrm>
              <a:off x="504275" y="2976850"/>
              <a:ext cx="62450" cy="14900"/>
            </a:xfrm>
            <a:custGeom>
              <a:avLst/>
              <a:gdLst/>
              <a:ahLst/>
              <a:cxnLst/>
              <a:rect l="l" t="t" r="r" b="b"/>
              <a:pathLst>
                <a:path w="2498" h="596" extrusionOk="0">
                  <a:moveTo>
                    <a:pt x="2492" y="1"/>
                  </a:moveTo>
                  <a:lnTo>
                    <a:pt x="0" y="28"/>
                  </a:lnTo>
                  <a:lnTo>
                    <a:pt x="8" y="596"/>
                  </a:lnTo>
                  <a:lnTo>
                    <a:pt x="2498" y="570"/>
                  </a:lnTo>
                  <a:lnTo>
                    <a:pt x="2492" y="1"/>
                  </a:lnTo>
                  <a:close/>
                </a:path>
              </a:pathLst>
            </a:custGeom>
            <a:solidFill>
              <a:srgbClr val="FFC600">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5;p59">
              <a:extLst>
                <a:ext uri="{FF2B5EF4-FFF2-40B4-BE49-F238E27FC236}">
                  <a16:creationId xmlns:a16="http://schemas.microsoft.com/office/drawing/2014/main" id="{C24DD579-C0CB-C007-A2CE-4C538086E1F8}"/>
                </a:ext>
              </a:extLst>
            </p:cNvPr>
            <p:cNvSpPr/>
            <p:nvPr/>
          </p:nvSpPr>
          <p:spPr>
            <a:xfrm>
              <a:off x="1003600" y="2480075"/>
              <a:ext cx="132075" cy="74050"/>
            </a:xfrm>
            <a:custGeom>
              <a:avLst/>
              <a:gdLst/>
              <a:ahLst/>
              <a:cxnLst/>
              <a:rect l="l" t="t" r="r" b="b"/>
              <a:pathLst>
                <a:path w="5283" h="2962" extrusionOk="0">
                  <a:moveTo>
                    <a:pt x="2618" y="1"/>
                  </a:moveTo>
                  <a:cubicBezTo>
                    <a:pt x="2343" y="1"/>
                    <a:pt x="2068" y="73"/>
                    <a:pt x="1835" y="220"/>
                  </a:cubicBezTo>
                  <a:cubicBezTo>
                    <a:pt x="1278" y="572"/>
                    <a:pt x="1011" y="1320"/>
                    <a:pt x="1218" y="1944"/>
                  </a:cubicBezTo>
                  <a:cubicBezTo>
                    <a:pt x="1171" y="1920"/>
                    <a:pt x="1120" y="1908"/>
                    <a:pt x="1069" y="1908"/>
                  </a:cubicBezTo>
                  <a:cubicBezTo>
                    <a:pt x="968" y="1908"/>
                    <a:pt x="869" y="1955"/>
                    <a:pt x="805" y="2042"/>
                  </a:cubicBezTo>
                  <a:cubicBezTo>
                    <a:pt x="709" y="2172"/>
                    <a:pt x="722" y="2351"/>
                    <a:pt x="835" y="2467"/>
                  </a:cubicBezTo>
                  <a:cubicBezTo>
                    <a:pt x="777" y="2450"/>
                    <a:pt x="718" y="2443"/>
                    <a:pt x="660" y="2443"/>
                  </a:cubicBezTo>
                  <a:cubicBezTo>
                    <a:pt x="386" y="2443"/>
                    <a:pt x="120" y="2611"/>
                    <a:pt x="0" y="2865"/>
                  </a:cubicBezTo>
                  <a:cubicBezTo>
                    <a:pt x="510" y="2852"/>
                    <a:pt x="1020" y="2845"/>
                    <a:pt x="1530" y="2845"/>
                  </a:cubicBezTo>
                  <a:cubicBezTo>
                    <a:pt x="2764" y="2845"/>
                    <a:pt x="3997" y="2884"/>
                    <a:pt x="5228" y="2961"/>
                  </a:cubicBezTo>
                  <a:cubicBezTo>
                    <a:pt x="5283" y="2790"/>
                    <a:pt x="5114" y="2558"/>
                    <a:pt x="4937" y="2558"/>
                  </a:cubicBezTo>
                  <a:cubicBezTo>
                    <a:pt x="4928" y="2558"/>
                    <a:pt x="4919" y="2559"/>
                    <a:pt x="4910" y="2560"/>
                  </a:cubicBezTo>
                  <a:cubicBezTo>
                    <a:pt x="4976" y="2392"/>
                    <a:pt x="5020" y="2211"/>
                    <a:pt x="4998" y="2032"/>
                  </a:cubicBezTo>
                  <a:cubicBezTo>
                    <a:pt x="4978" y="1854"/>
                    <a:pt x="4881" y="1676"/>
                    <a:pt x="4722" y="1591"/>
                  </a:cubicBezTo>
                  <a:cubicBezTo>
                    <a:pt x="4665" y="1561"/>
                    <a:pt x="4599" y="1545"/>
                    <a:pt x="4533" y="1545"/>
                  </a:cubicBezTo>
                  <a:cubicBezTo>
                    <a:pt x="4418" y="1545"/>
                    <a:pt x="4303" y="1592"/>
                    <a:pt x="4236" y="1685"/>
                  </a:cubicBezTo>
                  <a:cubicBezTo>
                    <a:pt x="4169" y="1212"/>
                    <a:pt x="4003" y="734"/>
                    <a:pt x="3659" y="404"/>
                  </a:cubicBezTo>
                  <a:cubicBezTo>
                    <a:pt x="3383" y="139"/>
                    <a:pt x="3000" y="1"/>
                    <a:pt x="26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66;p59">
              <a:extLst>
                <a:ext uri="{FF2B5EF4-FFF2-40B4-BE49-F238E27FC236}">
                  <a16:creationId xmlns:a16="http://schemas.microsoft.com/office/drawing/2014/main" id="{D0D1FA95-8CDE-C133-35F2-413CE737D4C8}"/>
                </a:ext>
              </a:extLst>
            </p:cNvPr>
            <p:cNvSpPr/>
            <p:nvPr/>
          </p:nvSpPr>
          <p:spPr>
            <a:xfrm>
              <a:off x="270375" y="2630650"/>
              <a:ext cx="197675" cy="103950"/>
            </a:xfrm>
            <a:custGeom>
              <a:avLst/>
              <a:gdLst/>
              <a:ahLst/>
              <a:cxnLst/>
              <a:rect l="l" t="t" r="r" b="b"/>
              <a:pathLst>
                <a:path w="7907" h="4158" extrusionOk="0">
                  <a:moveTo>
                    <a:pt x="3137" y="0"/>
                  </a:moveTo>
                  <a:cubicBezTo>
                    <a:pt x="2970" y="0"/>
                    <a:pt x="2803" y="30"/>
                    <a:pt x="2647" y="91"/>
                  </a:cubicBezTo>
                  <a:cubicBezTo>
                    <a:pt x="2172" y="277"/>
                    <a:pt x="1832" y="719"/>
                    <a:pt x="1667" y="1204"/>
                  </a:cubicBezTo>
                  <a:cubicBezTo>
                    <a:pt x="1504" y="1687"/>
                    <a:pt x="1496" y="2209"/>
                    <a:pt x="1530" y="2717"/>
                  </a:cubicBezTo>
                  <a:cubicBezTo>
                    <a:pt x="1435" y="2666"/>
                    <a:pt x="1332" y="2641"/>
                    <a:pt x="1229" y="2641"/>
                  </a:cubicBezTo>
                  <a:cubicBezTo>
                    <a:pt x="1079" y="2641"/>
                    <a:pt x="931" y="2693"/>
                    <a:pt x="814" y="2795"/>
                  </a:cubicBezTo>
                  <a:cubicBezTo>
                    <a:pt x="614" y="2967"/>
                    <a:pt x="542" y="3246"/>
                    <a:pt x="633" y="3493"/>
                  </a:cubicBezTo>
                  <a:cubicBezTo>
                    <a:pt x="609" y="3487"/>
                    <a:pt x="585" y="3485"/>
                    <a:pt x="561" y="3485"/>
                  </a:cubicBezTo>
                  <a:cubicBezTo>
                    <a:pt x="268" y="3485"/>
                    <a:pt x="0" y="3857"/>
                    <a:pt x="11" y="4158"/>
                  </a:cubicBezTo>
                  <a:cubicBezTo>
                    <a:pt x="1390" y="4025"/>
                    <a:pt x="2773" y="3959"/>
                    <a:pt x="4156" y="3959"/>
                  </a:cubicBezTo>
                  <a:cubicBezTo>
                    <a:pt x="5408" y="3959"/>
                    <a:pt x="6659" y="4013"/>
                    <a:pt x="7906" y="4121"/>
                  </a:cubicBezTo>
                  <a:cubicBezTo>
                    <a:pt x="7895" y="3843"/>
                    <a:pt x="7654" y="3598"/>
                    <a:pt x="7388" y="3598"/>
                  </a:cubicBezTo>
                  <a:cubicBezTo>
                    <a:pt x="7349" y="3598"/>
                    <a:pt x="7309" y="3604"/>
                    <a:pt x="7269" y="3615"/>
                  </a:cubicBezTo>
                  <a:cubicBezTo>
                    <a:pt x="7295" y="3215"/>
                    <a:pt x="7320" y="2811"/>
                    <a:pt x="7248" y="2417"/>
                  </a:cubicBezTo>
                  <a:cubicBezTo>
                    <a:pt x="7177" y="2022"/>
                    <a:pt x="6998" y="1634"/>
                    <a:pt x="6681" y="1389"/>
                  </a:cubicBezTo>
                  <a:cubicBezTo>
                    <a:pt x="6442" y="1204"/>
                    <a:pt x="6135" y="1114"/>
                    <a:pt x="5829" y="1114"/>
                  </a:cubicBezTo>
                  <a:cubicBezTo>
                    <a:pt x="5729" y="1114"/>
                    <a:pt x="5629" y="1123"/>
                    <a:pt x="5531" y="1142"/>
                  </a:cubicBezTo>
                  <a:cubicBezTo>
                    <a:pt x="5136" y="1218"/>
                    <a:pt x="4776" y="1437"/>
                    <a:pt x="4487" y="1720"/>
                  </a:cubicBezTo>
                  <a:cubicBezTo>
                    <a:pt x="4614" y="1231"/>
                    <a:pt x="4443" y="679"/>
                    <a:pt x="4065" y="343"/>
                  </a:cubicBezTo>
                  <a:cubicBezTo>
                    <a:pt x="3813" y="120"/>
                    <a:pt x="3474" y="0"/>
                    <a:pt x="3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67;p59">
              <a:extLst>
                <a:ext uri="{FF2B5EF4-FFF2-40B4-BE49-F238E27FC236}">
                  <a16:creationId xmlns:a16="http://schemas.microsoft.com/office/drawing/2014/main" id="{CE87D5CB-E25D-EE62-6234-87790BD4D978}"/>
                </a:ext>
              </a:extLst>
            </p:cNvPr>
            <p:cNvSpPr/>
            <p:nvPr/>
          </p:nvSpPr>
          <p:spPr>
            <a:xfrm>
              <a:off x="1214850" y="2866375"/>
              <a:ext cx="105875" cy="55800"/>
            </a:xfrm>
            <a:custGeom>
              <a:avLst/>
              <a:gdLst/>
              <a:ahLst/>
              <a:cxnLst/>
              <a:rect l="l" t="t" r="r" b="b"/>
              <a:pathLst>
                <a:path w="4235" h="2232" extrusionOk="0">
                  <a:moveTo>
                    <a:pt x="1689" y="0"/>
                  </a:moveTo>
                  <a:cubicBezTo>
                    <a:pt x="1600" y="0"/>
                    <a:pt x="1509" y="16"/>
                    <a:pt x="1418" y="52"/>
                  </a:cubicBezTo>
                  <a:cubicBezTo>
                    <a:pt x="1164" y="153"/>
                    <a:pt x="980" y="389"/>
                    <a:pt x="892" y="649"/>
                  </a:cubicBezTo>
                  <a:cubicBezTo>
                    <a:pt x="806" y="907"/>
                    <a:pt x="802" y="1187"/>
                    <a:pt x="819" y="1460"/>
                  </a:cubicBezTo>
                  <a:cubicBezTo>
                    <a:pt x="766" y="1430"/>
                    <a:pt x="710" y="1417"/>
                    <a:pt x="657" y="1417"/>
                  </a:cubicBezTo>
                  <a:cubicBezTo>
                    <a:pt x="438" y="1417"/>
                    <a:pt x="253" y="1638"/>
                    <a:pt x="339" y="1874"/>
                  </a:cubicBezTo>
                  <a:cubicBezTo>
                    <a:pt x="327" y="1871"/>
                    <a:pt x="314" y="1870"/>
                    <a:pt x="301" y="1870"/>
                  </a:cubicBezTo>
                  <a:cubicBezTo>
                    <a:pt x="144" y="1870"/>
                    <a:pt x="0" y="2069"/>
                    <a:pt x="7" y="2231"/>
                  </a:cubicBezTo>
                  <a:cubicBezTo>
                    <a:pt x="747" y="2160"/>
                    <a:pt x="1490" y="2124"/>
                    <a:pt x="2233" y="2124"/>
                  </a:cubicBezTo>
                  <a:cubicBezTo>
                    <a:pt x="2901" y="2124"/>
                    <a:pt x="3568" y="2153"/>
                    <a:pt x="4235" y="2211"/>
                  </a:cubicBezTo>
                  <a:cubicBezTo>
                    <a:pt x="4228" y="2063"/>
                    <a:pt x="4099" y="1931"/>
                    <a:pt x="3957" y="1931"/>
                  </a:cubicBezTo>
                  <a:cubicBezTo>
                    <a:pt x="3936" y="1931"/>
                    <a:pt x="3915" y="1933"/>
                    <a:pt x="3893" y="1940"/>
                  </a:cubicBezTo>
                  <a:cubicBezTo>
                    <a:pt x="3908" y="1725"/>
                    <a:pt x="3921" y="1509"/>
                    <a:pt x="3883" y="1298"/>
                  </a:cubicBezTo>
                  <a:cubicBezTo>
                    <a:pt x="3844" y="1086"/>
                    <a:pt x="3747" y="879"/>
                    <a:pt x="3578" y="748"/>
                  </a:cubicBezTo>
                  <a:cubicBezTo>
                    <a:pt x="3450" y="649"/>
                    <a:pt x="3285" y="600"/>
                    <a:pt x="3120" y="600"/>
                  </a:cubicBezTo>
                  <a:cubicBezTo>
                    <a:pt x="3067" y="600"/>
                    <a:pt x="3014" y="605"/>
                    <a:pt x="2962" y="615"/>
                  </a:cubicBezTo>
                  <a:cubicBezTo>
                    <a:pt x="2751" y="656"/>
                    <a:pt x="2558" y="774"/>
                    <a:pt x="2404" y="926"/>
                  </a:cubicBezTo>
                  <a:cubicBezTo>
                    <a:pt x="2530" y="436"/>
                    <a:pt x="2147" y="0"/>
                    <a:pt x="1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68;p59">
              <a:extLst>
                <a:ext uri="{FF2B5EF4-FFF2-40B4-BE49-F238E27FC236}">
                  <a16:creationId xmlns:a16="http://schemas.microsoft.com/office/drawing/2014/main" id="{33E2E359-7088-2E10-80A9-A7EBC128DD58}"/>
                </a:ext>
              </a:extLst>
            </p:cNvPr>
            <p:cNvSpPr/>
            <p:nvPr/>
          </p:nvSpPr>
          <p:spPr>
            <a:xfrm>
              <a:off x="1184875" y="2608375"/>
              <a:ext cx="228825" cy="136075"/>
            </a:xfrm>
            <a:custGeom>
              <a:avLst/>
              <a:gdLst/>
              <a:ahLst/>
              <a:cxnLst/>
              <a:rect l="l" t="t" r="r" b="b"/>
              <a:pathLst>
                <a:path w="9153" h="5443" extrusionOk="0">
                  <a:moveTo>
                    <a:pt x="3453" y="1"/>
                  </a:moveTo>
                  <a:cubicBezTo>
                    <a:pt x="3103" y="1"/>
                    <a:pt x="2752" y="76"/>
                    <a:pt x="2469" y="277"/>
                  </a:cubicBezTo>
                  <a:cubicBezTo>
                    <a:pt x="2122" y="525"/>
                    <a:pt x="1925" y="929"/>
                    <a:pt x="1786" y="1332"/>
                  </a:cubicBezTo>
                  <a:cubicBezTo>
                    <a:pt x="1505" y="2152"/>
                    <a:pt x="1414" y="3027"/>
                    <a:pt x="1524" y="3888"/>
                  </a:cubicBezTo>
                  <a:cubicBezTo>
                    <a:pt x="1481" y="3883"/>
                    <a:pt x="1439" y="3881"/>
                    <a:pt x="1396" y="3881"/>
                  </a:cubicBezTo>
                  <a:cubicBezTo>
                    <a:pt x="1090" y="3881"/>
                    <a:pt x="794" y="3999"/>
                    <a:pt x="573" y="4216"/>
                  </a:cubicBezTo>
                  <a:cubicBezTo>
                    <a:pt x="326" y="4459"/>
                    <a:pt x="1" y="4913"/>
                    <a:pt x="37" y="5259"/>
                  </a:cubicBezTo>
                  <a:cubicBezTo>
                    <a:pt x="1241" y="5166"/>
                    <a:pt x="2448" y="5119"/>
                    <a:pt x="3654" y="5119"/>
                  </a:cubicBezTo>
                  <a:cubicBezTo>
                    <a:pt x="5490" y="5119"/>
                    <a:pt x="7326" y="5227"/>
                    <a:pt x="9152" y="5443"/>
                  </a:cubicBezTo>
                  <a:cubicBezTo>
                    <a:pt x="9046" y="5033"/>
                    <a:pt x="8631" y="4734"/>
                    <a:pt x="8212" y="4734"/>
                  </a:cubicBezTo>
                  <a:cubicBezTo>
                    <a:pt x="8157" y="4734"/>
                    <a:pt x="8101" y="4739"/>
                    <a:pt x="8046" y="4750"/>
                  </a:cubicBezTo>
                  <a:cubicBezTo>
                    <a:pt x="8194" y="4349"/>
                    <a:pt x="8281" y="3918"/>
                    <a:pt x="8229" y="3495"/>
                  </a:cubicBezTo>
                  <a:cubicBezTo>
                    <a:pt x="8176" y="3072"/>
                    <a:pt x="7972" y="2656"/>
                    <a:pt x="7625" y="2407"/>
                  </a:cubicBezTo>
                  <a:cubicBezTo>
                    <a:pt x="7428" y="2267"/>
                    <a:pt x="7184" y="2189"/>
                    <a:pt x="6943" y="2189"/>
                  </a:cubicBezTo>
                  <a:cubicBezTo>
                    <a:pt x="6759" y="2189"/>
                    <a:pt x="6577" y="2234"/>
                    <a:pt x="6420" y="2333"/>
                  </a:cubicBezTo>
                  <a:cubicBezTo>
                    <a:pt x="6125" y="1101"/>
                    <a:pt x="4978" y="140"/>
                    <a:pt x="3718" y="14"/>
                  </a:cubicBezTo>
                  <a:cubicBezTo>
                    <a:pt x="3630" y="6"/>
                    <a:pt x="3542" y="1"/>
                    <a:pt x="3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69;p59">
              <a:extLst>
                <a:ext uri="{FF2B5EF4-FFF2-40B4-BE49-F238E27FC236}">
                  <a16:creationId xmlns:a16="http://schemas.microsoft.com/office/drawing/2014/main" id="{2378D8B9-A39D-502A-7EFB-D5F3B721D8B9}"/>
                </a:ext>
              </a:extLst>
            </p:cNvPr>
            <p:cNvSpPr/>
            <p:nvPr/>
          </p:nvSpPr>
          <p:spPr>
            <a:xfrm>
              <a:off x="338475" y="2841625"/>
              <a:ext cx="113975" cy="52675"/>
            </a:xfrm>
            <a:custGeom>
              <a:avLst/>
              <a:gdLst/>
              <a:ahLst/>
              <a:cxnLst/>
              <a:rect l="l" t="t" r="r" b="b"/>
              <a:pathLst>
                <a:path w="4559" h="2107" extrusionOk="0">
                  <a:moveTo>
                    <a:pt x="1303" y="1"/>
                  </a:moveTo>
                  <a:cubicBezTo>
                    <a:pt x="1274" y="1"/>
                    <a:pt x="1246" y="3"/>
                    <a:pt x="1217" y="6"/>
                  </a:cubicBezTo>
                  <a:cubicBezTo>
                    <a:pt x="872" y="51"/>
                    <a:pt x="615" y="370"/>
                    <a:pt x="530" y="708"/>
                  </a:cubicBezTo>
                  <a:cubicBezTo>
                    <a:pt x="447" y="1045"/>
                    <a:pt x="500" y="1399"/>
                    <a:pt x="554" y="1744"/>
                  </a:cubicBezTo>
                  <a:cubicBezTo>
                    <a:pt x="503" y="1722"/>
                    <a:pt x="449" y="1712"/>
                    <a:pt x="395" y="1712"/>
                  </a:cubicBezTo>
                  <a:cubicBezTo>
                    <a:pt x="323" y="1712"/>
                    <a:pt x="252" y="1730"/>
                    <a:pt x="189" y="1767"/>
                  </a:cubicBezTo>
                  <a:cubicBezTo>
                    <a:pt x="81" y="1831"/>
                    <a:pt x="14" y="1981"/>
                    <a:pt x="1" y="2107"/>
                  </a:cubicBezTo>
                  <a:cubicBezTo>
                    <a:pt x="788" y="2037"/>
                    <a:pt x="1578" y="2002"/>
                    <a:pt x="2368" y="2002"/>
                  </a:cubicBezTo>
                  <a:cubicBezTo>
                    <a:pt x="3099" y="2002"/>
                    <a:pt x="3829" y="2032"/>
                    <a:pt x="4558" y="2092"/>
                  </a:cubicBezTo>
                  <a:cubicBezTo>
                    <a:pt x="4511" y="1948"/>
                    <a:pt x="4419" y="1814"/>
                    <a:pt x="4279" y="1754"/>
                  </a:cubicBezTo>
                  <a:cubicBezTo>
                    <a:pt x="4213" y="1726"/>
                    <a:pt x="4143" y="1712"/>
                    <a:pt x="4072" y="1712"/>
                  </a:cubicBezTo>
                  <a:cubicBezTo>
                    <a:pt x="3993" y="1712"/>
                    <a:pt x="3913" y="1730"/>
                    <a:pt x="3840" y="1766"/>
                  </a:cubicBezTo>
                  <a:cubicBezTo>
                    <a:pt x="3885" y="1519"/>
                    <a:pt x="3688" y="1322"/>
                    <a:pt x="3470" y="1322"/>
                  </a:cubicBezTo>
                  <a:cubicBezTo>
                    <a:pt x="3402" y="1322"/>
                    <a:pt x="3331" y="1342"/>
                    <a:pt x="3265" y="1385"/>
                  </a:cubicBezTo>
                  <a:cubicBezTo>
                    <a:pt x="3314" y="1195"/>
                    <a:pt x="3299" y="985"/>
                    <a:pt x="3203" y="814"/>
                  </a:cubicBezTo>
                  <a:cubicBezTo>
                    <a:pt x="3108" y="644"/>
                    <a:pt x="2926" y="518"/>
                    <a:pt x="2729" y="512"/>
                  </a:cubicBezTo>
                  <a:cubicBezTo>
                    <a:pt x="2724" y="512"/>
                    <a:pt x="2720" y="512"/>
                    <a:pt x="2716" y="512"/>
                  </a:cubicBezTo>
                  <a:cubicBezTo>
                    <a:pt x="2524" y="512"/>
                    <a:pt x="2333" y="636"/>
                    <a:pt x="2275" y="819"/>
                  </a:cubicBezTo>
                  <a:cubicBezTo>
                    <a:pt x="2193" y="543"/>
                    <a:pt x="2015" y="304"/>
                    <a:pt x="1773" y="149"/>
                  </a:cubicBezTo>
                  <a:cubicBezTo>
                    <a:pt x="1631" y="60"/>
                    <a:pt x="1467" y="1"/>
                    <a:pt x="13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70;p59">
              <a:extLst>
                <a:ext uri="{FF2B5EF4-FFF2-40B4-BE49-F238E27FC236}">
                  <a16:creationId xmlns:a16="http://schemas.microsoft.com/office/drawing/2014/main" id="{7E4880D2-6477-433B-77C9-2D592A564F1D}"/>
                </a:ext>
              </a:extLst>
            </p:cNvPr>
            <p:cNvSpPr/>
            <p:nvPr/>
          </p:nvSpPr>
          <p:spPr>
            <a:xfrm>
              <a:off x="538800" y="2565150"/>
              <a:ext cx="609275" cy="264725"/>
            </a:xfrm>
            <a:custGeom>
              <a:avLst/>
              <a:gdLst/>
              <a:ahLst/>
              <a:cxnLst/>
              <a:rect l="l" t="t" r="r" b="b"/>
              <a:pathLst>
                <a:path w="24371" h="10589" extrusionOk="0">
                  <a:moveTo>
                    <a:pt x="13287" y="0"/>
                  </a:moveTo>
                  <a:cubicBezTo>
                    <a:pt x="13005" y="0"/>
                    <a:pt x="12722" y="39"/>
                    <a:pt x="12450" y="121"/>
                  </a:cubicBezTo>
                  <a:cubicBezTo>
                    <a:pt x="11263" y="479"/>
                    <a:pt x="10356" y="1625"/>
                    <a:pt x="10281" y="2864"/>
                  </a:cubicBezTo>
                  <a:cubicBezTo>
                    <a:pt x="10128" y="2824"/>
                    <a:pt x="9970" y="2804"/>
                    <a:pt x="9812" y="2804"/>
                  </a:cubicBezTo>
                  <a:cubicBezTo>
                    <a:pt x="9232" y="2804"/>
                    <a:pt x="8651" y="3066"/>
                    <a:pt x="8286" y="3517"/>
                  </a:cubicBezTo>
                  <a:cubicBezTo>
                    <a:pt x="8077" y="2778"/>
                    <a:pt x="7325" y="2246"/>
                    <a:pt x="6565" y="2246"/>
                  </a:cubicBezTo>
                  <a:cubicBezTo>
                    <a:pt x="6458" y="2246"/>
                    <a:pt x="6350" y="2257"/>
                    <a:pt x="6245" y="2279"/>
                  </a:cubicBezTo>
                  <a:cubicBezTo>
                    <a:pt x="5388" y="2458"/>
                    <a:pt x="4749" y="3361"/>
                    <a:pt x="4869" y="4229"/>
                  </a:cubicBezTo>
                  <a:cubicBezTo>
                    <a:pt x="4807" y="4214"/>
                    <a:pt x="4743" y="4207"/>
                    <a:pt x="4680" y="4207"/>
                  </a:cubicBezTo>
                  <a:cubicBezTo>
                    <a:pt x="4226" y="4207"/>
                    <a:pt x="3780" y="4575"/>
                    <a:pt x="3733" y="5033"/>
                  </a:cubicBezTo>
                  <a:cubicBezTo>
                    <a:pt x="3533" y="4939"/>
                    <a:pt x="3315" y="4895"/>
                    <a:pt x="3095" y="4895"/>
                  </a:cubicBezTo>
                  <a:cubicBezTo>
                    <a:pt x="2621" y="4895"/>
                    <a:pt x="2143" y="5103"/>
                    <a:pt x="1848" y="5477"/>
                  </a:cubicBezTo>
                  <a:cubicBezTo>
                    <a:pt x="1416" y="6022"/>
                    <a:pt x="1416" y="6867"/>
                    <a:pt x="1848" y="7412"/>
                  </a:cubicBezTo>
                  <a:cubicBezTo>
                    <a:pt x="681" y="7719"/>
                    <a:pt x="1" y="9208"/>
                    <a:pt x="535" y="10289"/>
                  </a:cubicBezTo>
                  <a:cubicBezTo>
                    <a:pt x="3302" y="10493"/>
                    <a:pt x="6091" y="10589"/>
                    <a:pt x="8886" y="10589"/>
                  </a:cubicBezTo>
                  <a:cubicBezTo>
                    <a:pt x="14020" y="10589"/>
                    <a:pt x="19173" y="10266"/>
                    <a:pt x="24241" y="9701"/>
                  </a:cubicBezTo>
                  <a:cubicBezTo>
                    <a:pt x="24370" y="8959"/>
                    <a:pt x="24136" y="8162"/>
                    <a:pt x="23626" y="7608"/>
                  </a:cubicBezTo>
                  <a:cubicBezTo>
                    <a:pt x="23164" y="7103"/>
                    <a:pt x="22483" y="6808"/>
                    <a:pt x="21798" y="6808"/>
                  </a:cubicBezTo>
                  <a:cubicBezTo>
                    <a:pt x="21730" y="6808"/>
                    <a:pt x="21661" y="6811"/>
                    <a:pt x="21593" y="6817"/>
                  </a:cubicBezTo>
                  <a:cubicBezTo>
                    <a:pt x="21777" y="6444"/>
                    <a:pt x="21521" y="5927"/>
                    <a:pt x="21111" y="5849"/>
                  </a:cubicBezTo>
                  <a:cubicBezTo>
                    <a:pt x="21610" y="4686"/>
                    <a:pt x="21349" y="3237"/>
                    <a:pt x="20475" y="2323"/>
                  </a:cubicBezTo>
                  <a:cubicBezTo>
                    <a:pt x="19862" y="1679"/>
                    <a:pt x="18972" y="1325"/>
                    <a:pt x="18086" y="1325"/>
                  </a:cubicBezTo>
                  <a:cubicBezTo>
                    <a:pt x="17710" y="1325"/>
                    <a:pt x="17336" y="1389"/>
                    <a:pt x="16983" y="1520"/>
                  </a:cubicBezTo>
                  <a:cubicBezTo>
                    <a:pt x="16837" y="1243"/>
                    <a:pt x="16523" y="1083"/>
                    <a:pt x="16213" y="1083"/>
                  </a:cubicBezTo>
                  <a:cubicBezTo>
                    <a:pt x="16058" y="1083"/>
                    <a:pt x="15904" y="1123"/>
                    <a:pt x="15774" y="1210"/>
                  </a:cubicBezTo>
                  <a:cubicBezTo>
                    <a:pt x="15198" y="446"/>
                    <a:pt x="14240" y="0"/>
                    <a:pt x="13287" y="0"/>
                  </a:cubicBezTo>
                  <a:close/>
                </a:path>
              </a:pathLst>
            </a:custGeom>
            <a:solidFill>
              <a:srgbClr val="EF5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71;p59">
              <a:extLst>
                <a:ext uri="{FF2B5EF4-FFF2-40B4-BE49-F238E27FC236}">
                  <a16:creationId xmlns:a16="http://schemas.microsoft.com/office/drawing/2014/main" id="{B8BFD838-45B1-86A4-0A3C-A2F4A8DAFD1A}"/>
                </a:ext>
              </a:extLst>
            </p:cNvPr>
            <p:cNvSpPr/>
            <p:nvPr/>
          </p:nvSpPr>
          <p:spPr>
            <a:xfrm>
              <a:off x="595000" y="2599575"/>
              <a:ext cx="496775" cy="487625"/>
            </a:xfrm>
            <a:custGeom>
              <a:avLst/>
              <a:gdLst/>
              <a:ahLst/>
              <a:cxnLst/>
              <a:rect l="l" t="t" r="r" b="b"/>
              <a:pathLst>
                <a:path w="19871" h="19505" extrusionOk="0">
                  <a:moveTo>
                    <a:pt x="10118" y="0"/>
                  </a:moveTo>
                  <a:cubicBezTo>
                    <a:pt x="8668" y="0"/>
                    <a:pt x="7220" y="323"/>
                    <a:pt x="5884" y="965"/>
                  </a:cubicBezTo>
                  <a:cubicBezTo>
                    <a:pt x="3171" y="2273"/>
                    <a:pt x="1156" y="4801"/>
                    <a:pt x="552" y="7838"/>
                  </a:cubicBezTo>
                  <a:cubicBezTo>
                    <a:pt x="428" y="8457"/>
                    <a:pt x="417" y="9099"/>
                    <a:pt x="364" y="9752"/>
                  </a:cubicBezTo>
                  <a:cubicBezTo>
                    <a:pt x="1" y="14276"/>
                    <a:pt x="3311" y="19505"/>
                    <a:pt x="10116" y="19505"/>
                  </a:cubicBezTo>
                  <a:cubicBezTo>
                    <a:pt x="12703" y="19505"/>
                    <a:pt x="15184" y="18478"/>
                    <a:pt x="17014" y="16648"/>
                  </a:cubicBezTo>
                  <a:cubicBezTo>
                    <a:pt x="18843" y="14819"/>
                    <a:pt x="19870" y="12337"/>
                    <a:pt x="19867" y="9751"/>
                  </a:cubicBezTo>
                  <a:cubicBezTo>
                    <a:pt x="19867" y="5652"/>
                    <a:pt x="17338" y="2143"/>
                    <a:pt x="13755" y="702"/>
                  </a:cubicBezTo>
                  <a:cubicBezTo>
                    <a:pt x="12586" y="233"/>
                    <a:pt x="11351" y="0"/>
                    <a:pt x="10118" y="0"/>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72;p59">
              <a:extLst>
                <a:ext uri="{FF2B5EF4-FFF2-40B4-BE49-F238E27FC236}">
                  <a16:creationId xmlns:a16="http://schemas.microsoft.com/office/drawing/2014/main" id="{87CBC2EF-6E6D-3D5F-373A-4F3C491AB929}"/>
                </a:ext>
              </a:extLst>
            </p:cNvPr>
            <p:cNvSpPr/>
            <p:nvPr/>
          </p:nvSpPr>
          <p:spPr>
            <a:xfrm>
              <a:off x="608825" y="2623650"/>
              <a:ext cx="336025" cy="364875"/>
            </a:xfrm>
            <a:custGeom>
              <a:avLst/>
              <a:gdLst/>
              <a:ahLst/>
              <a:cxnLst/>
              <a:rect l="l" t="t" r="r" b="b"/>
              <a:pathLst>
                <a:path w="13441" h="14595" extrusionOk="0">
                  <a:moveTo>
                    <a:pt x="5334" y="0"/>
                  </a:moveTo>
                  <a:cubicBezTo>
                    <a:pt x="2619" y="1309"/>
                    <a:pt x="605" y="3838"/>
                    <a:pt x="1" y="6875"/>
                  </a:cubicBezTo>
                  <a:cubicBezTo>
                    <a:pt x="460" y="7163"/>
                    <a:pt x="848" y="7595"/>
                    <a:pt x="1266" y="7955"/>
                  </a:cubicBezTo>
                  <a:cubicBezTo>
                    <a:pt x="1688" y="8324"/>
                    <a:pt x="2258" y="8634"/>
                    <a:pt x="2792" y="8634"/>
                  </a:cubicBezTo>
                  <a:cubicBezTo>
                    <a:pt x="3017" y="8634"/>
                    <a:pt x="3236" y="8579"/>
                    <a:pt x="3435" y="8450"/>
                  </a:cubicBezTo>
                  <a:cubicBezTo>
                    <a:pt x="3848" y="8181"/>
                    <a:pt x="4033" y="7663"/>
                    <a:pt x="4070" y="7173"/>
                  </a:cubicBezTo>
                  <a:cubicBezTo>
                    <a:pt x="4106" y="6683"/>
                    <a:pt x="4024" y="6190"/>
                    <a:pt x="4033" y="5698"/>
                  </a:cubicBezTo>
                  <a:cubicBezTo>
                    <a:pt x="4042" y="5205"/>
                    <a:pt x="4163" y="4683"/>
                    <a:pt x="4526" y="4349"/>
                  </a:cubicBezTo>
                  <a:cubicBezTo>
                    <a:pt x="4710" y="4179"/>
                    <a:pt x="4968" y="4086"/>
                    <a:pt x="5216" y="4086"/>
                  </a:cubicBezTo>
                  <a:cubicBezTo>
                    <a:pt x="5458" y="4086"/>
                    <a:pt x="5690" y="4174"/>
                    <a:pt x="5836" y="4368"/>
                  </a:cubicBezTo>
                  <a:cubicBezTo>
                    <a:pt x="6102" y="4721"/>
                    <a:pt x="5982" y="5223"/>
                    <a:pt x="5823" y="5637"/>
                  </a:cubicBezTo>
                  <a:cubicBezTo>
                    <a:pt x="5665" y="6050"/>
                    <a:pt x="5477" y="6506"/>
                    <a:pt x="5641" y="6918"/>
                  </a:cubicBezTo>
                  <a:cubicBezTo>
                    <a:pt x="5846" y="7436"/>
                    <a:pt x="6533" y="7660"/>
                    <a:pt x="6682" y="8197"/>
                  </a:cubicBezTo>
                  <a:cubicBezTo>
                    <a:pt x="6800" y="8625"/>
                    <a:pt x="6503" y="9075"/>
                    <a:pt x="6116" y="9296"/>
                  </a:cubicBezTo>
                  <a:cubicBezTo>
                    <a:pt x="5730" y="9514"/>
                    <a:pt x="5273" y="9561"/>
                    <a:pt x="4834" y="9627"/>
                  </a:cubicBezTo>
                  <a:cubicBezTo>
                    <a:pt x="4220" y="9719"/>
                    <a:pt x="3584" y="9873"/>
                    <a:pt x="3123" y="10289"/>
                  </a:cubicBezTo>
                  <a:cubicBezTo>
                    <a:pt x="2662" y="10705"/>
                    <a:pt x="2447" y="11453"/>
                    <a:pt x="2802" y="11964"/>
                  </a:cubicBezTo>
                  <a:cubicBezTo>
                    <a:pt x="3115" y="12416"/>
                    <a:pt x="3720" y="12523"/>
                    <a:pt x="4283" y="12523"/>
                  </a:cubicBezTo>
                  <a:cubicBezTo>
                    <a:pt x="4342" y="12523"/>
                    <a:pt x="4401" y="12522"/>
                    <a:pt x="4459" y="12520"/>
                  </a:cubicBezTo>
                  <a:cubicBezTo>
                    <a:pt x="4653" y="12512"/>
                    <a:pt x="4853" y="12501"/>
                    <a:pt x="5051" y="12501"/>
                  </a:cubicBezTo>
                  <a:cubicBezTo>
                    <a:pt x="5476" y="12501"/>
                    <a:pt x="5894" y="12552"/>
                    <a:pt x="6230" y="12795"/>
                  </a:cubicBezTo>
                  <a:cubicBezTo>
                    <a:pt x="6582" y="13051"/>
                    <a:pt x="6770" y="13468"/>
                    <a:pt x="7038" y="13809"/>
                  </a:cubicBezTo>
                  <a:cubicBezTo>
                    <a:pt x="7326" y="14172"/>
                    <a:pt x="7722" y="14461"/>
                    <a:pt x="8176" y="14559"/>
                  </a:cubicBezTo>
                  <a:cubicBezTo>
                    <a:pt x="8286" y="14583"/>
                    <a:pt x="8399" y="14595"/>
                    <a:pt x="8512" y="14595"/>
                  </a:cubicBezTo>
                  <a:cubicBezTo>
                    <a:pt x="8864" y="14595"/>
                    <a:pt x="9217" y="14478"/>
                    <a:pt x="9474" y="14241"/>
                  </a:cubicBezTo>
                  <a:cubicBezTo>
                    <a:pt x="9686" y="14048"/>
                    <a:pt x="9823" y="13795"/>
                    <a:pt x="9960" y="13547"/>
                  </a:cubicBezTo>
                  <a:cubicBezTo>
                    <a:pt x="10092" y="13312"/>
                    <a:pt x="10240" y="13173"/>
                    <a:pt x="10500" y="13087"/>
                  </a:cubicBezTo>
                  <a:cubicBezTo>
                    <a:pt x="10675" y="13032"/>
                    <a:pt x="10859" y="12989"/>
                    <a:pt x="11002" y="12876"/>
                  </a:cubicBezTo>
                  <a:cubicBezTo>
                    <a:pt x="11199" y="12715"/>
                    <a:pt x="11278" y="12451"/>
                    <a:pt x="11202" y="12207"/>
                  </a:cubicBezTo>
                  <a:cubicBezTo>
                    <a:pt x="11097" y="11885"/>
                    <a:pt x="10752" y="11714"/>
                    <a:pt x="10535" y="11453"/>
                  </a:cubicBezTo>
                  <a:cubicBezTo>
                    <a:pt x="10243" y="11107"/>
                    <a:pt x="10192" y="10536"/>
                    <a:pt x="10434" y="10146"/>
                  </a:cubicBezTo>
                  <a:cubicBezTo>
                    <a:pt x="10687" y="9745"/>
                    <a:pt x="11377" y="9719"/>
                    <a:pt x="11788" y="9675"/>
                  </a:cubicBezTo>
                  <a:cubicBezTo>
                    <a:pt x="12249" y="9628"/>
                    <a:pt x="12792" y="9577"/>
                    <a:pt x="13091" y="9172"/>
                  </a:cubicBezTo>
                  <a:cubicBezTo>
                    <a:pt x="13441" y="8700"/>
                    <a:pt x="13218" y="7983"/>
                    <a:pt x="12760" y="7615"/>
                  </a:cubicBezTo>
                  <a:cubicBezTo>
                    <a:pt x="12302" y="7249"/>
                    <a:pt x="11686" y="7157"/>
                    <a:pt x="11101" y="7122"/>
                  </a:cubicBezTo>
                  <a:cubicBezTo>
                    <a:pt x="10906" y="7109"/>
                    <a:pt x="10704" y="7100"/>
                    <a:pt x="10529" y="7017"/>
                  </a:cubicBezTo>
                  <a:cubicBezTo>
                    <a:pt x="10353" y="6932"/>
                    <a:pt x="10205" y="6753"/>
                    <a:pt x="10230" y="6557"/>
                  </a:cubicBezTo>
                  <a:cubicBezTo>
                    <a:pt x="10253" y="6362"/>
                    <a:pt x="10434" y="6223"/>
                    <a:pt x="10501" y="6038"/>
                  </a:cubicBezTo>
                  <a:cubicBezTo>
                    <a:pt x="10644" y="5649"/>
                    <a:pt x="10215" y="5255"/>
                    <a:pt x="9804" y="5211"/>
                  </a:cubicBezTo>
                  <a:cubicBezTo>
                    <a:pt x="9756" y="5206"/>
                    <a:pt x="9709" y="5204"/>
                    <a:pt x="9661" y="5204"/>
                  </a:cubicBezTo>
                  <a:cubicBezTo>
                    <a:pt x="9297" y="5204"/>
                    <a:pt x="8938" y="5337"/>
                    <a:pt x="8571" y="5371"/>
                  </a:cubicBezTo>
                  <a:cubicBezTo>
                    <a:pt x="8532" y="5375"/>
                    <a:pt x="8491" y="5377"/>
                    <a:pt x="8451" y="5377"/>
                  </a:cubicBezTo>
                  <a:cubicBezTo>
                    <a:pt x="8064" y="5377"/>
                    <a:pt x="7646" y="5212"/>
                    <a:pt x="7555" y="4848"/>
                  </a:cubicBezTo>
                  <a:cubicBezTo>
                    <a:pt x="7469" y="4503"/>
                    <a:pt x="7721" y="4162"/>
                    <a:pt x="8010" y="3958"/>
                  </a:cubicBezTo>
                  <a:cubicBezTo>
                    <a:pt x="8299" y="3752"/>
                    <a:pt x="8643" y="3619"/>
                    <a:pt x="8888" y="3363"/>
                  </a:cubicBezTo>
                  <a:cubicBezTo>
                    <a:pt x="9133" y="3106"/>
                    <a:pt x="9235" y="2654"/>
                    <a:pt x="8977" y="2412"/>
                  </a:cubicBezTo>
                  <a:cubicBezTo>
                    <a:pt x="8792" y="2238"/>
                    <a:pt x="8507" y="2244"/>
                    <a:pt x="8253" y="2229"/>
                  </a:cubicBezTo>
                  <a:cubicBezTo>
                    <a:pt x="8000" y="2215"/>
                    <a:pt x="7702" y="2129"/>
                    <a:pt x="7623" y="1886"/>
                  </a:cubicBezTo>
                  <a:cubicBezTo>
                    <a:pt x="7501" y="1500"/>
                    <a:pt x="8037" y="1207"/>
                    <a:pt x="8083" y="805"/>
                  </a:cubicBezTo>
                  <a:cubicBezTo>
                    <a:pt x="8119" y="482"/>
                    <a:pt x="7807" y="206"/>
                    <a:pt x="7488" y="149"/>
                  </a:cubicBezTo>
                  <a:cubicBezTo>
                    <a:pt x="7420" y="137"/>
                    <a:pt x="7352" y="132"/>
                    <a:pt x="7284" y="132"/>
                  </a:cubicBezTo>
                  <a:cubicBezTo>
                    <a:pt x="7030" y="132"/>
                    <a:pt x="6777" y="204"/>
                    <a:pt x="6526" y="261"/>
                  </a:cubicBezTo>
                  <a:cubicBezTo>
                    <a:pt x="6365" y="298"/>
                    <a:pt x="6195" y="327"/>
                    <a:pt x="6030" y="327"/>
                  </a:cubicBezTo>
                  <a:cubicBezTo>
                    <a:pt x="5869" y="327"/>
                    <a:pt x="5713" y="299"/>
                    <a:pt x="5571" y="225"/>
                  </a:cubicBezTo>
                  <a:cubicBezTo>
                    <a:pt x="5473" y="172"/>
                    <a:pt x="5391" y="95"/>
                    <a:pt x="5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73;p59">
              <a:extLst>
                <a:ext uri="{FF2B5EF4-FFF2-40B4-BE49-F238E27FC236}">
                  <a16:creationId xmlns:a16="http://schemas.microsoft.com/office/drawing/2014/main" id="{1A04E646-6729-B839-6E7A-642CB3D36C7A}"/>
                </a:ext>
              </a:extLst>
            </p:cNvPr>
            <p:cNvSpPr/>
            <p:nvPr/>
          </p:nvSpPr>
          <p:spPr>
            <a:xfrm>
              <a:off x="887500" y="2617075"/>
              <a:ext cx="204225" cy="303275"/>
            </a:xfrm>
            <a:custGeom>
              <a:avLst/>
              <a:gdLst/>
              <a:ahLst/>
              <a:cxnLst/>
              <a:rect l="l" t="t" r="r" b="b"/>
              <a:pathLst>
                <a:path w="8169" h="12131" extrusionOk="0">
                  <a:moveTo>
                    <a:pt x="2058" y="1"/>
                  </a:moveTo>
                  <a:cubicBezTo>
                    <a:pt x="1894" y="72"/>
                    <a:pt x="1722" y="122"/>
                    <a:pt x="1547" y="149"/>
                  </a:cubicBezTo>
                  <a:cubicBezTo>
                    <a:pt x="1140" y="222"/>
                    <a:pt x="689" y="266"/>
                    <a:pt x="397" y="558"/>
                  </a:cubicBezTo>
                  <a:cubicBezTo>
                    <a:pt x="1" y="953"/>
                    <a:pt x="96" y="1672"/>
                    <a:pt x="491" y="2069"/>
                  </a:cubicBezTo>
                  <a:cubicBezTo>
                    <a:pt x="843" y="2421"/>
                    <a:pt x="1357" y="2557"/>
                    <a:pt x="1861" y="2557"/>
                  </a:cubicBezTo>
                  <a:cubicBezTo>
                    <a:pt x="1923" y="2557"/>
                    <a:pt x="1986" y="2555"/>
                    <a:pt x="2047" y="2551"/>
                  </a:cubicBezTo>
                  <a:cubicBezTo>
                    <a:pt x="2189" y="2542"/>
                    <a:pt x="2331" y="2524"/>
                    <a:pt x="2472" y="2524"/>
                  </a:cubicBezTo>
                  <a:cubicBezTo>
                    <a:pt x="2543" y="2524"/>
                    <a:pt x="2612" y="2529"/>
                    <a:pt x="2682" y="2540"/>
                  </a:cubicBezTo>
                  <a:cubicBezTo>
                    <a:pt x="2891" y="2577"/>
                    <a:pt x="3101" y="2696"/>
                    <a:pt x="3172" y="2898"/>
                  </a:cubicBezTo>
                  <a:cubicBezTo>
                    <a:pt x="3282" y="3211"/>
                    <a:pt x="3013" y="3534"/>
                    <a:pt x="3016" y="3865"/>
                  </a:cubicBezTo>
                  <a:cubicBezTo>
                    <a:pt x="3022" y="4336"/>
                    <a:pt x="3563" y="4625"/>
                    <a:pt x="4034" y="4629"/>
                  </a:cubicBezTo>
                  <a:cubicBezTo>
                    <a:pt x="4040" y="4629"/>
                    <a:pt x="4046" y="4629"/>
                    <a:pt x="4052" y="4629"/>
                  </a:cubicBezTo>
                  <a:cubicBezTo>
                    <a:pt x="4474" y="4629"/>
                    <a:pt x="4888" y="4492"/>
                    <a:pt x="5309" y="4492"/>
                  </a:cubicBezTo>
                  <a:cubicBezTo>
                    <a:pt x="5352" y="4492"/>
                    <a:pt x="5396" y="4493"/>
                    <a:pt x="5439" y="4497"/>
                  </a:cubicBezTo>
                  <a:cubicBezTo>
                    <a:pt x="5909" y="4530"/>
                    <a:pt x="6421" y="4904"/>
                    <a:pt x="6336" y="5366"/>
                  </a:cubicBezTo>
                  <a:cubicBezTo>
                    <a:pt x="6285" y="5646"/>
                    <a:pt x="6029" y="5852"/>
                    <a:pt x="5756" y="5935"/>
                  </a:cubicBezTo>
                  <a:cubicBezTo>
                    <a:pt x="5484" y="6018"/>
                    <a:pt x="5194" y="6008"/>
                    <a:pt x="4910" y="6017"/>
                  </a:cubicBezTo>
                  <a:cubicBezTo>
                    <a:pt x="4422" y="6033"/>
                    <a:pt x="3910" y="6123"/>
                    <a:pt x="3547" y="6448"/>
                  </a:cubicBezTo>
                  <a:cubicBezTo>
                    <a:pt x="3185" y="6772"/>
                    <a:pt x="3058" y="7394"/>
                    <a:pt x="3392" y="7747"/>
                  </a:cubicBezTo>
                  <a:cubicBezTo>
                    <a:pt x="3640" y="8009"/>
                    <a:pt x="4088" y="8088"/>
                    <a:pt x="4211" y="8428"/>
                  </a:cubicBezTo>
                  <a:cubicBezTo>
                    <a:pt x="4306" y="8686"/>
                    <a:pt x="4154" y="8971"/>
                    <a:pt x="3972" y="9175"/>
                  </a:cubicBezTo>
                  <a:cubicBezTo>
                    <a:pt x="3788" y="9381"/>
                    <a:pt x="3562" y="9560"/>
                    <a:pt x="3458" y="9815"/>
                  </a:cubicBezTo>
                  <a:cubicBezTo>
                    <a:pt x="3333" y="10125"/>
                    <a:pt x="3419" y="10485"/>
                    <a:pt x="3598" y="10767"/>
                  </a:cubicBezTo>
                  <a:cubicBezTo>
                    <a:pt x="3778" y="11047"/>
                    <a:pt x="4040" y="11263"/>
                    <a:pt x="4298" y="11471"/>
                  </a:cubicBezTo>
                  <a:cubicBezTo>
                    <a:pt x="4564" y="11687"/>
                    <a:pt x="4835" y="11907"/>
                    <a:pt x="5153" y="12033"/>
                  </a:cubicBezTo>
                  <a:cubicBezTo>
                    <a:pt x="5309" y="12094"/>
                    <a:pt x="5479" y="12131"/>
                    <a:pt x="5647" y="12131"/>
                  </a:cubicBezTo>
                  <a:cubicBezTo>
                    <a:pt x="5821" y="12131"/>
                    <a:pt x="5993" y="12091"/>
                    <a:pt x="6142" y="12001"/>
                  </a:cubicBezTo>
                  <a:cubicBezTo>
                    <a:pt x="6341" y="11880"/>
                    <a:pt x="6481" y="11683"/>
                    <a:pt x="6672" y="11548"/>
                  </a:cubicBezTo>
                  <a:cubicBezTo>
                    <a:pt x="6914" y="11378"/>
                    <a:pt x="7192" y="11332"/>
                    <a:pt x="7486" y="11332"/>
                  </a:cubicBezTo>
                  <a:cubicBezTo>
                    <a:pt x="7619" y="11332"/>
                    <a:pt x="7756" y="11341"/>
                    <a:pt x="7894" y="11353"/>
                  </a:cubicBezTo>
                  <a:cubicBezTo>
                    <a:pt x="8077" y="10599"/>
                    <a:pt x="8169" y="9826"/>
                    <a:pt x="8167" y="9051"/>
                  </a:cubicBezTo>
                  <a:cubicBezTo>
                    <a:pt x="8167" y="4952"/>
                    <a:pt x="5638" y="1443"/>
                    <a:pt x="2058" y="1"/>
                  </a:cubicBezTo>
                  <a:close/>
                </a:path>
              </a:pathLst>
            </a:custGeom>
            <a:solidFill>
              <a:srgbClr val="688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74;p59">
              <a:extLst>
                <a:ext uri="{FF2B5EF4-FFF2-40B4-BE49-F238E27FC236}">
                  <a16:creationId xmlns:a16="http://schemas.microsoft.com/office/drawing/2014/main" id="{B216FBF9-D038-421F-AFD3-915E86D9540A}"/>
                </a:ext>
              </a:extLst>
            </p:cNvPr>
            <p:cNvSpPr/>
            <p:nvPr/>
          </p:nvSpPr>
          <p:spPr>
            <a:xfrm>
              <a:off x="879550" y="2956400"/>
              <a:ext cx="173700" cy="113050"/>
            </a:xfrm>
            <a:custGeom>
              <a:avLst/>
              <a:gdLst/>
              <a:ahLst/>
              <a:cxnLst/>
              <a:rect l="l" t="t" r="r" b="b"/>
              <a:pathLst>
                <a:path w="6948" h="4522" extrusionOk="0">
                  <a:moveTo>
                    <a:pt x="5939" y="1"/>
                  </a:moveTo>
                  <a:cubicBezTo>
                    <a:pt x="5668" y="1"/>
                    <a:pt x="5395" y="100"/>
                    <a:pt x="5197" y="285"/>
                  </a:cubicBezTo>
                  <a:cubicBezTo>
                    <a:pt x="4904" y="559"/>
                    <a:pt x="4774" y="986"/>
                    <a:pt x="4454" y="1229"/>
                  </a:cubicBezTo>
                  <a:cubicBezTo>
                    <a:pt x="4256" y="1378"/>
                    <a:pt x="4016" y="1435"/>
                    <a:pt x="3766" y="1435"/>
                  </a:cubicBezTo>
                  <a:cubicBezTo>
                    <a:pt x="3518" y="1435"/>
                    <a:pt x="3260" y="1379"/>
                    <a:pt x="3025" y="1302"/>
                  </a:cubicBezTo>
                  <a:cubicBezTo>
                    <a:pt x="2589" y="1159"/>
                    <a:pt x="2155" y="957"/>
                    <a:pt x="1702" y="957"/>
                  </a:cubicBezTo>
                  <a:cubicBezTo>
                    <a:pt x="1664" y="957"/>
                    <a:pt x="1625" y="959"/>
                    <a:pt x="1586" y="962"/>
                  </a:cubicBezTo>
                  <a:cubicBezTo>
                    <a:pt x="1268" y="985"/>
                    <a:pt x="926" y="1166"/>
                    <a:pt x="861" y="1478"/>
                  </a:cubicBezTo>
                  <a:cubicBezTo>
                    <a:pt x="822" y="1660"/>
                    <a:pt x="885" y="1850"/>
                    <a:pt x="877" y="2035"/>
                  </a:cubicBezTo>
                  <a:cubicBezTo>
                    <a:pt x="861" y="2371"/>
                    <a:pt x="625" y="2649"/>
                    <a:pt x="415" y="2909"/>
                  </a:cubicBezTo>
                  <a:cubicBezTo>
                    <a:pt x="205" y="3170"/>
                    <a:pt x="1" y="3490"/>
                    <a:pt x="68" y="3818"/>
                  </a:cubicBezTo>
                  <a:cubicBezTo>
                    <a:pt x="132" y="4116"/>
                    <a:pt x="409" y="4329"/>
                    <a:pt x="704" y="4410"/>
                  </a:cubicBezTo>
                  <a:cubicBezTo>
                    <a:pt x="868" y="4455"/>
                    <a:pt x="1037" y="4468"/>
                    <a:pt x="1207" y="4468"/>
                  </a:cubicBezTo>
                  <a:cubicBezTo>
                    <a:pt x="1341" y="4468"/>
                    <a:pt x="1477" y="4460"/>
                    <a:pt x="1611" y="4454"/>
                  </a:cubicBezTo>
                  <a:cubicBezTo>
                    <a:pt x="1686" y="4451"/>
                    <a:pt x="1761" y="4448"/>
                    <a:pt x="1836" y="4448"/>
                  </a:cubicBezTo>
                  <a:cubicBezTo>
                    <a:pt x="2025" y="4448"/>
                    <a:pt x="2213" y="4464"/>
                    <a:pt x="2389" y="4521"/>
                  </a:cubicBezTo>
                  <a:cubicBezTo>
                    <a:pt x="4263" y="3761"/>
                    <a:pt x="5856" y="2438"/>
                    <a:pt x="6948" y="734"/>
                  </a:cubicBezTo>
                  <a:cubicBezTo>
                    <a:pt x="6850" y="453"/>
                    <a:pt x="6637" y="209"/>
                    <a:pt x="6363" y="88"/>
                  </a:cubicBezTo>
                  <a:cubicBezTo>
                    <a:pt x="6230" y="29"/>
                    <a:pt x="6085" y="1"/>
                    <a:pt x="5939" y="1"/>
                  </a:cubicBezTo>
                  <a:close/>
                </a:path>
              </a:pathLst>
            </a:custGeom>
            <a:solidFill>
              <a:srgbClr val="688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975;p59">
              <a:extLst>
                <a:ext uri="{FF2B5EF4-FFF2-40B4-BE49-F238E27FC236}">
                  <a16:creationId xmlns:a16="http://schemas.microsoft.com/office/drawing/2014/main" id="{AA4745CD-660B-806C-72ED-5EB99F971857}"/>
                </a:ext>
              </a:extLst>
            </p:cNvPr>
            <p:cNvSpPr/>
            <p:nvPr/>
          </p:nvSpPr>
          <p:spPr>
            <a:xfrm>
              <a:off x="878450" y="2673875"/>
              <a:ext cx="42100" cy="41300"/>
            </a:xfrm>
            <a:custGeom>
              <a:avLst/>
              <a:gdLst/>
              <a:ahLst/>
              <a:cxnLst/>
              <a:rect l="l" t="t" r="r" b="b"/>
              <a:pathLst>
                <a:path w="1684" h="1652" extrusionOk="0">
                  <a:moveTo>
                    <a:pt x="1062" y="1"/>
                  </a:moveTo>
                  <a:cubicBezTo>
                    <a:pt x="1016" y="1"/>
                    <a:pt x="968" y="14"/>
                    <a:pt x="918" y="44"/>
                  </a:cubicBezTo>
                  <a:cubicBezTo>
                    <a:pt x="713" y="168"/>
                    <a:pt x="506" y="289"/>
                    <a:pt x="303" y="417"/>
                  </a:cubicBezTo>
                  <a:cubicBezTo>
                    <a:pt x="135" y="521"/>
                    <a:pt x="1" y="667"/>
                    <a:pt x="58" y="880"/>
                  </a:cubicBezTo>
                  <a:cubicBezTo>
                    <a:pt x="113" y="1084"/>
                    <a:pt x="322" y="1165"/>
                    <a:pt x="491" y="1260"/>
                  </a:cubicBezTo>
                  <a:lnTo>
                    <a:pt x="1129" y="1613"/>
                  </a:lnTo>
                  <a:cubicBezTo>
                    <a:pt x="1176" y="1640"/>
                    <a:pt x="1223" y="1652"/>
                    <a:pt x="1268" y="1652"/>
                  </a:cubicBezTo>
                  <a:cubicBezTo>
                    <a:pt x="1518" y="1652"/>
                    <a:pt x="1683" y="1277"/>
                    <a:pt x="1413" y="1126"/>
                  </a:cubicBezTo>
                  <a:cubicBezTo>
                    <a:pt x="1218" y="1018"/>
                    <a:pt x="1015" y="875"/>
                    <a:pt x="808" y="770"/>
                  </a:cubicBezTo>
                  <a:lnTo>
                    <a:pt x="1204" y="531"/>
                  </a:lnTo>
                  <a:cubicBezTo>
                    <a:pt x="1465" y="372"/>
                    <a:pt x="1305" y="1"/>
                    <a:pt x="1062" y="1"/>
                  </a:cubicBezTo>
                  <a:close/>
                </a:path>
              </a:pathLst>
            </a:custGeom>
            <a:solidFill>
              <a:srgbClr val="002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76;p59">
              <a:extLst>
                <a:ext uri="{FF2B5EF4-FFF2-40B4-BE49-F238E27FC236}">
                  <a16:creationId xmlns:a16="http://schemas.microsoft.com/office/drawing/2014/main" id="{F3BDFC46-090F-4914-0186-B367CE0325FE}"/>
                </a:ext>
              </a:extLst>
            </p:cNvPr>
            <p:cNvSpPr/>
            <p:nvPr/>
          </p:nvSpPr>
          <p:spPr>
            <a:xfrm>
              <a:off x="725725" y="2650925"/>
              <a:ext cx="45425" cy="38600"/>
            </a:xfrm>
            <a:custGeom>
              <a:avLst/>
              <a:gdLst/>
              <a:ahLst/>
              <a:cxnLst/>
              <a:rect l="l" t="t" r="r" b="b"/>
              <a:pathLst>
                <a:path w="1817" h="1544" extrusionOk="0">
                  <a:moveTo>
                    <a:pt x="924" y="0"/>
                  </a:moveTo>
                  <a:cubicBezTo>
                    <a:pt x="713" y="0"/>
                    <a:pt x="519" y="272"/>
                    <a:pt x="704" y="477"/>
                  </a:cubicBezTo>
                  <a:lnTo>
                    <a:pt x="1014" y="822"/>
                  </a:lnTo>
                  <a:cubicBezTo>
                    <a:pt x="785" y="861"/>
                    <a:pt x="550" y="940"/>
                    <a:pt x="332" y="988"/>
                  </a:cubicBezTo>
                  <a:cubicBezTo>
                    <a:pt x="0" y="1060"/>
                    <a:pt x="94" y="1544"/>
                    <a:pt x="399" y="1544"/>
                  </a:cubicBezTo>
                  <a:cubicBezTo>
                    <a:pt x="420" y="1544"/>
                    <a:pt x="442" y="1542"/>
                    <a:pt x="466" y="1536"/>
                  </a:cubicBezTo>
                  <a:lnTo>
                    <a:pt x="1176" y="1380"/>
                  </a:lnTo>
                  <a:cubicBezTo>
                    <a:pt x="1366" y="1340"/>
                    <a:pt x="1589" y="1321"/>
                    <a:pt x="1701" y="1141"/>
                  </a:cubicBezTo>
                  <a:cubicBezTo>
                    <a:pt x="1817" y="954"/>
                    <a:pt x="1731" y="775"/>
                    <a:pt x="1601" y="628"/>
                  </a:cubicBezTo>
                  <a:cubicBezTo>
                    <a:pt x="1442" y="447"/>
                    <a:pt x="1278" y="270"/>
                    <a:pt x="1118" y="92"/>
                  </a:cubicBezTo>
                  <a:cubicBezTo>
                    <a:pt x="1059" y="27"/>
                    <a:pt x="991" y="0"/>
                    <a:pt x="924" y="0"/>
                  </a:cubicBezTo>
                  <a:close/>
                </a:path>
              </a:pathLst>
            </a:custGeom>
            <a:solidFill>
              <a:srgbClr val="002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77;p59">
              <a:extLst>
                <a:ext uri="{FF2B5EF4-FFF2-40B4-BE49-F238E27FC236}">
                  <a16:creationId xmlns:a16="http://schemas.microsoft.com/office/drawing/2014/main" id="{2ECFED3A-C204-7967-D94D-0D9269CACC1D}"/>
                </a:ext>
              </a:extLst>
            </p:cNvPr>
            <p:cNvSpPr/>
            <p:nvPr/>
          </p:nvSpPr>
          <p:spPr>
            <a:xfrm>
              <a:off x="763100" y="2709875"/>
              <a:ext cx="94675" cy="34250"/>
            </a:xfrm>
            <a:custGeom>
              <a:avLst/>
              <a:gdLst/>
              <a:ahLst/>
              <a:cxnLst/>
              <a:rect l="l" t="t" r="r" b="b"/>
              <a:pathLst>
                <a:path w="3787" h="1370" extrusionOk="0">
                  <a:moveTo>
                    <a:pt x="1625" y="0"/>
                  </a:moveTo>
                  <a:cubicBezTo>
                    <a:pt x="1165" y="0"/>
                    <a:pt x="699" y="119"/>
                    <a:pt x="269" y="362"/>
                  </a:cubicBezTo>
                  <a:cubicBezTo>
                    <a:pt x="0" y="513"/>
                    <a:pt x="164" y="888"/>
                    <a:pt x="414" y="888"/>
                  </a:cubicBezTo>
                  <a:cubicBezTo>
                    <a:pt x="458" y="888"/>
                    <a:pt x="506" y="876"/>
                    <a:pt x="554" y="849"/>
                  </a:cubicBezTo>
                  <a:cubicBezTo>
                    <a:pt x="896" y="656"/>
                    <a:pt x="1261" y="562"/>
                    <a:pt x="1620" y="562"/>
                  </a:cubicBezTo>
                  <a:cubicBezTo>
                    <a:pt x="2203" y="562"/>
                    <a:pt x="2771" y="810"/>
                    <a:pt x="3200" y="1281"/>
                  </a:cubicBezTo>
                  <a:cubicBezTo>
                    <a:pt x="3257" y="1343"/>
                    <a:pt x="3323" y="1370"/>
                    <a:pt x="3386" y="1370"/>
                  </a:cubicBezTo>
                  <a:cubicBezTo>
                    <a:pt x="3596" y="1370"/>
                    <a:pt x="3786" y="1087"/>
                    <a:pt x="3600" y="881"/>
                  </a:cubicBezTo>
                  <a:cubicBezTo>
                    <a:pt x="3069" y="300"/>
                    <a:pt x="2355" y="0"/>
                    <a:pt x="1625" y="0"/>
                  </a:cubicBezTo>
                  <a:close/>
                </a:path>
              </a:pathLst>
            </a:custGeom>
            <a:solidFill>
              <a:srgbClr val="002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978;p59">
              <a:extLst>
                <a:ext uri="{FF2B5EF4-FFF2-40B4-BE49-F238E27FC236}">
                  <a16:creationId xmlns:a16="http://schemas.microsoft.com/office/drawing/2014/main" id="{8F326BA4-E497-CB20-1CCA-88AAA429672B}"/>
                </a:ext>
              </a:extLst>
            </p:cNvPr>
            <p:cNvSpPr/>
            <p:nvPr/>
          </p:nvSpPr>
          <p:spPr>
            <a:xfrm>
              <a:off x="553625" y="2814200"/>
              <a:ext cx="634175" cy="313800"/>
            </a:xfrm>
            <a:custGeom>
              <a:avLst/>
              <a:gdLst/>
              <a:ahLst/>
              <a:cxnLst/>
              <a:rect l="l" t="t" r="r" b="b"/>
              <a:pathLst>
                <a:path w="25367" h="12552" extrusionOk="0">
                  <a:moveTo>
                    <a:pt x="13514" y="0"/>
                  </a:moveTo>
                  <a:cubicBezTo>
                    <a:pt x="9073" y="0"/>
                    <a:pt x="4629" y="154"/>
                    <a:pt x="232" y="496"/>
                  </a:cubicBezTo>
                  <a:cubicBezTo>
                    <a:pt x="0" y="1672"/>
                    <a:pt x="859" y="2781"/>
                    <a:pt x="2056" y="2849"/>
                  </a:cubicBezTo>
                  <a:cubicBezTo>
                    <a:pt x="1792" y="3293"/>
                    <a:pt x="2043" y="3952"/>
                    <a:pt x="2534" y="4110"/>
                  </a:cubicBezTo>
                  <a:cubicBezTo>
                    <a:pt x="2171" y="4473"/>
                    <a:pt x="1792" y="4867"/>
                    <a:pt x="1692" y="5370"/>
                  </a:cubicBezTo>
                  <a:cubicBezTo>
                    <a:pt x="1534" y="6175"/>
                    <a:pt x="2151" y="6924"/>
                    <a:pt x="2969" y="6924"/>
                  </a:cubicBezTo>
                  <a:cubicBezTo>
                    <a:pt x="2974" y="6924"/>
                    <a:pt x="2979" y="6924"/>
                    <a:pt x="2983" y="6924"/>
                  </a:cubicBezTo>
                  <a:lnTo>
                    <a:pt x="2983" y="6924"/>
                  </a:lnTo>
                  <a:cubicBezTo>
                    <a:pt x="2736" y="7858"/>
                    <a:pt x="3154" y="8984"/>
                    <a:pt x="3948" y="9537"/>
                  </a:cubicBezTo>
                  <a:cubicBezTo>
                    <a:pt x="4689" y="9564"/>
                    <a:pt x="5427" y="9580"/>
                    <a:pt x="6168" y="9608"/>
                  </a:cubicBezTo>
                  <a:cubicBezTo>
                    <a:pt x="6208" y="9610"/>
                    <a:pt x="6249" y="9611"/>
                    <a:pt x="6289" y="9611"/>
                  </a:cubicBezTo>
                  <a:cubicBezTo>
                    <a:pt x="6388" y="9611"/>
                    <a:pt x="6486" y="9602"/>
                    <a:pt x="6575" y="9561"/>
                  </a:cubicBezTo>
                  <a:cubicBezTo>
                    <a:pt x="6762" y="9480"/>
                    <a:pt x="6870" y="9283"/>
                    <a:pt x="6940" y="9092"/>
                  </a:cubicBezTo>
                  <a:cubicBezTo>
                    <a:pt x="7109" y="8620"/>
                    <a:pt x="7124" y="8108"/>
                    <a:pt x="6981" y="7629"/>
                  </a:cubicBezTo>
                  <a:cubicBezTo>
                    <a:pt x="7503" y="7395"/>
                    <a:pt x="7860" y="6835"/>
                    <a:pt x="7853" y="6263"/>
                  </a:cubicBezTo>
                  <a:lnTo>
                    <a:pt x="7853" y="6263"/>
                  </a:lnTo>
                  <a:cubicBezTo>
                    <a:pt x="8023" y="6307"/>
                    <a:pt x="8195" y="6328"/>
                    <a:pt x="8368" y="6328"/>
                  </a:cubicBezTo>
                  <a:cubicBezTo>
                    <a:pt x="9059" y="6328"/>
                    <a:pt x="9750" y="5998"/>
                    <a:pt x="10272" y="5526"/>
                  </a:cubicBezTo>
                  <a:cubicBezTo>
                    <a:pt x="10922" y="4937"/>
                    <a:pt x="11357" y="4151"/>
                    <a:pt x="11768" y="3376"/>
                  </a:cubicBezTo>
                  <a:cubicBezTo>
                    <a:pt x="12012" y="3570"/>
                    <a:pt x="12313" y="3673"/>
                    <a:pt x="12620" y="3673"/>
                  </a:cubicBezTo>
                  <a:cubicBezTo>
                    <a:pt x="12695" y="3673"/>
                    <a:pt x="12770" y="3667"/>
                    <a:pt x="12845" y="3655"/>
                  </a:cubicBezTo>
                  <a:lnTo>
                    <a:pt x="12845" y="3655"/>
                  </a:lnTo>
                  <a:cubicBezTo>
                    <a:pt x="12196" y="4667"/>
                    <a:pt x="12708" y="6019"/>
                    <a:pt x="13865" y="6349"/>
                  </a:cubicBezTo>
                  <a:cubicBezTo>
                    <a:pt x="13462" y="6737"/>
                    <a:pt x="13668" y="7418"/>
                    <a:pt x="14216" y="7521"/>
                  </a:cubicBezTo>
                  <a:cubicBezTo>
                    <a:pt x="13713" y="7853"/>
                    <a:pt x="13370" y="8457"/>
                    <a:pt x="13443" y="9055"/>
                  </a:cubicBezTo>
                  <a:cubicBezTo>
                    <a:pt x="13514" y="9638"/>
                    <a:pt x="14033" y="10157"/>
                    <a:pt x="14615" y="10157"/>
                  </a:cubicBezTo>
                  <a:cubicBezTo>
                    <a:pt x="14633" y="10157"/>
                    <a:pt x="14650" y="10156"/>
                    <a:pt x="14667" y="10155"/>
                  </a:cubicBezTo>
                  <a:lnTo>
                    <a:pt x="14667" y="10155"/>
                  </a:lnTo>
                  <a:cubicBezTo>
                    <a:pt x="14248" y="10912"/>
                    <a:pt x="14394" y="11939"/>
                    <a:pt x="15007" y="12552"/>
                  </a:cubicBezTo>
                  <a:cubicBezTo>
                    <a:pt x="16165" y="12546"/>
                    <a:pt x="17325" y="12546"/>
                    <a:pt x="18483" y="12540"/>
                  </a:cubicBezTo>
                  <a:cubicBezTo>
                    <a:pt x="18699" y="11970"/>
                    <a:pt x="18619" y="11273"/>
                    <a:pt x="18303" y="10750"/>
                  </a:cubicBezTo>
                  <a:cubicBezTo>
                    <a:pt x="18820" y="10445"/>
                    <a:pt x="19153" y="9890"/>
                    <a:pt x="19306" y="9309"/>
                  </a:cubicBezTo>
                  <a:cubicBezTo>
                    <a:pt x="19458" y="8728"/>
                    <a:pt x="19449" y="8119"/>
                    <a:pt x="19419" y="7519"/>
                  </a:cubicBezTo>
                  <a:lnTo>
                    <a:pt x="19419" y="7519"/>
                  </a:lnTo>
                  <a:cubicBezTo>
                    <a:pt x="19541" y="7598"/>
                    <a:pt x="19683" y="7634"/>
                    <a:pt x="19827" y="7634"/>
                  </a:cubicBezTo>
                  <a:cubicBezTo>
                    <a:pt x="20141" y="7634"/>
                    <a:pt x="20461" y="7460"/>
                    <a:pt x="20591" y="7170"/>
                  </a:cubicBezTo>
                  <a:cubicBezTo>
                    <a:pt x="20964" y="7271"/>
                    <a:pt x="21357" y="7370"/>
                    <a:pt x="21737" y="7370"/>
                  </a:cubicBezTo>
                  <a:cubicBezTo>
                    <a:pt x="21962" y="7370"/>
                    <a:pt x="22182" y="7336"/>
                    <a:pt x="22392" y="7246"/>
                  </a:cubicBezTo>
                  <a:cubicBezTo>
                    <a:pt x="22861" y="7045"/>
                    <a:pt x="23187" y="6590"/>
                    <a:pt x="23351" y="6106"/>
                  </a:cubicBezTo>
                  <a:cubicBezTo>
                    <a:pt x="23516" y="5623"/>
                    <a:pt x="23543" y="5103"/>
                    <a:pt x="23567" y="4591"/>
                  </a:cubicBezTo>
                  <a:cubicBezTo>
                    <a:pt x="23591" y="4592"/>
                    <a:pt x="23614" y="4593"/>
                    <a:pt x="23638" y="4593"/>
                  </a:cubicBezTo>
                  <a:cubicBezTo>
                    <a:pt x="24211" y="4593"/>
                    <a:pt x="24777" y="4272"/>
                    <a:pt x="25066" y="3776"/>
                  </a:cubicBezTo>
                  <a:cubicBezTo>
                    <a:pt x="25366" y="3259"/>
                    <a:pt x="25353" y="2575"/>
                    <a:pt x="25034" y="2069"/>
                  </a:cubicBezTo>
                  <a:cubicBezTo>
                    <a:pt x="25222" y="1456"/>
                    <a:pt x="25039" y="704"/>
                    <a:pt x="24543" y="297"/>
                  </a:cubicBezTo>
                  <a:cubicBezTo>
                    <a:pt x="20887" y="106"/>
                    <a:pt x="17201" y="0"/>
                    <a:pt x="13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979;p59">
              <a:extLst>
                <a:ext uri="{FF2B5EF4-FFF2-40B4-BE49-F238E27FC236}">
                  <a16:creationId xmlns:a16="http://schemas.microsoft.com/office/drawing/2014/main" id="{591F4569-E8EF-9B28-3E57-E01F7F8369EA}"/>
                </a:ext>
              </a:extLst>
            </p:cNvPr>
            <p:cNvSpPr/>
            <p:nvPr/>
          </p:nvSpPr>
          <p:spPr>
            <a:xfrm>
              <a:off x="1013875" y="2930925"/>
              <a:ext cx="83350" cy="33200"/>
            </a:xfrm>
            <a:custGeom>
              <a:avLst/>
              <a:gdLst/>
              <a:ahLst/>
              <a:cxnLst/>
              <a:rect l="l" t="t" r="r" b="b"/>
              <a:pathLst>
                <a:path w="3334" h="1328" extrusionOk="0">
                  <a:moveTo>
                    <a:pt x="2547" y="0"/>
                  </a:moveTo>
                  <a:cubicBezTo>
                    <a:pt x="2512" y="0"/>
                    <a:pt x="2478" y="28"/>
                    <a:pt x="2491" y="71"/>
                  </a:cubicBezTo>
                  <a:cubicBezTo>
                    <a:pt x="2583" y="393"/>
                    <a:pt x="2429" y="736"/>
                    <a:pt x="2126" y="882"/>
                  </a:cubicBezTo>
                  <a:cubicBezTo>
                    <a:pt x="1994" y="945"/>
                    <a:pt x="1830" y="982"/>
                    <a:pt x="1668" y="982"/>
                  </a:cubicBezTo>
                  <a:cubicBezTo>
                    <a:pt x="1473" y="982"/>
                    <a:pt x="1279" y="928"/>
                    <a:pt x="1146" y="798"/>
                  </a:cubicBezTo>
                  <a:cubicBezTo>
                    <a:pt x="1135" y="787"/>
                    <a:pt x="1118" y="781"/>
                    <a:pt x="1102" y="781"/>
                  </a:cubicBezTo>
                  <a:cubicBezTo>
                    <a:pt x="1082" y="781"/>
                    <a:pt x="1063" y="789"/>
                    <a:pt x="1055" y="808"/>
                  </a:cubicBezTo>
                  <a:cubicBezTo>
                    <a:pt x="949" y="1064"/>
                    <a:pt x="703" y="1213"/>
                    <a:pt x="448" y="1213"/>
                  </a:cubicBezTo>
                  <a:cubicBezTo>
                    <a:pt x="334" y="1213"/>
                    <a:pt x="218" y="1183"/>
                    <a:pt x="111" y="1120"/>
                  </a:cubicBezTo>
                  <a:cubicBezTo>
                    <a:pt x="102" y="1114"/>
                    <a:pt x="92" y="1111"/>
                    <a:pt x="83" y="1111"/>
                  </a:cubicBezTo>
                  <a:cubicBezTo>
                    <a:pt x="33" y="1111"/>
                    <a:pt x="0" y="1187"/>
                    <a:pt x="54" y="1219"/>
                  </a:cubicBezTo>
                  <a:cubicBezTo>
                    <a:pt x="178" y="1292"/>
                    <a:pt x="313" y="1327"/>
                    <a:pt x="447" y="1327"/>
                  </a:cubicBezTo>
                  <a:cubicBezTo>
                    <a:pt x="720" y="1327"/>
                    <a:pt x="986" y="1183"/>
                    <a:pt x="1124" y="929"/>
                  </a:cubicBezTo>
                  <a:cubicBezTo>
                    <a:pt x="1274" y="1045"/>
                    <a:pt x="1470" y="1095"/>
                    <a:pt x="1667" y="1095"/>
                  </a:cubicBezTo>
                  <a:cubicBezTo>
                    <a:pt x="1849" y="1095"/>
                    <a:pt x="2031" y="1053"/>
                    <a:pt x="2183" y="981"/>
                  </a:cubicBezTo>
                  <a:cubicBezTo>
                    <a:pt x="2335" y="908"/>
                    <a:pt x="2459" y="787"/>
                    <a:pt x="2536" y="639"/>
                  </a:cubicBezTo>
                  <a:cubicBezTo>
                    <a:pt x="2625" y="664"/>
                    <a:pt x="2719" y="681"/>
                    <a:pt x="2811" y="681"/>
                  </a:cubicBezTo>
                  <a:cubicBezTo>
                    <a:pt x="2896" y="681"/>
                    <a:pt x="2981" y="667"/>
                    <a:pt x="3061" y="631"/>
                  </a:cubicBezTo>
                  <a:cubicBezTo>
                    <a:pt x="3217" y="564"/>
                    <a:pt x="3334" y="412"/>
                    <a:pt x="3331" y="239"/>
                  </a:cubicBezTo>
                  <a:cubicBezTo>
                    <a:pt x="3331" y="202"/>
                    <a:pt x="3302" y="183"/>
                    <a:pt x="3274" y="183"/>
                  </a:cubicBezTo>
                  <a:cubicBezTo>
                    <a:pt x="3245" y="183"/>
                    <a:pt x="3216" y="202"/>
                    <a:pt x="3217" y="239"/>
                  </a:cubicBezTo>
                  <a:cubicBezTo>
                    <a:pt x="3220" y="376"/>
                    <a:pt x="3121" y="490"/>
                    <a:pt x="2995" y="536"/>
                  </a:cubicBezTo>
                  <a:cubicBezTo>
                    <a:pt x="2936" y="558"/>
                    <a:pt x="2875" y="567"/>
                    <a:pt x="2813" y="567"/>
                  </a:cubicBezTo>
                  <a:cubicBezTo>
                    <a:pt x="2736" y="567"/>
                    <a:pt x="2659" y="553"/>
                    <a:pt x="2584" y="532"/>
                  </a:cubicBezTo>
                  <a:cubicBezTo>
                    <a:pt x="2641" y="374"/>
                    <a:pt x="2647" y="202"/>
                    <a:pt x="2600" y="40"/>
                  </a:cubicBezTo>
                  <a:cubicBezTo>
                    <a:pt x="2592" y="13"/>
                    <a:pt x="2569" y="0"/>
                    <a:pt x="25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980;p59">
              <a:extLst>
                <a:ext uri="{FF2B5EF4-FFF2-40B4-BE49-F238E27FC236}">
                  <a16:creationId xmlns:a16="http://schemas.microsoft.com/office/drawing/2014/main" id="{8EBDA79B-B2A5-E43F-1773-B352C3BE1563}"/>
                </a:ext>
              </a:extLst>
            </p:cNvPr>
            <p:cNvSpPr/>
            <p:nvPr/>
          </p:nvSpPr>
          <p:spPr>
            <a:xfrm>
              <a:off x="628975" y="2900375"/>
              <a:ext cx="76725" cy="45500"/>
            </a:xfrm>
            <a:custGeom>
              <a:avLst/>
              <a:gdLst/>
              <a:ahLst/>
              <a:cxnLst/>
              <a:rect l="l" t="t" r="r" b="b"/>
              <a:pathLst>
                <a:path w="3069" h="1820" extrusionOk="0">
                  <a:moveTo>
                    <a:pt x="84" y="1"/>
                  </a:moveTo>
                  <a:cubicBezTo>
                    <a:pt x="62" y="1"/>
                    <a:pt x="41" y="13"/>
                    <a:pt x="37" y="41"/>
                  </a:cubicBezTo>
                  <a:cubicBezTo>
                    <a:pt x="0" y="231"/>
                    <a:pt x="83" y="422"/>
                    <a:pt x="245" y="524"/>
                  </a:cubicBezTo>
                  <a:cubicBezTo>
                    <a:pt x="336" y="580"/>
                    <a:pt x="437" y="602"/>
                    <a:pt x="540" y="602"/>
                  </a:cubicBezTo>
                  <a:cubicBezTo>
                    <a:pt x="650" y="602"/>
                    <a:pt x="763" y="577"/>
                    <a:pt x="867" y="542"/>
                  </a:cubicBezTo>
                  <a:cubicBezTo>
                    <a:pt x="948" y="594"/>
                    <a:pt x="1043" y="621"/>
                    <a:pt x="1138" y="621"/>
                  </a:cubicBezTo>
                  <a:cubicBezTo>
                    <a:pt x="1165" y="621"/>
                    <a:pt x="1193" y="619"/>
                    <a:pt x="1220" y="615"/>
                  </a:cubicBezTo>
                  <a:lnTo>
                    <a:pt x="1220" y="615"/>
                  </a:lnTo>
                  <a:cubicBezTo>
                    <a:pt x="1144" y="965"/>
                    <a:pt x="1256" y="1348"/>
                    <a:pt x="1533" y="1582"/>
                  </a:cubicBezTo>
                  <a:cubicBezTo>
                    <a:pt x="1717" y="1738"/>
                    <a:pt x="1947" y="1819"/>
                    <a:pt x="2180" y="1819"/>
                  </a:cubicBezTo>
                  <a:cubicBezTo>
                    <a:pt x="2316" y="1819"/>
                    <a:pt x="2453" y="1792"/>
                    <a:pt x="2582" y="1735"/>
                  </a:cubicBezTo>
                  <a:cubicBezTo>
                    <a:pt x="2778" y="1648"/>
                    <a:pt x="2940" y="1499"/>
                    <a:pt x="3045" y="1312"/>
                  </a:cubicBezTo>
                  <a:cubicBezTo>
                    <a:pt x="3069" y="1268"/>
                    <a:pt x="3030" y="1227"/>
                    <a:pt x="2991" y="1227"/>
                  </a:cubicBezTo>
                  <a:cubicBezTo>
                    <a:pt x="2974" y="1227"/>
                    <a:pt x="2957" y="1235"/>
                    <a:pt x="2945" y="1255"/>
                  </a:cubicBezTo>
                  <a:cubicBezTo>
                    <a:pt x="2785" y="1538"/>
                    <a:pt x="2485" y="1707"/>
                    <a:pt x="2174" y="1707"/>
                  </a:cubicBezTo>
                  <a:cubicBezTo>
                    <a:pt x="2064" y="1707"/>
                    <a:pt x="1954" y="1686"/>
                    <a:pt x="1847" y="1642"/>
                  </a:cubicBezTo>
                  <a:cubicBezTo>
                    <a:pt x="1422" y="1468"/>
                    <a:pt x="1211" y="987"/>
                    <a:pt x="1351" y="553"/>
                  </a:cubicBezTo>
                  <a:cubicBezTo>
                    <a:pt x="1363" y="518"/>
                    <a:pt x="1331" y="480"/>
                    <a:pt x="1296" y="480"/>
                  </a:cubicBezTo>
                  <a:cubicBezTo>
                    <a:pt x="1291" y="480"/>
                    <a:pt x="1286" y="480"/>
                    <a:pt x="1281" y="482"/>
                  </a:cubicBezTo>
                  <a:cubicBezTo>
                    <a:pt x="1233" y="500"/>
                    <a:pt x="1185" y="509"/>
                    <a:pt x="1138" y="509"/>
                  </a:cubicBezTo>
                  <a:cubicBezTo>
                    <a:pt x="916" y="509"/>
                    <a:pt x="722" y="321"/>
                    <a:pt x="737" y="81"/>
                  </a:cubicBezTo>
                  <a:cubicBezTo>
                    <a:pt x="738" y="44"/>
                    <a:pt x="711" y="26"/>
                    <a:pt x="682" y="26"/>
                  </a:cubicBezTo>
                  <a:cubicBezTo>
                    <a:pt x="654" y="26"/>
                    <a:pt x="625" y="44"/>
                    <a:pt x="623" y="81"/>
                  </a:cubicBezTo>
                  <a:cubicBezTo>
                    <a:pt x="616" y="219"/>
                    <a:pt x="665" y="354"/>
                    <a:pt x="760" y="456"/>
                  </a:cubicBezTo>
                  <a:cubicBezTo>
                    <a:pt x="688" y="475"/>
                    <a:pt x="613" y="489"/>
                    <a:pt x="539" y="489"/>
                  </a:cubicBezTo>
                  <a:cubicBezTo>
                    <a:pt x="465" y="489"/>
                    <a:pt x="392" y="475"/>
                    <a:pt x="324" y="440"/>
                  </a:cubicBezTo>
                  <a:cubicBezTo>
                    <a:pt x="193" y="368"/>
                    <a:pt x="121" y="221"/>
                    <a:pt x="146" y="72"/>
                  </a:cubicBezTo>
                  <a:cubicBezTo>
                    <a:pt x="154" y="29"/>
                    <a:pt x="117" y="1"/>
                    <a:pt x="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981;p59">
              <a:extLst>
                <a:ext uri="{FF2B5EF4-FFF2-40B4-BE49-F238E27FC236}">
                  <a16:creationId xmlns:a16="http://schemas.microsoft.com/office/drawing/2014/main" id="{4D1B6CE5-B12E-F200-1EF8-1249D1A60A28}"/>
                </a:ext>
              </a:extLst>
            </p:cNvPr>
            <p:cNvSpPr/>
            <p:nvPr/>
          </p:nvSpPr>
          <p:spPr>
            <a:xfrm>
              <a:off x="761725" y="2865825"/>
              <a:ext cx="48525" cy="48900"/>
            </a:xfrm>
            <a:custGeom>
              <a:avLst/>
              <a:gdLst/>
              <a:ahLst/>
              <a:cxnLst/>
              <a:rect l="l" t="t" r="r" b="b"/>
              <a:pathLst>
                <a:path w="1941" h="1956" extrusionOk="0">
                  <a:moveTo>
                    <a:pt x="1859" y="0"/>
                  </a:moveTo>
                  <a:cubicBezTo>
                    <a:pt x="1826" y="0"/>
                    <a:pt x="1790" y="28"/>
                    <a:pt x="1797" y="71"/>
                  </a:cubicBezTo>
                  <a:cubicBezTo>
                    <a:pt x="1842" y="308"/>
                    <a:pt x="1654" y="489"/>
                    <a:pt x="1446" y="489"/>
                  </a:cubicBezTo>
                  <a:cubicBezTo>
                    <a:pt x="1380" y="489"/>
                    <a:pt x="1312" y="471"/>
                    <a:pt x="1249" y="430"/>
                  </a:cubicBezTo>
                  <a:cubicBezTo>
                    <a:pt x="1239" y="424"/>
                    <a:pt x="1230" y="421"/>
                    <a:pt x="1221" y="421"/>
                  </a:cubicBezTo>
                  <a:cubicBezTo>
                    <a:pt x="1186" y="421"/>
                    <a:pt x="1159" y="459"/>
                    <a:pt x="1166" y="496"/>
                  </a:cubicBezTo>
                  <a:cubicBezTo>
                    <a:pt x="1210" y="747"/>
                    <a:pt x="1115" y="1002"/>
                    <a:pt x="918" y="1162"/>
                  </a:cubicBezTo>
                  <a:cubicBezTo>
                    <a:pt x="798" y="1259"/>
                    <a:pt x="645" y="1307"/>
                    <a:pt x="493" y="1307"/>
                  </a:cubicBezTo>
                  <a:cubicBezTo>
                    <a:pt x="387" y="1307"/>
                    <a:pt x="282" y="1284"/>
                    <a:pt x="187" y="1238"/>
                  </a:cubicBezTo>
                  <a:cubicBezTo>
                    <a:pt x="178" y="1234"/>
                    <a:pt x="169" y="1232"/>
                    <a:pt x="161" y="1232"/>
                  </a:cubicBezTo>
                  <a:cubicBezTo>
                    <a:pt x="108" y="1232"/>
                    <a:pt x="72" y="1308"/>
                    <a:pt x="129" y="1336"/>
                  </a:cubicBezTo>
                  <a:cubicBezTo>
                    <a:pt x="242" y="1391"/>
                    <a:pt x="367" y="1419"/>
                    <a:pt x="492" y="1419"/>
                  </a:cubicBezTo>
                  <a:cubicBezTo>
                    <a:pt x="539" y="1419"/>
                    <a:pt x="585" y="1415"/>
                    <a:pt x="632" y="1407"/>
                  </a:cubicBezTo>
                  <a:lnTo>
                    <a:pt x="632" y="1407"/>
                  </a:lnTo>
                  <a:cubicBezTo>
                    <a:pt x="644" y="1540"/>
                    <a:pt x="588" y="1670"/>
                    <a:pt x="486" y="1756"/>
                  </a:cubicBezTo>
                  <a:cubicBezTo>
                    <a:pt x="416" y="1811"/>
                    <a:pt x="328" y="1838"/>
                    <a:pt x="241" y="1838"/>
                  </a:cubicBezTo>
                  <a:cubicBezTo>
                    <a:pt x="185" y="1838"/>
                    <a:pt x="129" y="1827"/>
                    <a:pt x="78" y="1806"/>
                  </a:cubicBezTo>
                  <a:cubicBezTo>
                    <a:pt x="73" y="1804"/>
                    <a:pt x="68" y="1803"/>
                    <a:pt x="63" y="1803"/>
                  </a:cubicBezTo>
                  <a:cubicBezTo>
                    <a:pt x="38" y="1803"/>
                    <a:pt x="14" y="1824"/>
                    <a:pt x="8" y="1846"/>
                  </a:cubicBezTo>
                  <a:cubicBezTo>
                    <a:pt x="0" y="1877"/>
                    <a:pt x="18" y="1908"/>
                    <a:pt x="47" y="1916"/>
                  </a:cubicBezTo>
                  <a:cubicBezTo>
                    <a:pt x="112" y="1943"/>
                    <a:pt x="178" y="1956"/>
                    <a:pt x="241" y="1956"/>
                  </a:cubicBezTo>
                  <a:cubicBezTo>
                    <a:pt x="532" y="1956"/>
                    <a:pt x="785" y="1700"/>
                    <a:pt x="744" y="1383"/>
                  </a:cubicBezTo>
                  <a:lnTo>
                    <a:pt x="744" y="1380"/>
                  </a:lnTo>
                  <a:cubicBezTo>
                    <a:pt x="830" y="1353"/>
                    <a:pt x="912" y="1311"/>
                    <a:pt x="983" y="1257"/>
                  </a:cubicBezTo>
                  <a:cubicBezTo>
                    <a:pt x="1192" y="1095"/>
                    <a:pt x="1301" y="836"/>
                    <a:pt x="1290" y="576"/>
                  </a:cubicBezTo>
                  <a:lnTo>
                    <a:pt x="1290" y="576"/>
                  </a:lnTo>
                  <a:cubicBezTo>
                    <a:pt x="1344" y="596"/>
                    <a:pt x="1400" y="607"/>
                    <a:pt x="1457" y="607"/>
                  </a:cubicBezTo>
                  <a:cubicBezTo>
                    <a:pt x="1552" y="607"/>
                    <a:pt x="1647" y="577"/>
                    <a:pt x="1727" y="520"/>
                  </a:cubicBezTo>
                  <a:cubicBezTo>
                    <a:pt x="1875" y="411"/>
                    <a:pt x="1940" y="221"/>
                    <a:pt x="1907" y="42"/>
                  </a:cubicBezTo>
                  <a:cubicBezTo>
                    <a:pt x="1902" y="13"/>
                    <a:pt x="1881" y="0"/>
                    <a:pt x="18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82;p59">
              <a:extLst>
                <a:ext uri="{FF2B5EF4-FFF2-40B4-BE49-F238E27FC236}">
                  <a16:creationId xmlns:a16="http://schemas.microsoft.com/office/drawing/2014/main" id="{EFFAA9F8-5C43-D7ED-0982-E7255D552284}"/>
                </a:ext>
              </a:extLst>
            </p:cNvPr>
            <p:cNvSpPr/>
            <p:nvPr/>
          </p:nvSpPr>
          <p:spPr>
            <a:xfrm>
              <a:off x="906800" y="2952025"/>
              <a:ext cx="31150" cy="30175"/>
            </a:xfrm>
            <a:custGeom>
              <a:avLst/>
              <a:gdLst/>
              <a:ahLst/>
              <a:cxnLst/>
              <a:rect l="l" t="t" r="r" b="b"/>
              <a:pathLst>
                <a:path w="1246" h="1207" extrusionOk="0">
                  <a:moveTo>
                    <a:pt x="129" y="0"/>
                  </a:moveTo>
                  <a:cubicBezTo>
                    <a:pt x="106" y="0"/>
                    <a:pt x="82" y="12"/>
                    <a:pt x="72" y="38"/>
                  </a:cubicBezTo>
                  <a:cubicBezTo>
                    <a:pt x="0" y="215"/>
                    <a:pt x="81" y="410"/>
                    <a:pt x="225" y="522"/>
                  </a:cubicBezTo>
                  <a:cubicBezTo>
                    <a:pt x="356" y="625"/>
                    <a:pt x="521" y="658"/>
                    <a:pt x="685" y="663"/>
                  </a:cubicBezTo>
                  <a:cubicBezTo>
                    <a:pt x="620" y="787"/>
                    <a:pt x="623" y="943"/>
                    <a:pt x="708" y="1058"/>
                  </a:cubicBezTo>
                  <a:cubicBezTo>
                    <a:pt x="780" y="1156"/>
                    <a:pt x="896" y="1207"/>
                    <a:pt x="1013" y="1207"/>
                  </a:cubicBezTo>
                  <a:cubicBezTo>
                    <a:pt x="1074" y="1207"/>
                    <a:pt x="1135" y="1193"/>
                    <a:pt x="1191" y="1164"/>
                  </a:cubicBezTo>
                  <a:cubicBezTo>
                    <a:pt x="1246" y="1134"/>
                    <a:pt x="1212" y="1058"/>
                    <a:pt x="1160" y="1058"/>
                  </a:cubicBezTo>
                  <a:cubicBezTo>
                    <a:pt x="1151" y="1058"/>
                    <a:pt x="1142" y="1060"/>
                    <a:pt x="1132" y="1065"/>
                  </a:cubicBezTo>
                  <a:cubicBezTo>
                    <a:pt x="1096" y="1084"/>
                    <a:pt x="1054" y="1093"/>
                    <a:pt x="1013" y="1093"/>
                  </a:cubicBezTo>
                  <a:cubicBezTo>
                    <a:pt x="930" y="1093"/>
                    <a:pt x="846" y="1057"/>
                    <a:pt x="798" y="988"/>
                  </a:cubicBezTo>
                  <a:cubicBezTo>
                    <a:pt x="725" y="884"/>
                    <a:pt x="744" y="734"/>
                    <a:pt x="835" y="646"/>
                  </a:cubicBezTo>
                  <a:cubicBezTo>
                    <a:pt x="868" y="610"/>
                    <a:pt x="844" y="550"/>
                    <a:pt x="794" y="549"/>
                  </a:cubicBezTo>
                  <a:cubicBezTo>
                    <a:pt x="775" y="549"/>
                    <a:pt x="755" y="550"/>
                    <a:pt x="736" y="550"/>
                  </a:cubicBezTo>
                  <a:cubicBezTo>
                    <a:pt x="591" y="550"/>
                    <a:pt x="445" y="532"/>
                    <a:pt x="321" y="451"/>
                  </a:cubicBezTo>
                  <a:cubicBezTo>
                    <a:pt x="193" y="368"/>
                    <a:pt x="120" y="215"/>
                    <a:pt x="181" y="69"/>
                  </a:cubicBezTo>
                  <a:cubicBezTo>
                    <a:pt x="198" y="27"/>
                    <a:pt x="164" y="0"/>
                    <a:pt x="1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83;p59">
              <a:extLst>
                <a:ext uri="{FF2B5EF4-FFF2-40B4-BE49-F238E27FC236}">
                  <a16:creationId xmlns:a16="http://schemas.microsoft.com/office/drawing/2014/main" id="{91619937-CA54-554C-2BE3-32E1A05FB238}"/>
                </a:ext>
              </a:extLst>
            </p:cNvPr>
            <p:cNvSpPr/>
            <p:nvPr/>
          </p:nvSpPr>
          <p:spPr>
            <a:xfrm>
              <a:off x="883925" y="2853200"/>
              <a:ext cx="85175" cy="25875"/>
            </a:xfrm>
            <a:custGeom>
              <a:avLst/>
              <a:gdLst/>
              <a:ahLst/>
              <a:cxnLst/>
              <a:rect l="l" t="t" r="r" b="b"/>
              <a:pathLst>
                <a:path w="3407" h="1035" extrusionOk="0">
                  <a:moveTo>
                    <a:pt x="770" y="1"/>
                  </a:moveTo>
                  <a:cubicBezTo>
                    <a:pt x="741" y="1"/>
                    <a:pt x="712" y="19"/>
                    <a:pt x="710" y="55"/>
                  </a:cubicBezTo>
                  <a:cubicBezTo>
                    <a:pt x="704" y="175"/>
                    <a:pt x="748" y="292"/>
                    <a:pt x="831" y="378"/>
                  </a:cubicBezTo>
                  <a:cubicBezTo>
                    <a:pt x="751" y="508"/>
                    <a:pt x="619" y="605"/>
                    <a:pt x="462" y="610"/>
                  </a:cubicBezTo>
                  <a:cubicBezTo>
                    <a:pt x="458" y="610"/>
                    <a:pt x="455" y="610"/>
                    <a:pt x="452" y="610"/>
                  </a:cubicBezTo>
                  <a:cubicBezTo>
                    <a:pt x="288" y="610"/>
                    <a:pt x="145" y="503"/>
                    <a:pt x="117" y="338"/>
                  </a:cubicBezTo>
                  <a:cubicBezTo>
                    <a:pt x="113" y="309"/>
                    <a:pt x="92" y="297"/>
                    <a:pt x="70" y="297"/>
                  </a:cubicBezTo>
                  <a:cubicBezTo>
                    <a:pt x="37" y="297"/>
                    <a:pt x="0" y="325"/>
                    <a:pt x="8" y="369"/>
                  </a:cubicBezTo>
                  <a:cubicBezTo>
                    <a:pt x="43" y="579"/>
                    <a:pt x="240" y="723"/>
                    <a:pt x="449" y="723"/>
                  </a:cubicBezTo>
                  <a:cubicBezTo>
                    <a:pt x="450" y="723"/>
                    <a:pt x="451" y="723"/>
                    <a:pt x="452" y="723"/>
                  </a:cubicBezTo>
                  <a:cubicBezTo>
                    <a:pt x="648" y="723"/>
                    <a:pt x="818" y="609"/>
                    <a:pt x="923" y="449"/>
                  </a:cubicBezTo>
                  <a:cubicBezTo>
                    <a:pt x="946" y="464"/>
                    <a:pt x="971" y="475"/>
                    <a:pt x="997" y="484"/>
                  </a:cubicBezTo>
                  <a:cubicBezTo>
                    <a:pt x="1038" y="498"/>
                    <a:pt x="1079" y="504"/>
                    <a:pt x="1120" y="504"/>
                  </a:cubicBezTo>
                  <a:cubicBezTo>
                    <a:pt x="1228" y="504"/>
                    <a:pt x="1333" y="461"/>
                    <a:pt x="1413" y="388"/>
                  </a:cubicBezTo>
                  <a:cubicBezTo>
                    <a:pt x="1538" y="686"/>
                    <a:pt x="1795" y="922"/>
                    <a:pt x="2112" y="1002"/>
                  </a:cubicBezTo>
                  <a:cubicBezTo>
                    <a:pt x="2196" y="1024"/>
                    <a:pt x="2282" y="1034"/>
                    <a:pt x="2368" y="1034"/>
                  </a:cubicBezTo>
                  <a:cubicBezTo>
                    <a:pt x="2659" y="1034"/>
                    <a:pt x="2947" y="913"/>
                    <a:pt x="3143" y="693"/>
                  </a:cubicBezTo>
                  <a:cubicBezTo>
                    <a:pt x="3280" y="538"/>
                    <a:pt x="3371" y="349"/>
                    <a:pt x="3401" y="146"/>
                  </a:cubicBezTo>
                  <a:cubicBezTo>
                    <a:pt x="3406" y="103"/>
                    <a:pt x="3369" y="74"/>
                    <a:pt x="3336" y="74"/>
                  </a:cubicBezTo>
                  <a:cubicBezTo>
                    <a:pt x="3314" y="74"/>
                    <a:pt x="3294" y="87"/>
                    <a:pt x="3289" y="115"/>
                  </a:cubicBezTo>
                  <a:cubicBezTo>
                    <a:pt x="3225" y="545"/>
                    <a:pt x="2875" y="888"/>
                    <a:pt x="2437" y="917"/>
                  </a:cubicBezTo>
                  <a:cubicBezTo>
                    <a:pt x="2417" y="919"/>
                    <a:pt x="2396" y="919"/>
                    <a:pt x="2376" y="919"/>
                  </a:cubicBezTo>
                  <a:cubicBezTo>
                    <a:pt x="1971" y="919"/>
                    <a:pt x="1609" y="657"/>
                    <a:pt x="1486" y="267"/>
                  </a:cubicBezTo>
                  <a:cubicBezTo>
                    <a:pt x="1478" y="240"/>
                    <a:pt x="1454" y="226"/>
                    <a:pt x="1430" y="226"/>
                  </a:cubicBezTo>
                  <a:cubicBezTo>
                    <a:pt x="1411" y="226"/>
                    <a:pt x="1392" y="234"/>
                    <a:pt x="1381" y="252"/>
                  </a:cubicBezTo>
                  <a:cubicBezTo>
                    <a:pt x="1323" y="337"/>
                    <a:pt x="1222" y="390"/>
                    <a:pt x="1120" y="390"/>
                  </a:cubicBezTo>
                  <a:cubicBezTo>
                    <a:pt x="1088" y="390"/>
                    <a:pt x="1056" y="385"/>
                    <a:pt x="1025" y="373"/>
                  </a:cubicBezTo>
                  <a:cubicBezTo>
                    <a:pt x="895" y="328"/>
                    <a:pt x="816" y="191"/>
                    <a:pt x="823" y="55"/>
                  </a:cubicBezTo>
                  <a:cubicBezTo>
                    <a:pt x="826" y="19"/>
                    <a:pt x="798" y="1"/>
                    <a:pt x="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84;p59">
              <a:extLst>
                <a:ext uri="{FF2B5EF4-FFF2-40B4-BE49-F238E27FC236}">
                  <a16:creationId xmlns:a16="http://schemas.microsoft.com/office/drawing/2014/main" id="{95B8A2F0-5AB1-BBDC-C47B-A2A532C0614E}"/>
                </a:ext>
              </a:extLst>
            </p:cNvPr>
            <p:cNvSpPr/>
            <p:nvPr/>
          </p:nvSpPr>
          <p:spPr>
            <a:xfrm>
              <a:off x="520400" y="2501075"/>
              <a:ext cx="666400" cy="320375"/>
            </a:xfrm>
            <a:custGeom>
              <a:avLst/>
              <a:gdLst/>
              <a:ahLst/>
              <a:cxnLst/>
              <a:rect l="l" t="t" r="r" b="b"/>
              <a:pathLst>
                <a:path w="26656" h="12815" extrusionOk="0">
                  <a:moveTo>
                    <a:pt x="14006" y="1"/>
                  </a:moveTo>
                  <a:cubicBezTo>
                    <a:pt x="13806" y="1"/>
                    <a:pt x="13605" y="5"/>
                    <a:pt x="13403" y="15"/>
                  </a:cubicBezTo>
                  <a:cubicBezTo>
                    <a:pt x="5582" y="382"/>
                    <a:pt x="0" y="5930"/>
                    <a:pt x="603" y="12814"/>
                  </a:cubicBezTo>
                  <a:lnTo>
                    <a:pt x="26201" y="12814"/>
                  </a:lnTo>
                  <a:cubicBezTo>
                    <a:pt x="26656" y="5413"/>
                    <a:pt x="20813" y="1"/>
                    <a:pt x="14006" y="1"/>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985;p59">
              <a:extLst>
                <a:ext uri="{FF2B5EF4-FFF2-40B4-BE49-F238E27FC236}">
                  <a16:creationId xmlns:a16="http://schemas.microsoft.com/office/drawing/2014/main" id="{C8812A42-4367-4C9F-E7C4-E1006E4045DF}"/>
                </a:ext>
              </a:extLst>
            </p:cNvPr>
            <p:cNvSpPr/>
            <p:nvPr/>
          </p:nvSpPr>
          <p:spPr>
            <a:xfrm>
              <a:off x="560825" y="2554100"/>
              <a:ext cx="242075" cy="162750"/>
            </a:xfrm>
            <a:custGeom>
              <a:avLst/>
              <a:gdLst/>
              <a:ahLst/>
              <a:cxnLst/>
              <a:rect l="l" t="t" r="r" b="b"/>
              <a:pathLst>
                <a:path w="9683" h="6510" extrusionOk="0">
                  <a:moveTo>
                    <a:pt x="7142" y="0"/>
                  </a:moveTo>
                  <a:cubicBezTo>
                    <a:pt x="4376" y="0"/>
                    <a:pt x="1" y="4533"/>
                    <a:pt x="2453" y="6178"/>
                  </a:cubicBezTo>
                  <a:cubicBezTo>
                    <a:pt x="2796" y="6408"/>
                    <a:pt x="3166" y="6510"/>
                    <a:pt x="3549" y="6510"/>
                  </a:cubicBezTo>
                  <a:cubicBezTo>
                    <a:pt x="6293" y="6510"/>
                    <a:pt x="9683" y="1275"/>
                    <a:pt x="8186" y="288"/>
                  </a:cubicBezTo>
                  <a:cubicBezTo>
                    <a:pt x="7885" y="89"/>
                    <a:pt x="7529" y="0"/>
                    <a:pt x="7142" y="0"/>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86;p59">
              <a:extLst>
                <a:ext uri="{FF2B5EF4-FFF2-40B4-BE49-F238E27FC236}">
                  <a16:creationId xmlns:a16="http://schemas.microsoft.com/office/drawing/2014/main" id="{B8447B15-65CE-11DA-DD30-1734AB276687}"/>
                </a:ext>
              </a:extLst>
            </p:cNvPr>
            <p:cNvSpPr/>
            <p:nvPr/>
          </p:nvSpPr>
          <p:spPr>
            <a:xfrm>
              <a:off x="504975" y="2803550"/>
              <a:ext cx="686325" cy="39800"/>
            </a:xfrm>
            <a:custGeom>
              <a:avLst/>
              <a:gdLst/>
              <a:ahLst/>
              <a:cxnLst/>
              <a:rect l="l" t="t" r="r" b="b"/>
              <a:pathLst>
                <a:path w="27453" h="1592" extrusionOk="0">
                  <a:moveTo>
                    <a:pt x="26737" y="0"/>
                  </a:moveTo>
                  <a:cubicBezTo>
                    <a:pt x="26736" y="0"/>
                    <a:pt x="26735" y="0"/>
                    <a:pt x="26734" y="0"/>
                  </a:cubicBezTo>
                  <a:lnTo>
                    <a:pt x="26730" y="0"/>
                  </a:lnTo>
                  <a:lnTo>
                    <a:pt x="715" y="162"/>
                  </a:lnTo>
                  <a:cubicBezTo>
                    <a:pt x="320" y="164"/>
                    <a:pt x="0" y="485"/>
                    <a:pt x="2" y="879"/>
                  </a:cubicBezTo>
                  <a:cubicBezTo>
                    <a:pt x="3" y="1273"/>
                    <a:pt x="323" y="1592"/>
                    <a:pt x="717" y="1592"/>
                  </a:cubicBezTo>
                  <a:cubicBezTo>
                    <a:pt x="718" y="1592"/>
                    <a:pt x="718" y="1592"/>
                    <a:pt x="719" y="1592"/>
                  </a:cubicBezTo>
                  <a:lnTo>
                    <a:pt x="724" y="1592"/>
                  </a:lnTo>
                  <a:lnTo>
                    <a:pt x="26739" y="1430"/>
                  </a:lnTo>
                  <a:cubicBezTo>
                    <a:pt x="27134" y="1429"/>
                    <a:pt x="27452" y="1108"/>
                    <a:pt x="27451" y="714"/>
                  </a:cubicBezTo>
                  <a:cubicBezTo>
                    <a:pt x="27451" y="319"/>
                    <a:pt x="27131" y="0"/>
                    <a:pt x="26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987;p59">
              <a:extLst>
                <a:ext uri="{FF2B5EF4-FFF2-40B4-BE49-F238E27FC236}">
                  <a16:creationId xmlns:a16="http://schemas.microsoft.com/office/drawing/2014/main" id="{E568D7DB-E7C1-A0AB-BC87-EC2A922CE76D}"/>
                </a:ext>
              </a:extLst>
            </p:cNvPr>
            <p:cNvSpPr/>
            <p:nvPr/>
          </p:nvSpPr>
          <p:spPr>
            <a:xfrm>
              <a:off x="531075" y="3012925"/>
              <a:ext cx="312700" cy="501050"/>
            </a:xfrm>
            <a:custGeom>
              <a:avLst/>
              <a:gdLst/>
              <a:ahLst/>
              <a:cxnLst/>
              <a:rect l="l" t="t" r="r" b="b"/>
              <a:pathLst>
                <a:path w="12508" h="20042" extrusionOk="0">
                  <a:moveTo>
                    <a:pt x="9149" y="0"/>
                  </a:moveTo>
                  <a:lnTo>
                    <a:pt x="1735" y="181"/>
                  </a:lnTo>
                  <a:lnTo>
                    <a:pt x="1842" y="1930"/>
                  </a:lnTo>
                  <a:lnTo>
                    <a:pt x="1923" y="3238"/>
                  </a:lnTo>
                  <a:lnTo>
                    <a:pt x="1970" y="3993"/>
                  </a:lnTo>
                  <a:lnTo>
                    <a:pt x="2050" y="5300"/>
                  </a:lnTo>
                  <a:lnTo>
                    <a:pt x="2158" y="7051"/>
                  </a:lnTo>
                  <a:lnTo>
                    <a:pt x="1" y="20042"/>
                  </a:lnTo>
                  <a:lnTo>
                    <a:pt x="12507" y="20042"/>
                  </a:lnTo>
                  <a:lnTo>
                    <a:pt x="9299" y="6899"/>
                  </a:lnTo>
                  <a:lnTo>
                    <a:pt x="9270" y="5558"/>
                  </a:lnTo>
                  <a:lnTo>
                    <a:pt x="9241" y="4253"/>
                  </a:lnTo>
                  <a:lnTo>
                    <a:pt x="9225" y="3499"/>
                  </a:lnTo>
                  <a:lnTo>
                    <a:pt x="9196" y="2194"/>
                  </a:lnTo>
                  <a:lnTo>
                    <a:pt x="91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88;p59">
              <a:extLst>
                <a:ext uri="{FF2B5EF4-FFF2-40B4-BE49-F238E27FC236}">
                  <a16:creationId xmlns:a16="http://schemas.microsoft.com/office/drawing/2014/main" id="{300A9531-8558-08A9-27A6-98903E105D41}"/>
                </a:ext>
              </a:extLst>
            </p:cNvPr>
            <p:cNvSpPr/>
            <p:nvPr/>
          </p:nvSpPr>
          <p:spPr>
            <a:xfrm>
              <a:off x="577150" y="3061175"/>
              <a:ext cx="184550" cy="39225"/>
            </a:xfrm>
            <a:custGeom>
              <a:avLst/>
              <a:gdLst/>
              <a:ahLst/>
              <a:cxnLst/>
              <a:rect l="l" t="t" r="r" b="b"/>
              <a:pathLst>
                <a:path w="7382" h="1569" extrusionOk="0">
                  <a:moveTo>
                    <a:pt x="0" y="0"/>
                  </a:moveTo>
                  <a:lnTo>
                    <a:pt x="80" y="1308"/>
                  </a:lnTo>
                  <a:cubicBezTo>
                    <a:pt x="2515" y="1395"/>
                    <a:pt x="4948" y="1483"/>
                    <a:pt x="7382" y="1569"/>
                  </a:cubicBezTo>
                  <a:lnTo>
                    <a:pt x="7353" y="264"/>
                  </a:lnTo>
                  <a:cubicBezTo>
                    <a:pt x="4903" y="177"/>
                    <a:pt x="2451" y="89"/>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989;p59">
              <a:extLst>
                <a:ext uri="{FF2B5EF4-FFF2-40B4-BE49-F238E27FC236}">
                  <a16:creationId xmlns:a16="http://schemas.microsoft.com/office/drawing/2014/main" id="{51001F55-9264-23BD-5FEF-A98C6D8B9076}"/>
                </a:ext>
              </a:extLst>
            </p:cNvPr>
            <p:cNvSpPr/>
            <p:nvPr/>
          </p:nvSpPr>
          <p:spPr>
            <a:xfrm>
              <a:off x="580325" y="3112750"/>
              <a:ext cx="182500" cy="39175"/>
            </a:xfrm>
            <a:custGeom>
              <a:avLst/>
              <a:gdLst/>
              <a:ahLst/>
              <a:cxnLst/>
              <a:rect l="l" t="t" r="r" b="b"/>
              <a:pathLst>
                <a:path w="7300" h="1567" extrusionOk="0">
                  <a:moveTo>
                    <a:pt x="0" y="0"/>
                  </a:moveTo>
                  <a:lnTo>
                    <a:pt x="80" y="1307"/>
                  </a:lnTo>
                  <a:cubicBezTo>
                    <a:pt x="2487" y="1393"/>
                    <a:pt x="4894" y="1479"/>
                    <a:pt x="7300" y="1567"/>
                  </a:cubicBezTo>
                  <a:lnTo>
                    <a:pt x="7271" y="261"/>
                  </a:lnTo>
                  <a:cubicBezTo>
                    <a:pt x="4848" y="175"/>
                    <a:pt x="2423" y="88"/>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990;p59">
              <a:extLst>
                <a:ext uri="{FF2B5EF4-FFF2-40B4-BE49-F238E27FC236}">
                  <a16:creationId xmlns:a16="http://schemas.microsoft.com/office/drawing/2014/main" id="{161D69D2-F222-99CF-58D1-D5B94D812EBA}"/>
                </a:ext>
              </a:extLst>
            </p:cNvPr>
            <p:cNvSpPr/>
            <p:nvPr/>
          </p:nvSpPr>
          <p:spPr>
            <a:xfrm>
              <a:off x="585050" y="3051125"/>
              <a:ext cx="92700" cy="143775"/>
            </a:xfrm>
            <a:custGeom>
              <a:avLst/>
              <a:gdLst/>
              <a:ahLst/>
              <a:cxnLst/>
              <a:rect l="l" t="t" r="r" b="b"/>
              <a:pathLst>
                <a:path w="3708" h="5751" extrusionOk="0">
                  <a:moveTo>
                    <a:pt x="1233" y="1"/>
                  </a:moveTo>
                  <a:cubicBezTo>
                    <a:pt x="0" y="1"/>
                    <a:pt x="63" y="5750"/>
                    <a:pt x="1867" y="5750"/>
                  </a:cubicBezTo>
                  <a:cubicBezTo>
                    <a:pt x="1869" y="5750"/>
                    <a:pt x="1871" y="5750"/>
                    <a:pt x="1872" y="5750"/>
                  </a:cubicBezTo>
                  <a:cubicBezTo>
                    <a:pt x="3708" y="5739"/>
                    <a:pt x="2507" y="162"/>
                    <a:pt x="1286" y="4"/>
                  </a:cubicBezTo>
                  <a:cubicBezTo>
                    <a:pt x="1268" y="2"/>
                    <a:pt x="1250" y="1"/>
                    <a:pt x="1233" y="1"/>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91;p59">
              <a:extLst>
                <a:ext uri="{FF2B5EF4-FFF2-40B4-BE49-F238E27FC236}">
                  <a16:creationId xmlns:a16="http://schemas.microsoft.com/office/drawing/2014/main" id="{4A967D88-B1A8-6F8C-01B9-03E961FC60A5}"/>
                </a:ext>
              </a:extLst>
            </p:cNvPr>
            <p:cNvSpPr/>
            <p:nvPr/>
          </p:nvSpPr>
          <p:spPr>
            <a:xfrm>
              <a:off x="853550" y="3095050"/>
              <a:ext cx="261450" cy="418925"/>
            </a:xfrm>
            <a:custGeom>
              <a:avLst/>
              <a:gdLst/>
              <a:ahLst/>
              <a:cxnLst/>
              <a:rect l="l" t="t" r="r" b="b"/>
              <a:pathLst>
                <a:path w="10458" h="16757" extrusionOk="0">
                  <a:moveTo>
                    <a:pt x="7649" y="1"/>
                  </a:moveTo>
                  <a:lnTo>
                    <a:pt x="1451" y="152"/>
                  </a:lnTo>
                  <a:lnTo>
                    <a:pt x="1541" y="1616"/>
                  </a:lnTo>
                  <a:lnTo>
                    <a:pt x="1608" y="2708"/>
                  </a:lnTo>
                  <a:lnTo>
                    <a:pt x="1648" y="3338"/>
                  </a:lnTo>
                  <a:lnTo>
                    <a:pt x="1715" y="4431"/>
                  </a:lnTo>
                  <a:lnTo>
                    <a:pt x="1805" y="5896"/>
                  </a:lnTo>
                  <a:lnTo>
                    <a:pt x="1" y="16757"/>
                  </a:lnTo>
                  <a:lnTo>
                    <a:pt x="10457" y="16757"/>
                  </a:lnTo>
                  <a:lnTo>
                    <a:pt x="7775" y="5769"/>
                  </a:lnTo>
                  <a:lnTo>
                    <a:pt x="7750" y="4648"/>
                  </a:lnTo>
                  <a:lnTo>
                    <a:pt x="7726" y="3557"/>
                  </a:lnTo>
                  <a:lnTo>
                    <a:pt x="7712" y="2926"/>
                  </a:lnTo>
                  <a:lnTo>
                    <a:pt x="7688" y="1836"/>
                  </a:lnTo>
                  <a:lnTo>
                    <a:pt x="76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92;p59">
              <a:extLst>
                <a:ext uri="{FF2B5EF4-FFF2-40B4-BE49-F238E27FC236}">
                  <a16:creationId xmlns:a16="http://schemas.microsoft.com/office/drawing/2014/main" id="{795E32FB-B1F0-438F-C4B0-C8B8A7A64A6C}"/>
                </a:ext>
              </a:extLst>
            </p:cNvPr>
            <p:cNvSpPr/>
            <p:nvPr/>
          </p:nvSpPr>
          <p:spPr>
            <a:xfrm>
              <a:off x="892075" y="3135400"/>
              <a:ext cx="154275" cy="32800"/>
            </a:xfrm>
            <a:custGeom>
              <a:avLst/>
              <a:gdLst/>
              <a:ahLst/>
              <a:cxnLst/>
              <a:rect l="l" t="t" r="r" b="b"/>
              <a:pathLst>
                <a:path w="6171" h="1312" extrusionOk="0">
                  <a:moveTo>
                    <a:pt x="0" y="0"/>
                  </a:moveTo>
                  <a:lnTo>
                    <a:pt x="67" y="1094"/>
                  </a:lnTo>
                  <a:cubicBezTo>
                    <a:pt x="2102" y="1166"/>
                    <a:pt x="4137" y="1239"/>
                    <a:pt x="6171" y="1312"/>
                  </a:cubicBezTo>
                  <a:lnTo>
                    <a:pt x="6147" y="222"/>
                  </a:lnTo>
                  <a:cubicBezTo>
                    <a:pt x="4099" y="149"/>
                    <a:pt x="2050" y="7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93;p59">
              <a:extLst>
                <a:ext uri="{FF2B5EF4-FFF2-40B4-BE49-F238E27FC236}">
                  <a16:creationId xmlns:a16="http://schemas.microsoft.com/office/drawing/2014/main" id="{0CB152DA-9BB1-913D-E3FC-2BAAC764C952}"/>
                </a:ext>
              </a:extLst>
            </p:cNvPr>
            <p:cNvSpPr/>
            <p:nvPr/>
          </p:nvSpPr>
          <p:spPr>
            <a:xfrm>
              <a:off x="894700" y="3178500"/>
              <a:ext cx="152600" cy="32775"/>
            </a:xfrm>
            <a:custGeom>
              <a:avLst/>
              <a:gdLst/>
              <a:ahLst/>
              <a:cxnLst/>
              <a:rect l="l" t="t" r="r" b="b"/>
              <a:pathLst>
                <a:path w="6104" h="1311" extrusionOk="0">
                  <a:moveTo>
                    <a:pt x="0" y="0"/>
                  </a:moveTo>
                  <a:lnTo>
                    <a:pt x="69" y="1095"/>
                  </a:lnTo>
                  <a:cubicBezTo>
                    <a:pt x="2080" y="1166"/>
                    <a:pt x="4092" y="1237"/>
                    <a:pt x="6104" y="1310"/>
                  </a:cubicBezTo>
                  <a:lnTo>
                    <a:pt x="6079" y="219"/>
                  </a:lnTo>
                  <a:cubicBezTo>
                    <a:pt x="4053" y="146"/>
                    <a:pt x="2026" y="73"/>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94;p59">
              <a:extLst>
                <a:ext uri="{FF2B5EF4-FFF2-40B4-BE49-F238E27FC236}">
                  <a16:creationId xmlns:a16="http://schemas.microsoft.com/office/drawing/2014/main" id="{0FD36F8D-E9B6-7B13-C1E5-0AD755A75CB3}"/>
                </a:ext>
              </a:extLst>
            </p:cNvPr>
            <p:cNvSpPr/>
            <p:nvPr/>
          </p:nvSpPr>
          <p:spPr>
            <a:xfrm>
              <a:off x="898375" y="3128000"/>
              <a:ext cx="63450" cy="98400"/>
            </a:xfrm>
            <a:custGeom>
              <a:avLst/>
              <a:gdLst/>
              <a:ahLst/>
              <a:cxnLst/>
              <a:rect l="l" t="t" r="r" b="b"/>
              <a:pathLst>
                <a:path w="2538" h="3936" extrusionOk="0">
                  <a:moveTo>
                    <a:pt x="844" y="0"/>
                  </a:moveTo>
                  <a:cubicBezTo>
                    <a:pt x="1" y="0"/>
                    <a:pt x="43" y="3936"/>
                    <a:pt x="1277" y="3936"/>
                  </a:cubicBezTo>
                  <a:cubicBezTo>
                    <a:pt x="1279" y="3936"/>
                    <a:pt x="1280" y="3936"/>
                    <a:pt x="1281" y="3936"/>
                  </a:cubicBezTo>
                  <a:cubicBezTo>
                    <a:pt x="2537" y="3929"/>
                    <a:pt x="1716" y="111"/>
                    <a:pt x="880" y="3"/>
                  </a:cubicBezTo>
                  <a:cubicBezTo>
                    <a:pt x="868" y="1"/>
                    <a:pt x="856" y="0"/>
                    <a:pt x="844" y="0"/>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95;p59">
              <a:extLst>
                <a:ext uri="{FF2B5EF4-FFF2-40B4-BE49-F238E27FC236}">
                  <a16:creationId xmlns:a16="http://schemas.microsoft.com/office/drawing/2014/main" id="{D1575CAE-E821-5271-3ADD-548F251D3983}"/>
                </a:ext>
              </a:extLst>
            </p:cNvPr>
            <p:cNvSpPr/>
            <p:nvPr/>
          </p:nvSpPr>
          <p:spPr>
            <a:xfrm>
              <a:off x="285150" y="3418100"/>
              <a:ext cx="167300" cy="82975"/>
            </a:xfrm>
            <a:custGeom>
              <a:avLst/>
              <a:gdLst/>
              <a:ahLst/>
              <a:cxnLst/>
              <a:rect l="l" t="t" r="r" b="b"/>
              <a:pathLst>
                <a:path w="6692" h="3319" extrusionOk="0">
                  <a:moveTo>
                    <a:pt x="4320" y="1"/>
                  </a:moveTo>
                  <a:cubicBezTo>
                    <a:pt x="4075" y="1"/>
                    <a:pt x="3827" y="60"/>
                    <a:pt x="3610" y="174"/>
                  </a:cubicBezTo>
                  <a:cubicBezTo>
                    <a:pt x="3115" y="436"/>
                    <a:pt x="2781" y="949"/>
                    <a:pt x="2657" y="1495"/>
                  </a:cubicBezTo>
                  <a:cubicBezTo>
                    <a:pt x="2441" y="1317"/>
                    <a:pt x="2195" y="1140"/>
                    <a:pt x="1916" y="1140"/>
                  </a:cubicBezTo>
                  <a:cubicBezTo>
                    <a:pt x="1913" y="1140"/>
                    <a:pt x="1909" y="1140"/>
                    <a:pt x="1906" y="1140"/>
                  </a:cubicBezTo>
                  <a:cubicBezTo>
                    <a:pt x="1560" y="1145"/>
                    <a:pt x="1272" y="1435"/>
                    <a:pt x="1156" y="1760"/>
                  </a:cubicBezTo>
                  <a:cubicBezTo>
                    <a:pt x="1041" y="2085"/>
                    <a:pt x="1063" y="2440"/>
                    <a:pt x="1083" y="2784"/>
                  </a:cubicBezTo>
                  <a:cubicBezTo>
                    <a:pt x="961" y="2713"/>
                    <a:pt x="823" y="2678"/>
                    <a:pt x="685" y="2678"/>
                  </a:cubicBezTo>
                  <a:cubicBezTo>
                    <a:pt x="572" y="2678"/>
                    <a:pt x="459" y="2701"/>
                    <a:pt x="354" y="2749"/>
                  </a:cubicBezTo>
                  <a:cubicBezTo>
                    <a:pt x="125" y="2857"/>
                    <a:pt x="42" y="3069"/>
                    <a:pt x="1" y="3318"/>
                  </a:cubicBezTo>
                  <a:lnTo>
                    <a:pt x="6691" y="3318"/>
                  </a:lnTo>
                  <a:cubicBezTo>
                    <a:pt x="6663" y="3076"/>
                    <a:pt x="6561" y="2819"/>
                    <a:pt x="6351" y="2694"/>
                  </a:cubicBezTo>
                  <a:cubicBezTo>
                    <a:pt x="6224" y="2618"/>
                    <a:pt x="6080" y="2579"/>
                    <a:pt x="5935" y="2579"/>
                  </a:cubicBezTo>
                  <a:cubicBezTo>
                    <a:pt x="5838" y="2579"/>
                    <a:pt x="5740" y="2597"/>
                    <a:pt x="5646" y="2632"/>
                  </a:cubicBezTo>
                  <a:cubicBezTo>
                    <a:pt x="5703" y="2223"/>
                    <a:pt x="5759" y="1807"/>
                    <a:pt x="5712" y="1395"/>
                  </a:cubicBezTo>
                  <a:cubicBezTo>
                    <a:pt x="5665" y="984"/>
                    <a:pt x="5502" y="570"/>
                    <a:pt x="5187" y="303"/>
                  </a:cubicBezTo>
                  <a:cubicBezTo>
                    <a:pt x="4947" y="99"/>
                    <a:pt x="4636" y="1"/>
                    <a:pt x="4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96;p59">
              <a:extLst>
                <a:ext uri="{FF2B5EF4-FFF2-40B4-BE49-F238E27FC236}">
                  <a16:creationId xmlns:a16="http://schemas.microsoft.com/office/drawing/2014/main" id="{B5548684-487F-F85E-E124-DE7E465F85A3}"/>
                </a:ext>
              </a:extLst>
            </p:cNvPr>
            <p:cNvSpPr/>
            <p:nvPr/>
          </p:nvSpPr>
          <p:spPr>
            <a:xfrm>
              <a:off x="327000" y="3459575"/>
              <a:ext cx="83600" cy="41500"/>
            </a:xfrm>
            <a:custGeom>
              <a:avLst/>
              <a:gdLst/>
              <a:ahLst/>
              <a:cxnLst/>
              <a:rect l="l" t="t" r="r" b="b"/>
              <a:pathLst>
                <a:path w="3344" h="1660" extrusionOk="0">
                  <a:moveTo>
                    <a:pt x="2160" y="1"/>
                  </a:moveTo>
                  <a:cubicBezTo>
                    <a:pt x="2037" y="1"/>
                    <a:pt x="1913" y="30"/>
                    <a:pt x="1805" y="88"/>
                  </a:cubicBezTo>
                  <a:cubicBezTo>
                    <a:pt x="1557" y="218"/>
                    <a:pt x="1389" y="475"/>
                    <a:pt x="1328" y="747"/>
                  </a:cubicBezTo>
                  <a:cubicBezTo>
                    <a:pt x="1219" y="659"/>
                    <a:pt x="1095" y="569"/>
                    <a:pt x="955" y="569"/>
                  </a:cubicBezTo>
                  <a:cubicBezTo>
                    <a:pt x="954" y="569"/>
                    <a:pt x="952" y="569"/>
                    <a:pt x="951" y="569"/>
                  </a:cubicBezTo>
                  <a:cubicBezTo>
                    <a:pt x="779" y="572"/>
                    <a:pt x="635" y="717"/>
                    <a:pt x="578" y="880"/>
                  </a:cubicBezTo>
                  <a:cubicBezTo>
                    <a:pt x="519" y="1042"/>
                    <a:pt x="530" y="1220"/>
                    <a:pt x="541" y="1392"/>
                  </a:cubicBezTo>
                  <a:cubicBezTo>
                    <a:pt x="479" y="1357"/>
                    <a:pt x="410" y="1339"/>
                    <a:pt x="341" y="1339"/>
                  </a:cubicBezTo>
                  <a:cubicBezTo>
                    <a:pt x="285" y="1339"/>
                    <a:pt x="229" y="1350"/>
                    <a:pt x="177" y="1375"/>
                  </a:cubicBezTo>
                  <a:cubicBezTo>
                    <a:pt x="61" y="1429"/>
                    <a:pt x="21" y="1534"/>
                    <a:pt x="0" y="1659"/>
                  </a:cubicBezTo>
                  <a:lnTo>
                    <a:pt x="3344" y="1659"/>
                  </a:lnTo>
                  <a:cubicBezTo>
                    <a:pt x="3331" y="1538"/>
                    <a:pt x="3280" y="1410"/>
                    <a:pt x="3175" y="1347"/>
                  </a:cubicBezTo>
                  <a:cubicBezTo>
                    <a:pt x="3111" y="1309"/>
                    <a:pt x="3040" y="1290"/>
                    <a:pt x="2967" y="1290"/>
                  </a:cubicBezTo>
                  <a:cubicBezTo>
                    <a:pt x="2918" y="1290"/>
                    <a:pt x="2869" y="1299"/>
                    <a:pt x="2821" y="1316"/>
                  </a:cubicBezTo>
                  <a:cubicBezTo>
                    <a:pt x="2851" y="1111"/>
                    <a:pt x="2878" y="903"/>
                    <a:pt x="2855" y="698"/>
                  </a:cubicBezTo>
                  <a:cubicBezTo>
                    <a:pt x="2832" y="492"/>
                    <a:pt x="2750" y="285"/>
                    <a:pt x="2592" y="151"/>
                  </a:cubicBezTo>
                  <a:cubicBezTo>
                    <a:pt x="2473" y="49"/>
                    <a:pt x="2317" y="1"/>
                    <a:pt x="2160"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97;p59">
              <a:extLst>
                <a:ext uri="{FF2B5EF4-FFF2-40B4-BE49-F238E27FC236}">
                  <a16:creationId xmlns:a16="http://schemas.microsoft.com/office/drawing/2014/main" id="{1C18A6F3-A1A6-9042-674A-302C1B3C2E7F}"/>
                </a:ext>
              </a:extLst>
            </p:cNvPr>
            <p:cNvSpPr/>
            <p:nvPr/>
          </p:nvSpPr>
          <p:spPr>
            <a:xfrm>
              <a:off x="395450" y="3140350"/>
              <a:ext cx="259825" cy="373625"/>
            </a:xfrm>
            <a:custGeom>
              <a:avLst/>
              <a:gdLst/>
              <a:ahLst/>
              <a:cxnLst/>
              <a:rect l="l" t="t" r="r" b="b"/>
              <a:pathLst>
                <a:path w="10393" h="14945" extrusionOk="0">
                  <a:moveTo>
                    <a:pt x="388" y="1"/>
                  </a:moveTo>
                  <a:lnTo>
                    <a:pt x="0" y="14945"/>
                  </a:lnTo>
                  <a:lnTo>
                    <a:pt x="9827" y="14945"/>
                  </a:lnTo>
                  <a:lnTo>
                    <a:pt x="10393" y="4577"/>
                  </a:lnTo>
                  <a:lnTo>
                    <a:pt x="3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98;p59">
              <a:extLst>
                <a:ext uri="{FF2B5EF4-FFF2-40B4-BE49-F238E27FC236}">
                  <a16:creationId xmlns:a16="http://schemas.microsoft.com/office/drawing/2014/main" id="{ACDCBD2C-94BC-1071-A1C4-E64B0F99841C}"/>
                </a:ext>
              </a:extLst>
            </p:cNvPr>
            <p:cNvSpPr/>
            <p:nvPr/>
          </p:nvSpPr>
          <p:spPr>
            <a:xfrm>
              <a:off x="394275" y="3127950"/>
              <a:ext cx="275375" cy="139700"/>
            </a:xfrm>
            <a:custGeom>
              <a:avLst/>
              <a:gdLst/>
              <a:ahLst/>
              <a:cxnLst/>
              <a:rect l="l" t="t" r="r" b="b"/>
              <a:pathLst>
                <a:path w="11015" h="5588" extrusionOk="0">
                  <a:moveTo>
                    <a:pt x="269" y="1"/>
                  </a:moveTo>
                  <a:lnTo>
                    <a:pt x="1" y="578"/>
                  </a:lnTo>
                  <a:lnTo>
                    <a:pt x="10745" y="5588"/>
                  </a:lnTo>
                  <a:lnTo>
                    <a:pt x="11015" y="5012"/>
                  </a:lnTo>
                  <a:lnTo>
                    <a:pt x="2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999;p59">
              <a:extLst>
                <a:ext uri="{FF2B5EF4-FFF2-40B4-BE49-F238E27FC236}">
                  <a16:creationId xmlns:a16="http://schemas.microsoft.com/office/drawing/2014/main" id="{A29F8328-4150-2BCF-C8FC-0811A708FE14}"/>
                </a:ext>
              </a:extLst>
            </p:cNvPr>
            <p:cNvSpPr/>
            <p:nvPr/>
          </p:nvSpPr>
          <p:spPr>
            <a:xfrm>
              <a:off x="436800" y="3264175"/>
              <a:ext cx="31250" cy="56025"/>
            </a:xfrm>
            <a:custGeom>
              <a:avLst/>
              <a:gdLst/>
              <a:ahLst/>
              <a:cxnLst/>
              <a:rect l="l" t="t" r="r" b="b"/>
              <a:pathLst>
                <a:path w="1250" h="2241" extrusionOk="0">
                  <a:moveTo>
                    <a:pt x="1192" y="0"/>
                  </a:moveTo>
                  <a:lnTo>
                    <a:pt x="1" y="42"/>
                  </a:lnTo>
                  <a:lnTo>
                    <a:pt x="1" y="2241"/>
                  </a:lnTo>
                  <a:lnTo>
                    <a:pt x="1249" y="2241"/>
                  </a:lnTo>
                  <a:lnTo>
                    <a:pt x="1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00;p59">
              <a:extLst>
                <a:ext uri="{FF2B5EF4-FFF2-40B4-BE49-F238E27FC236}">
                  <a16:creationId xmlns:a16="http://schemas.microsoft.com/office/drawing/2014/main" id="{070218E5-E3C2-CDCE-7FE3-F67601E45185}"/>
                </a:ext>
              </a:extLst>
            </p:cNvPr>
            <p:cNvSpPr/>
            <p:nvPr/>
          </p:nvSpPr>
          <p:spPr>
            <a:xfrm>
              <a:off x="513575" y="3264175"/>
              <a:ext cx="31250" cy="56025"/>
            </a:xfrm>
            <a:custGeom>
              <a:avLst/>
              <a:gdLst/>
              <a:ahLst/>
              <a:cxnLst/>
              <a:rect l="l" t="t" r="r" b="b"/>
              <a:pathLst>
                <a:path w="1250" h="2241" extrusionOk="0">
                  <a:moveTo>
                    <a:pt x="1192" y="0"/>
                  </a:moveTo>
                  <a:lnTo>
                    <a:pt x="0" y="42"/>
                  </a:lnTo>
                  <a:lnTo>
                    <a:pt x="0" y="2241"/>
                  </a:lnTo>
                  <a:lnTo>
                    <a:pt x="1249" y="2241"/>
                  </a:lnTo>
                  <a:lnTo>
                    <a:pt x="1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01;p59">
              <a:extLst>
                <a:ext uri="{FF2B5EF4-FFF2-40B4-BE49-F238E27FC236}">
                  <a16:creationId xmlns:a16="http://schemas.microsoft.com/office/drawing/2014/main" id="{E062046D-3962-6585-F05B-0BF270239582}"/>
                </a:ext>
              </a:extLst>
            </p:cNvPr>
            <p:cNvSpPr/>
            <p:nvPr/>
          </p:nvSpPr>
          <p:spPr>
            <a:xfrm>
              <a:off x="585975" y="3264175"/>
              <a:ext cx="31225" cy="56025"/>
            </a:xfrm>
            <a:custGeom>
              <a:avLst/>
              <a:gdLst/>
              <a:ahLst/>
              <a:cxnLst/>
              <a:rect l="l" t="t" r="r" b="b"/>
              <a:pathLst>
                <a:path w="1249" h="2241" extrusionOk="0">
                  <a:moveTo>
                    <a:pt x="1192" y="0"/>
                  </a:moveTo>
                  <a:lnTo>
                    <a:pt x="0" y="42"/>
                  </a:lnTo>
                  <a:lnTo>
                    <a:pt x="0" y="2241"/>
                  </a:lnTo>
                  <a:lnTo>
                    <a:pt x="1249" y="2241"/>
                  </a:lnTo>
                  <a:lnTo>
                    <a:pt x="1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02;p59">
              <a:extLst>
                <a:ext uri="{FF2B5EF4-FFF2-40B4-BE49-F238E27FC236}">
                  <a16:creationId xmlns:a16="http://schemas.microsoft.com/office/drawing/2014/main" id="{BDDBDAA1-37E2-568F-55B4-B9DCB1CBD94D}"/>
                </a:ext>
              </a:extLst>
            </p:cNvPr>
            <p:cNvSpPr/>
            <p:nvPr/>
          </p:nvSpPr>
          <p:spPr>
            <a:xfrm>
              <a:off x="436800" y="3348875"/>
              <a:ext cx="31250" cy="56050"/>
            </a:xfrm>
            <a:custGeom>
              <a:avLst/>
              <a:gdLst/>
              <a:ahLst/>
              <a:cxnLst/>
              <a:rect l="l" t="t" r="r" b="b"/>
              <a:pathLst>
                <a:path w="1250" h="2242" extrusionOk="0">
                  <a:moveTo>
                    <a:pt x="1192" y="1"/>
                  </a:moveTo>
                  <a:lnTo>
                    <a:pt x="1" y="43"/>
                  </a:lnTo>
                  <a:lnTo>
                    <a:pt x="1" y="2242"/>
                  </a:lnTo>
                  <a:lnTo>
                    <a:pt x="1249" y="2242"/>
                  </a:lnTo>
                  <a:lnTo>
                    <a:pt x="1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003;p59">
              <a:extLst>
                <a:ext uri="{FF2B5EF4-FFF2-40B4-BE49-F238E27FC236}">
                  <a16:creationId xmlns:a16="http://schemas.microsoft.com/office/drawing/2014/main" id="{E5B84B3B-6285-087B-8D57-8EC36548C936}"/>
                </a:ext>
              </a:extLst>
            </p:cNvPr>
            <p:cNvSpPr/>
            <p:nvPr/>
          </p:nvSpPr>
          <p:spPr>
            <a:xfrm>
              <a:off x="513575" y="3348875"/>
              <a:ext cx="31250" cy="56050"/>
            </a:xfrm>
            <a:custGeom>
              <a:avLst/>
              <a:gdLst/>
              <a:ahLst/>
              <a:cxnLst/>
              <a:rect l="l" t="t" r="r" b="b"/>
              <a:pathLst>
                <a:path w="1250" h="2242" extrusionOk="0">
                  <a:moveTo>
                    <a:pt x="1192" y="1"/>
                  </a:moveTo>
                  <a:lnTo>
                    <a:pt x="0" y="43"/>
                  </a:lnTo>
                  <a:lnTo>
                    <a:pt x="0" y="2242"/>
                  </a:lnTo>
                  <a:lnTo>
                    <a:pt x="1249" y="2242"/>
                  </a:lnTo>
                  <a:lnTo>
                    <a:pt x="1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04;p59">
              <a:extLst>
                <a:ext uri="{FF2B5EF4-FFF2-40B4-BE49-F238E27FC236}">
                  <a16:creationId xmlns:a16="http://schemas.microsoft.com/office/drawing/2014/main" id="{08F7CD80-3EAA-233E-1B23-2E74DD3A6394}"/>
                </a:ext>
              </a:extLst>
            </p:cNvPr>
            <p:cNvSpPr/>
            <p:nvPr/>
          </p:nvSpPr>
          <p:spPr>
            <a:xfrm>
              <a:off x="585975" y="3348875"/>
              <a:ext cx="31225" cy="56050"/>
            </a:xfrm>
            <a:custGeom>
              <a:avLst/>
              <a:gdLst/>
              <a:ahLst/>
              <a:cxnLst/>
              <a:rect l="l" t="t" r="r" b="b"/>
              <a:pathLst>
                <a:path w="1249" h="2242" extrusionOk="0">
                  <a:moveTo>
                    <a:pt x="1192" y="1"/>
                  </a:moveTo>
                  <a:lnTo>
                    <a:pt x="0" y="43"/>
                  </a:lnTo>
                  <a:lnTo>
                    <a:pt x="0" y="2242"/>
                  </a:lnTo>
                  <a:lnTo>
                    <a:pt x="1249" y="2242"/>
                  </a:lnTo>
                  <a:lnTo>
                    <a:pt x="1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05;p59">
              <a:extLst>
                <a:ext uri="{FF2B5EF4-FFF2-40B4-BE49-F238E27FC236}">
                  <a16:creationId xmlns:a16="http://schemas.microsoft.com/office/drawing/2014/main" id="{81AFF54E-2EB3-4971-CD61-BBCCF4502B6A}"/>
                </a:ext>
              </a:extLst>
            </p:cNvPr>
            <p:cNvSpPr/>
            <p:nvPr/>
          </p:nvSpPr>
          <p:spPr>
            <a:xfrm>
              <a:off x="1157750" y="3061175"/>
              <a:ext cx="175550" cy="452800"/>
            </a:xfrm>
            <a:custGeom>
              <a:avLst/>
              <a:gdLst/>
              <a:ahLst/>
              <a:cxnLst/>
              <a:rect l="l" t="t" r="r" b="b"/>
              <a:pathLst>
                <a:path w="7022" h="18112" extrusionOk="0">
                  <a:moveTo>
                    <a:pt x="1445" y="0"/>
                  </a:moveTo>
                  <a:lnTo>
                    <a:pt x="1192" y="3153"/>
                  </a:lnTo>
                  <a:lnTo>
                    <a:pt x="971" y="5955"/>
                  </a:lnTo>
                  <a:lnTo>
                    <a:pt x="717" y="9127"/>
                  </a:lnTo>
                  <a:lnTo>
                    <a:pt x="494" y="11923"/>
                  </a:lnTo>
                  <a:lnTo>
                    <a:pt x="1" y="18112"/>
                  </a:lnTo>
                  <a:lnTo>
                    <a:pt x="7022" y="18112"/>
                  </a:lnTo>
                  <a:lnTo>
                    <a:pt x="6478" y="12736"/>
                  </a:lnTo>
                  <a:lnTo>
                    <a:pt x="6182" y="9815"/>
                  </a:lnTo>
                  <a:lnTo>
                    <a:pt x="5858" y="6618"/>
                  </a:lnTo>
                  <a:lnTo>
                    <a:pt x="5563" y="3703"/>
                  </a:lnTo>
                  <a:lnTo>
                    <a:pt x="5201" y="122"/>
                  </a:lnTo>
                  <a:lnTo>
                    <a:pt x="14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006;p59">
              <a:extLst>
                <a:ext uri="{FF2B5EF4-FFF2-40B4-BE49-F238E27FC236}">
                  <a16:creationId xmlns:a16="http://schemas.microsoft.com/office/drawing/2014/main" id="{7230B358-C96A-7BE2-CC17-09DBD57A0EA0}"/>
                </a:ext>
              </a:extLst>
            </p:cNvPr>
            <p:cNvSpPr/>
            <p:nvPr/>
          </p:nvSpPr>
          <p:spPr>
            <a:xfrm>
              <a:off x="1182000" y="3139975"/>
              <a:ext cx="122200" cy="86650"/>
            </a:xfrm>
            <a:custGeom>
              <a:avLst/>
              <a:gdLst/>
              <a:ahLst/>
              <a:cxnLst/>
              <a:rect l="l" t="t" r="r" b="b"/>
              <a:pathLst>
                <a:path w="4888" h="3466" extrusionOk="0">
                  <a:moveTo>
                    <a:pt x="224" y="1"/>
                  </a:moveTo>
                  <a:lnTo>
                    <a:pt x="1" y="2802"/>
                  </a:lnTo>
                  <a:cubicBezTo>
                    <a:pt x="1629" y="3022"/>
                    <a:pt x="3258" y="3244"/>
                    <a:pt x="4888" y="3466"/>
                  </a:cubicBezTo>
                  <a:lnTo>
                    <a:pt x="4593" y="551"/>
                  </a:lnTo>
                  <a:lnTo>
                    <a:pt x="224" y="1"/>
                  </a:lnTo>
                  <a:close/>
                </a:path>
              </a:pathLst>
            </a:custGeom>
            <a:solidFill>
              <a:srgbClr val="811A04">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007;p59">
              <a:extLst>
                <a:ext uri="{FF2B5EF4-FFF2-40B4-BE49-F238E27FC236}">
                  <a16:creationId xmlns:a16="http://schemas.microsoft.com/office/drawing/2014/main" id="{7FB5E756-E814-DFB4-C7B4-34E72B2311EC}"/>
                </a:ext>
              </a:extLst>
            </p:cNvPr>
            <p:cNvSpPr/>
            <p:nvPr/>
          </p:nvSpPr>
          <p:spPr>
            <a:xfrm>
              <a:off x="1170075" y="3289325"/>
              <a:ext cx="149625" cy="90250"/>
            </a:xfrm>
            <a:custGeom>
              <a:avLst/>
              <a:gdLst/>
              <a:ahLst/>
              <a:cxnLst/>
              <a:rect l="l" t="t" r="r" b="b"/>
              <a:pathLst>
                <a:path w="5985" h="3610" extrusionOk="0">
                  <a:moveTo>
                    <a:pt x="224" y="1"/>
                  </a:moveTo>
                  <a:lnTo>
                    <a:pt x="1" y="2797"/>
                  </a:lnTo>
                  <a:cubicBezTo>
                    <a:pt x="1996" y="3069"/>
                    <a:pt x="3990" y="3340"/>
                    <a:pt x="5985" y="3610"/>
                  </a:cubicBezTo>
                  <a:lnTo>
                    <a:pt x="5689" y="689"/>
                  </a:lnTo>
                  <a:cubicBezTo>
                    <a:pt x="3868" y="460"/>
                    <a:pt x="2046" y="230"/>
                    <a:pt x="224" y="1"/>
                  </a:cubicBezTo>
                  <a:close/>
                </a:path>
              </a:pathLst>
            </a:custGeom>
            <a:solidFill>
              <a:srgbClr val="811A04">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008;p59">
              <a:extLst>
                <a:ext uri="{FF2B5EF4-FFF2-40B4-BE49-F238E27FC236}">
                  <a16:creationId xmlns:a16="http://schemas.microsoft.com/office/drawing/2014/main" id="{4F523B2E-DCB3-FBBC-35AC-19F598D2454A}"/>
                </a:ext>
              </a:extLst>
            </p:cNvPr>
            <p:cNvSpPr/>
            <p:nvPr/>
          </p:nvSpPr>
          <p:spPr>
            <a:xfrm>
              <a:off x="1027125" y="3225625"/>
              <a:ext cx="200525" cy="288350"/>
            </a:xfrm>
            <a:custGeom>
              <a:avLst/>
              <a:gdLst/>
              <a:ahLst/>
              <a:cxnLst/>
              <a:rect l="l" t="t" r="r" b="b"/>
              <a:pathLst>
                <a:path w="8021" h="11534" extrusionOk="0">
                  <a:moveTo>
                    <a:pt x="299" y="0"/>
                  </a:moveTo>
                  <a:lnTo>
                    <a:pt x="0" y="11534"/>
                  </a:lnTo>
                  <a:lnTo>
                    <a:pt x="7584" y="11534"/>
                  </a:lnTo>
                  <a:lnTo>
                    <a:pt x="8021" y="3532"/>
                  </a:lnTo>
                  <a:lnTo>
                    <a:pt x="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009;p59">
              <a:extLst>
                <a:ext uri="{FF2B5EF4-FFF2-40B4-BE49-F238E27FC236}">
                  <a16:creationId xmlns:a16="http://schemas.microsoft.com/office/drawing/2014/main" id="{69AF5D51-A4A5-A9D9-B402-7859664E34B3}"/>
                </a:ext>
              </a:extLst>
            </p:cNvPr>
            <p:cNvSpPr/>
            <p:nvPr/>
          </p:nvSpPr>
          <p:spPr>
            <a:xfrm>
              <a:off x="1026200" y="3216025"/>
              <a:ext cx="212550" cy="107875"/>
            </a:xfrm>
            <a:custGeom>
              <a:avLst/>
              <a:gdLst/>
              <a:ahLst/>
              <a:cxnLst/>
              <a:rect l="l" t="t" r="r" b="b"/>
              <a:pathLst>
                <a:path w="8502" h="4315" extrusionOk="0">
                  <a:moveTo>
                    <a:pt x="209" y="1"/>
                  </a:moveTo>
                  <a:lnTo>
                    <a:pt x="1" y="447"/>
                  </a:lnTo>
                  <a:lnTo>
                    <a:pt x="8292" y="4314"/>
                  </a:lnTo>
                  <a:lnTo>
                    <a:pt x="8501" y="3868"/>
                  </a:lnTo>
                  <a:lnTo>
                    <a:pt x="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010;p59">
              <a:extLst>
                <a:ext uri="{FF2B5EF4-FFF2-40B4-BE49-F238E27FC236}">
                  <a16:creationId xmlns:a16="http://schemas.microsoft.com/office/drawing/2014/main" id="{9D1B0C4E-525B-A204-7BFA-02F9321ECC4E}"/>
                </a:ext>
              </a:extLst>
            </p:cNvPr>
            <p:cNvSpPr/>
            <p:nvPr/>
          </p:nvSpPr>
          <p:spPr>
            <a:xfrm>
              <a:off x="1059025" y="3321175"/>
              <a:ext cx="24125" cy="43225"/>
            </a:xfrm>
            <a:custGeom>
              <a:avLst/>
              <a:gdLst/>
              <a:ahLst/>
              <a:cxnLst/>
              <a:rect l="l" t="t" r="r" b="b"/>
              <a:pathLst>
                <a:path w="965" h="1729" extrusionOk="0">
                  <a:moveTo>
                    <a:pt x="921" y="0"/>
                  </a:moveTo>
                  <a:lnTo>
                    <a:pt x="0" y="32"/>
                  </a:lnTo>
                  <a:lnTo>
                    <a:pt x="0" y="1729"/>
                  </a:lnTo>
                  <a:lnTo>
                    <a:pt x="965" y="1729"/>
                  </a:lnTo>
                  <a:lnTo>
                    <a:pt x="9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011;p59">
              <a:extLst>
                <a:ext uri="{FF2B5EF4-FFF2-40B4-BE49-F238E27FC236}">
                  <a16:creationId xmlns:a16="http://schemas.microsoft.com/office/drawing/2014/main" id="{C393C0CC-7166-4DD6-408C-5285E4571C9E}"/>
                </a:ext>
              </a:extLst>
            </p:cNvPr>
            <p:cNvSpPr/>
            <p:nvPr/>
          </p:nvSpPr>
          <p:spPr>
            <a:xfrm>
              <a:off x="1118300" y="3321175"/>
              <a:ext cx="24125" cy="43225"/>
            </a:xfrm>
            <a:custGeom>
              <a:avLst/>
              <a:gdLst/>
              <a:ahLst/>
              <a:cxnLst/>
              <a:rect l="l" t="t" r="r" b="b"/>
              <a:pathLst>
                <a:path w="965" h="1729" extrusionOk="0">
                  <a:moveTo>
                    <a:pt x="919" y="0"/>
                  </a:moveTo>
                  <a:lnTo>
                    <a:pt x="0" y="32"/>
                  </a:lnTo>
                  <a:lnTo>
                    <a:pt x="0" y="1729"/>
                  </a:lnTo>
                  <a:lnTo>
                    <a:pt x="964" y="1729"/>
                  </a:lnTo>
                  <a:lnTo>
                    <a:pt x="9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012;p59">
              <a:extLst>
                <a:ext uri="{FF2B5EF4-FFF2-40B4-BE49-F238E27FC236}">
                  <a16:creationId xmlns:a16="http://schemas.microsoft.com/office/drawing/2014/main" id="{6E994B4E-01C0-6E75-B5B1-A36BAC99BB7B}"/>
                </a:ext>
              </a:extLst>
            </p:cNvPr>
            <p:cNvSpPr/>
            <p:nvPr/>
          </p:nvSpPr>
          <p:spPr>
            <a:xfrm>
              <a:off x="1174150" y="3321175"/>
              <a:ext cx="24150" cy="43225"/>
            </a:xfrm>
            <a:custGeom>
              <a:avLst/>
              <a:gdLst/>
              <a:ahLst/>
              <a:cxnLst/>
              <a:rect l="l" t="t" r="r" b="b"/>
              <a:pathLst>
                <a:path w="966" h="1729" extrusionOk="0">
                  <a:moveTo>
                    <a:pt x="921" y="0"/>
                  </a:moveTo>
                  <a:lnTo>
                    <a:pt x="1" y="32"/>
                  </a:lnTo>
                  <a:lnTo>
                    <a:pt x="1" y="1729"/>
                  </a:lnTo>
                  <a:lnTo>
                    <a:pt x="965" y="1729"/>
                  </a:lnTo>
                  <a:lnTo>
                    <a:pt x="9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013;p59">
              <a:extLst>
                <a:ext uri="{FF2B5EF4-FFF2-40B4-BE49-F238E27FC236}">
                  <a16:creationId xmlns:a16="http://schemas.microsoft.com/office/drawing/2014/main" id="{611D1DD9-18FC-75A1-5695-8F1C6F7DC963}"/>
                </a:ext>
              </a:extLst>
            </p:cNvPr>
            <p:cNvSpPr/>
            <p:nvPr/>
          </p:nvSpPr>
          <p:spPr>
            <a:xfrm>
              <a:off x="1059025" y="3386550"/>
              <a:ext cx="24125" cy="43250"/>
            </a:xfrm>
            <a:custGeom>
              <a:avLst/>
              <a:gdLst/>
              <a:ahLst/>
              <a:cxnLst/>
              <a:rect l="l" t="t" r="r" b="b"/>
              <a:pathLst>
                <a:path w="965" h="1730" extrusionOk="0">
                  <a:moveTo>
                    <a:pt x="921" y="1"/>
                  </a:moveTo>
                  <a:lnTo>
                    <a:pt x="0" y="33"/>
                  </a:lnTo>
                  <a:lnTo>
                    <a:pt x="0" y="1730"/>
                  </a:lnTo>
                  <a:lnTo>
                    <a:pt x="965" y="1730"/>
                  </a:lnTo>
                  <a:lnTo>
                    <a:pt x="921" y="1"/>
                  </a:lnTo>
                  <a:close/>
                </a:path>
              </a:pathLst>
            </a:custGeom>
            <a:solidFill>
              <a:srgbClr val="002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014;p59">
              <a:extLst>
                <a:ext uri="{FF2B5EF4-FFF2-40B4-BE49-F238E27FC236}">
                  <a16:creationId xmlns:a16="http://schemas.microsoft.com/office/drawing/2014/main" id="{8976E39C-FF70-DBD4-7358-8DCE859FE922}"/>
                </a:ext>
              </a:extLst>
            </p:cNvPr>
            <p:cNvSpPr/>
            <p:nvPr/>
          </p:nvSpPr>
          <p:spPr>
            <a:xfrm>
              <a:off x="1118300" y="3386550"/>
              <a:ext cx="24125" cy="43250"/>
            </a:xfrm>
            <a:custGeom>
              <a:avLst/>
              <a:gdLst/>
              <a:ahLst/>
              <a:cxnLst/>
              <a:rect l="l" t="t" r="r" b="b"/>
              <a:pathLst>
                <a:path w="965" h="1730" extrusionOk="0">
                  <a:moveTo>
                    <a:pt x="919" y="1"/>
                  </a:moveTo>
                  <a:lnTo>
                    <a:pt x="0" y="33"/>
                  </a:lnTo>
                  <a:lnTo>
                    <a:pt x="0" y="1730"/>
                  </a:lnTo>
                  <a:lnTo>
                    <a:pt x="964" y="1730"/>
                  </a:lnTo>
                  <a:lnTo>
                    <a:pt x="9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015;p59">
              <a:extLst>
                <a:ext uri="{FF2B5EF4-FFF2-40B4-BE49-F238E27FC236}">
                  <a16:creationId xmlns:a16="http://schemas.microsoft.com/office/drawing/2014/main" id="{6D9A84F2-4959-8267-4968-694BD172E1DC}"/>
                </a:ext>
              </a:extLst>
            </p:cNvPr>
            <p:cNvSpPr/>
            <p:nvPr/>
          </p:nvSpPr>
          <p:spPr>
            <a:xfrm>
              <a:off x="1174150" y="3386550"/>
              <a:ext cx="24150" cy="43250"/>
            </a:xfrm>
            <a:custGeom>
              <a:avLst/>
              <a:gdLst/>
              <a:ahLst/>
              <a:cxnLst/>
              <a:rect l="l" t="t" r="r" b="b"/>
              <a:pathLst>
                <a:path w="966" h="1730" extrusionOk="0">
                  <a:moveTo>
                    <a:pt x="921" y="1"/>
                  </a:moveTo>
                  <a:lnTo>
                    <a:pt x="1" y="33"/>
                  </a:lnTo>
                  <a:lnTo>
                    <a:pt x="1" y="1730"/>
                  </a:lnTo>
                  <a:lnTo>
                    <a:pt x="965" y="1730"/>
                  </a:lnTo>
                  <a:lnTo>
                    <a:pt x="9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016;p59">
              <a:extLst>
                <a:ext uri="{FF2B5EF4-FFF2-40B4-BE49-F238E27FC236}">
                  <a16:creationId xmlns:a16="http://schemas.microsoft.com/office/drawing/2014/main" id="{9ECE523F-A914-0F2F-B95A-39C930AB00DF}"/>
                </a:ext>
              </a:extLst>
            </p:cNvPr>
            <p:cNvSpPr/>
            <p:nvPr/>
          </p:nvSpPr>
          <p:spPr>
            <a:xfrm>
              <a:off x="612675" y="3259100"/>
              <a:ext cx="478900" cy="254875"/>
            </a:xfrm>
            <a:custGeom>
              <a:avLst/>
              <a:gdLst/>
              <a:ahLst/>
              <a:cxnLst/>
              <a:rect l="l" t="t" r="r" b="b"/>
              <a:pathLst>
                <a:path w="19156" h="10195" extrusionOk="0">
                  <a:moveTo>
                    <a:pt x="9818" y="0"/>
                  </a:moveTo>
                  <a:lnTo>
                    <a:pt x="0" y="3426"/>
                  </a:lnTo>
                  <a:lnTo>
                    <a:pt x="668" y="10195"/>
                  </a:lnTo>
                  <a:lnTo>
                    <a:pt x="18515" y="10195"/>
                  </a:lnTo>
                  <a:lnTo>
                    <a:pt x="19156" y="3586"/>
                  </a:lnTo>
                  <a:lnTo>
                    <a:pt x="98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3017;p59">
              <a:extLst>
                <a:ext uri="{FF2B5EF4-FFF2-40B4-BE49-F238E27FC236}">
                  <a16:creationId xmlns:a16="http://schemas.microsoft.com/office/drawing/2014/main" id="{FF74430C-DBF8-9255-6745-439EDF55B082}"/>
                </a:ext>
              </a:extLst>
            </p:cNvPr>
            <p:cNvSpPr/>
            <p:nvPr/>
          </p:nvSpPr>
          <p:spPr>
            <a:xfrm>
              <a:off x="596225" y="3251475"/>
              <a:ext cx="514650" cy="110925"/>
            </a:xfrm>
            <a:custGeom>
              <a:avLst/>
              <a:gdLst/>
              <a:ahLst/>
              <a:cxnLst/>
              <a:rect l="l" t="t" r="r" b="b"/>
              <a:pathLst>
                <a:path w="20586" h="4437" extrusionOk="0">
                  <a:moveTo>
                    <a:pt x="10482" y="1"/>
                  </a:moveTo>
                  <a:lnTo>
                    <a:pt x="0" y="3607"/>
                  </a:lnTo>
                  <a:lnTo>
                    <a:pt x="187" y="4148"/>
                  </a:lnTo>
                  <a:lnTo>
                    <a:pt x="10470" y="610"/>
                  </a:lnTo>
                  <a:lnTo>
                    <a:pt x="20380" y="4437"/>
                  </a:lnTo>
                  <a:lnTo>
                    <a:pt x="20585" y="3903"/>
                  </a:lnTo>
                  <a:lnTo>
                    <a:pt x="10579" y="38"/>
                  </a:lnTo>
                  <a:lnTo>
                    <a:pt x="10482" y="1"/>
                  </a:lnTo>
                  <a:close/>
                </a:path>
              </a:pathLst>
            </a:custGeom>
            <a:solidFill>
              <a:srgbClr val="C83E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3018;p59">
              <a:extLst>
                <a:ext uri="{FF2B5EF4-FFF2-40B4-BE49-F238E27FC236}">
                  <a16:creationId xmlns:a16="http://schemas.microsoft.com/office/drawing/2014/main" id="{A2760FF2-8F3E-8024-CF7D-183B2C5A22C0}"/>
                </a:ext>
              </a:extLst>
            </p:cNvPr>
            <p:cNvSpPr/>
            <p:nvPr/>
          </p:nvSpPr>
          <p:spPr>
            <a:xfrm>
              <a:off x="741150" y="3407563"/>
              <a:ext cx="224475" cy="105275"/>
            </a:xfrm>
            <a:custGeom>
              <a:avLst/>
              <a:gdLst/>
              <a:ahLst/>
              <a:cxnLst/>
              <a:rect l="l" t="t" r="r" b="b"/>
              <a:pathLst>
                <a:path w="8979" h="4211" extrusionOk="0">
                  <a:moveTo>
                    <a:pt x="0" y="0"/>
                  </a:moveTo>
                  <a:lnTo>
                    <a:pt x="0" y="4211"/>
                  </a:lnTo>
                  <a:lnTo>
                    <a:pt x="8978" y="4211"/>
                  </a:lnTo>
                  <a:lnTo>
                    <a:pt x="8953" y="3777"/>
                  </a:lnTo>
                  <a:lnTo>
                    <a:pt x="8950" y="3719"/>
                  </a:lnTo>
                  <a:lnTo>
                    <a:pt x="8928" y="3319"/>
                  </a:lnTo>
                  <a:lnTo>
                    <a:pt x="8924" y="3264"/>
                  </a:lnTo>
                  <a:lnTo>
                    <a:pt x="8902" y="2864"/>
                  </a:lnTo>
                  <a:lnTo>
                    <a:pt x="8898" y="2807"/>
                  </a:lnTo>
                  <a:lnTo>
                    <a:pt x="8876" y="2409"/>
                  </a:lnTo>
                  <a:lnTo>
                    <a:pt x="8873" y="2352"/>
                  </a:lnTo>
                  <a:lnTo>
                    <a:pt x="8850" y="1952"/>
                  </a:lnTo>
                  <a:lnTo>
                    <a:pt x="8847" y="1895"/>
                  </a:lnTo>
                  <a:lnTo>
                    <a:pt x="8825" y="1496"/>
                  </a:lnTo>
                  <a:lnTo>
                    <a:pt x="8822" y="1439"/>
                  </a:lnTo>
                  <a:lnTo>
                    <a:pt x="8799" y="1041"/>
                  </a:lnTo>
                  <a:lnTo>
                    <a:pt x="8796" y="984"/>
                  </a:lnTo>
                  <a:lnTo>
                    <a:pt x="8772" y="584"/>
                  </a:lnTo>
                  <a:lnTo>
                    <a:pt x="8771" y="527"/>
                  </a:lnTo>
                  <a:lnTo>
                    <a:pt x="8746" y="116"/>
                  </a:lnTo>
                  <a:lnTo>
                    <a:pt x="0" y="0"/>
                  </a:lnTo>
                  <a:close/>
                </a:path>
              </a:pathLst>
            </a:custGeom>
            <a:solidFill>
              <a:srgbClr val="004482">
                <a:alpha val="620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4" name="Google Shape;3019;p59">
              <a:extLst>
                <a:ext uri="{FF2B5EF4-FFF2-40B4-BE49-F238E27FC236}">
                  <a16:creationId xmlns:a16="http://schemas.microsoft.com/office/drawing/2014/main" id="{24D2A6A6-1A2B-F937-431D-038615B17DC3}"/>
                </a:ext>
              </a:extLst>
            </p:cNvPr>
            <p:cNvGrpSpPr/>
            <p:nvPr/>
          </p:nvGrpSpPr>
          <p:grpSpPr>
            <a:xfrm>
              <a:off x="738350" y="3405825"/>
              <a:ext cx="230075" cy="108150"/>
              <a:chOff x="738350" y="3405825"/>
              <a:chExt cx="230075" cy="108150"/>
            </a:xfrm>
          </p:grpSpPr>
          <p:sp>
            <p:nvSpPr>
              <p:cNvPr id="2647" name="Google Shape;3020;p59">
                <a:extLst>
                  <a:ext uri="{FF2B5EF4-FFF2-40B4-BE49-F238E27FC236}">
                    <a16:creationId xmlns:a16="http://schemas.microsoft.com/office/drawing/2014/main" id="{EB3BB365-3464-AF6D-D1DE-0EAE83184C0F}"/>
                  </a:ext>
                </a:extLst>
              </p:cNvPr>
              <p:cNvSpPr/>
              <p:nvPr/>
            </p:nvSpPr>
            <p:spPr>
              <a:xfrm>
                <a:off x="738350" y="3405825"/>
                <a:ext cx="230075" cy="108150"/>
              </a:xfrm>
              <a:custGeom>
                <a:avLst/>
                <a:gdLst/>
                <a:ahLst/>
                <a:cxnLst/>
                <a:rect l="l" t="t" r="r" b="b"/>
                <a:pathLst>
                  <a:path w="9203" h="4326" extrusionOk="0">
                    <a:moveTo>
                      <a:pt x="225" y="231"/>
                    </a:moveTo>
                    <a:lnTo>
                      <a:pt x="8752" y="343"/>
                    </a:lnTo>
                    <a:lnTo>
                      <a:pt x="8970" y="4213"/>
                    </a:lnTo>
                    <a:lnTo>
                      <a:pt x="226" y="4213"/>
                    </a:lnTo>
                    <a:lnTo>
                      <a:pt x="225" y="231"/>
                    </a:lnTo>
                    <a:close/>
                    <a:moveTo>
                      <a:pt x="0" y="0"/>
                    </a:moveTo>
                    <a:lnTo>
                      <a:pt x="0" y="4326"/>
                    </a:lnTo>
                    <a:lnTo>
                      <a:pt x="9202" y="4326"/>
                    </a:lnTo>
                    <a:lnTo>
                      <a:pt x="8966" y="11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3021;p59">
                <a:extLst>
                  <a:ext uri="{FF2B5EF4-FFF2-40B4-BE49-F238E27FC236}">
                    <a16:creationId xmlns:a16="http://schemas.microsoft.com/office/drawing/2014/main" id="{E5B4D54A-769E-564F-7CBE-27CDCA8BC261}"/>
                  </a:ext>
                </a:extLst>
              </p:cNvPr>
              <p:cNvSpPr/>
              <p:nvPr/>
            </p:nvSpPr>
            <p:spPr>
              <a:xfrm>
                <a:off x="741150" y="3419850"/>
                <a:ext cx="219325" cy="3450"/>
              </a:xfrm>
              <a:custGeom>
                <a:avLst/>
                <a:gdLst/>
                <a:ahLst/>
                <a:cxnLst/>
                <a:rect l="l" t="t" r="r" b="b"/>
                <a:pathLst>
                  <a:path w="8773" h="138" extrusionOk="0">
                    <a:moveTo>
                      <a:pt x="0" y="1"/>
                    </a:moveTo>
                    <a:lnTo>
                      <a:pt x="0" y="58"/>
                    </a:lnTo>
                    <a:lnTo>
                      <a:pt x="8772" y="138"/>
                    </a:lnTo>
                    <a:lnTo>
                      <a:pt x="8771" y="8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3022;p59">
                <a:extLst>
                  <a:ext uri="{FF2B5EF4-FFF2-40B4-BE49-F238E27FC236}">
                    <a16:creationId xmlns:a16="http://schemas.microsoft.com/office/drawing/2014/main" id="{6F4183D1-3458-9FDD-1E0B-E3AFFB340AAD}"/>
                  </a:ext>
                </a:extLst>
              </p:cNvPr>
              <p:cNvSpPr/>
              <p:nvPr/>
            </p:nvSpPr>
            <p:spPr>
              <a:xfrm>
                <a:off x="741150" y="3431225"/>
                <a:ext cx="219975" cy="3500"/>
              </a:xfrm>
              <a:custGeom>
                <a:avLst/>
                <a:gdLst/>
                <a:ahLst/>
                <a:cxnLst/>
                <a:rect l="l" t="t" r="r" b="b"/>
                <a:pathLst>
                  <a:path w="8799" h="140" extrusionOk="0">
                    <a:moveTo>
                      <a:pt x="0" y="1"/>
                    </a:moveTo>
                    <a:lnTo>
                      <a:pt x="0" y="59"/>
                    </a:lnTo>
                    <a:lnTo>
                      <a:pt x="8799" y="140"/>
                    </a:lnTo>
                    <a:lnTo>
                      <a:pt x="8799" y="140"/>
                    </a:lnTo>
                    <a:lnTo>
                      <a:pt x="8796" y="83"/>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3023;p59">
                <a:extLst>
                  <a:ext uri="{FF2B5EF4-FFF2-40B4-BE49-F238E27FC236}">
                    <a16:creationId xmlns:a16="http://schemas.microsoft.com/office/drawing/2014/main" id="{C25E5290-A04C-81D2-3782-6EB5A294A180}"/>
                  </a:ext>
                </a:extLst>
              </p:cNvPr>
              <p:cNvSpPr/>
              <p:nvPr/>
            </p:nvSpPr>
            <p:spPr>
              <a:xfrm>
                <a:off x="741150" y="3442650"/>
                <a:ext cx="220625" cy="3450"/>
              </a:xfrm>
              <a:custGeom>
                <a:avLst/>
                <a:gdLst/>
                <a:ahLst/>
                <a:cxnLst/>
                <a:rect l="l" t="t" r="r" b="b"/>
                <a:pathLst>
                  <a:path w="8825" h="138" extrusionOk="0">
                    <a:moveTo>
                      <a:pt x="0" y="1"/>
                    </a:moveTo>
                    <a:lnTo>
                      <a:pt x="0" y="57"/>
                    </a:lnTo>
                    <a:lnTo>
                      <a:pt x="8825" y="138"/>
                    </a:lnTo>
                    <a:lnTo>
                      <a:pt x="8825" y="138"/>
                    </a:lnTo>
                    <a:lnTo>
                      <a:pt x="8822" y="8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3024;p59">
                <a:extLst>
                  <a:ext uri="{FF2B5EF4-FFF2-40B4-BE49-F238E27FC236}">
                    <a16:creationId xmlns:a16="http://schemas.microsoft.com/office/drawing/2014/main" id="{B01397A0-8F87-8A93-AF9B-0A04A048771D}"/>
                  </a:ext>
                </a:extLst>
              </p:cNvPr>
              <p:cNvSpPr/>
              <p:nvPr/>
            </p:nvSpPr>
            <p:spPr>
              <a:xfrm>
                <a:off x="741150" y="3454025"/>
                <a:ext cx="221250" cy="3500"/>
              </a:xfrm>
              <a:custGeom>
                <a:avLst/>
                <a:gdLst/>
                <a:ahLst/>
                <a:cxnLst/>
                <a:rect l="l" t="t" r="r" b="b"/>
                <a:pathLst>
                  <a:path w="8850" h="140" extrusionOk="0">
                    <a:moveTo>
                      <a:pt x="0" y="1"/>
                    </a:moveTo>
                    <a:lnTo>
                      <a:pt x="0" y="58"/>
                    </a:lnTo>
                    <a:lnTo>
                      <a:pt x="8850" y="139"/>
                    </a:lnTo>
                    <a:lnTo>
                      <a:pt x="8847" y="82"/>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3025;p59">
                <a:extLst>
                  <a:ext uri="{FF2B5EF4-FFF2-40B4-BE49-F238E27FC236}">
                    <a16:creationId xmlns:a16="http://schemas.microsoft.com/office/drawing/2014/main" id="{8E1F8588-8582-5581-D1F7-F0844952C6BC}"/>
                  </a:ext>
                </a:extLst>
              </p:cNvPr>
              <p:cNvSpPr/>
              <p:nvPr/>
            </p:nvSpPr>
            <p:spPr>
              <a:xfrm>
                <a:off x="741150" y="3465400"/>
                <a:ext cx="221900" cy="3525"/>
              </a:xfrm>
              <a:custGeom>
                <a:avLst/>
                <a:gdLst/>
                <a:ahLst/>
                <a:cxnLst/>
                <a:rect l="l" t="t" r="r" b="b"/>
                <a:pathLst>
                  <a:path w="8876" h="141" extrusionOk="0">
                    <a:moveTo>
                      <a:pt x="0" y="1"/>
                    </a:moveTo>
                    <a:lnTo>
                      <a:pt x="0" y="59"/>
                    </a:lnTo>
                    <a:lnTo>
                      <a:pt x="8876" y="141"/>
                    </a:lnTo>
                    <a:lnTo>
                      <a:pt x="8873" y="8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3026;p59">
                <a:extLst>
                  <a:ext uri="{FF2B5EF4-FFF2-40B4-BE49-F238E27FC236}">
                    <a16:creationId xmlns:a16="http://schemas.microsoft.com/office/drawing/2014/main" id="{A72A0E6E-B188-65FB-442C-CB8DADF22CF8}"/>
                  </a:ext>
                </a:extLst>
              </p:cNvPr>
              <p:cNvSpPr/>
              <p:nvPr/>
            </p:nvSpPr>
            <p:spPr>
              <a:xfrm>
                <a:off x="741150" y="3476825"/>
                <a:ext cx="222575" cy="3500"/>
              </a:xfrm>
              <a:custGeom>
                <a:avLst/>
                <a:gdLst/>
                <a:ahLst/>
                <a:cxnLst/>
                <a:rect l="l" t="t" r="r" b="b"/>
                <a:pathLst>
                  <a:path w="8903" h="140" extrusionOk="0">
                    <a:moveTo>
                      <a:pt x="0" y="0"/>
                    </a:moveTo>
                    <a:lnTo>
                      <a:pt x="0" y="59"/>
                    </a:lnTo>
                    <a:lnTo>
                      <a:pt x="8902" y="139"/>
                    </a:lnTo>
                    <a:lnTo>
                      <a:pt x="8898" y="8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3027;p59">
                <a:extLst>
                  <a:ext uri="{FF2B5EF4-FFF2-40B4-BE49-F238E27FC236}">
                    <a16:creationId xmlns:a16="http://schemas.microsoft.com/office/drawing/2014/main" id="{A7B7468C-D242-6369-F2AE-31C553942F5B}"/>
                  </a:ext>
                </a:extLst>
              </p:cNvPr>
              <p:cNvSpPr/>
              <p:nvPr/>
            </p:nvSpPr>
            <p:spPr>
              <a:xfrm>
                <a:off x="741150" y="3488250"/>
                <a:ext cx="223225" cy="3450"/>
              </a:xfrm>
              <a:custGeom>
                <a:avLst/>
                <a:gdLst/>
                <a:ahLst/>
                <a:cxnLst/>
                <a:rect l="l" t="t" r="r" b="b"/>
                <a:pathLst>
                  <a:path w="8929" h="138" extrusionOk="0">
                    <a:moveTo>
                      <a:pt x="0" y="0"/>
                    </a:moveTo>
                    <a:lnTo>
                      <a:pt x="0" y="56"/>
                    </a:lnTo>
                    <a:lnTo>
                      <a:pt x="8928" y="137"/>
                    </a:lnTo>
                    <a:lnTo>
                      <a:pt x="8924" y="8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3028;p59">
                <a:extLst>
                  <a:ext uri="{FF2B5EF4-FFF2-40B4-BE49-F238E27FC236}">
                    <a16:creationId xmlns:a16="http://schemas.microsoft.com/office/drawing/2014/main" id="{9720566D-8B62-72E7-D0A0-9DDC7DF7D490}"/>
                  </a:ext>
                </a:extLst>
              </p:cNvPr>
              <p:cNvSpPr/>
              <p:nvPr/>
            </p:nvSpPr>
            <p:spPr>
              <a:xfrm>
                <a:off x="741150" y="3499625"/>
                <a:ext cx="223850" cy="3525"/>
              </a:xfrm>
              <a:custGeom>
                <a:avLst/>
                <a:gdLst/>
                <a:ahLst/>
                <a:cxnLst/>
                <a:rect l="l" t="t" r="r" b="b"/>
                <a:pathLst>
                  <a:path w="8954" h="141" extrusionOk="0">
                    <a:moveTo>
                      <a:pt x="0" y="0"/>
                    </a:moveTo>
                    <a:lnTo>
                      <a:pt x="0" y="57"/>
                    </a:lnTo>
                    <a:lnTo>
                      <a:pt x="8953" y="140"/>
                    </a:lnTo>
                    <a:lnTo>
                      <a:pt x="8953" y="140"/>
                    </a:lnTo>
                    <a:lnTo>
                      <a:pt x="8950" y="8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5" name="Google Shape;3029;p59">
              <a:extLst>
                <a:ext uri="{FF2B5EF4-FFF2-40B4-BE49-F238E27FC236}">
                  <a16:creationId xmlns:a16="http://schemas.microsoft.com/office/drawing/2014/main" id="{7ACA9D79-F6FF-F3EC-999D-FB0E3C1AD09A}"/>
                </a:ext>
              </a:extLst>
            </p:cNvPr>
            <p:cNvSpPr/>
            <p:nvPr/>
          </p:nvSpPr>
          <p:spPr>
            <a:xfrm>
              <a:off x="816975" y="3347975"/>
              <a:ext cx="73175" cy="36850"/>
            </a:xfrm>
            <a:custGeom>
              <a:avLst/>
              <a:gdLst/>
              <a:ahLst/>
              <a:cxnLst/>
              <a:rect l="l" t="t" r="r" b="b"/>
              <a:pathLst>
                <a:path w="2927" h="1474" extrusionOk="0">
                  <a:moveTo>
                    <a:pt x="2927" y="1"/>
                  </a:moveTo>
                  <a:lnTo>
                    <a:pt x="15" y="36"/>
                  </a:lnTo>
                  <a:lnTo>
                    <a:pt x="0" y="1474"/>
                  </a:lnTo>
                  <a:lnTo>
                    <a:pt x="0" y="1474"/>
                  </a:lnTo>
                  <a:lnTo>
                    <a:pt x="2911" y="1436"/>
                  </a:lnTo>
                  <a:lnTo>
                    <a:pt x="2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3030;p59">
              <a:extLst>
                <a:ext uri="{FF2B5EF4-FFF2-40B4-BE49-F238E27FC236}">
                  <a16:creationId xmlns:a16="http://schemas.microsoft.com/office/drawing/2014/main" id="{31D6FB49-FF45-3638-F2F4-34DD9B553F3F}"/>
                </a:ext>
              </a:extLst>
            </p:cNvPr>
            <p:cNvSpPr/>
            <p:nvPr/>
          </p:nvSpPr>
          <p:spPr>
            <a:xfrm>
              <a:off x="968175" y="3346450"/>
              <a:ext cx="51300" cy="36450"/>
            </a:xfrm>
            <a:custGeom>
              <a:avLst/>
              <a:gdLst/>
              <a:ahLst/>
              <a:cxnLst/>
              <a:rect l="l" t="t" r="r" b="b"/>
              <a:pathLst>
                <a:path w="2052" h="1458" extrusionOk="0">
                  <a:moveTo>
                    <a:pt x="1993" y="0"/>
                  </a:moveTo>
                  <a:lnTo>
                    <a:pt x="15" y="25"/>
                  </a:lnTo>
                  <a:lnTo>
                    <a:pt x="1" y="1458"/>
                  </a:lnTo>
                  <a:lnTo>
                    <a:pt x="2052" y="1431"/>
                  </a:lnTo>
                  <a:lnTo>
                    <a:pt x="19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3031;p59">
              <a:extLst>
                <a:ext uri="{FF2B5EF4-FFF2-40B4-BE49-F238E27FC236}">
                  <a16:creationId xmlns:a16="http://schemas.microsoft.com/office/drawing/2014/main" id="{5253994B-4B77-6B00-900D-6E99635F1A93}"/>
                </a:ext>
              </a:extLst>
            </p:cNvPr>
            <p:cNvSpPr/>
            <p:nvPr/>
          </p:nvSpPr>
          <p:spPr>
            <a:xfrm>
              <a:off x="741375" y="3348875"/>
              <a:ext cx="73175" cy="36900"/>
            </a:xfrm>
            <a:custGeom>
              <a:avLst/>
              <a:gdLst/>
              <a:ahLst/>
              <a:cxnLst/>
              <a:rect l="l" t="t" r="r" b="b"/>
              <a:pathLst>
                <a:path w="2927" h="1476" extrusionOk="0">
                  <a:moveTo>
                    <a:pt x="2927" y="1"/>
                  </a:moveTo>
                  <a:lnTo>
                    <a:pt x="15" y="36"/>
                  </a:lnTo>
                  <a:lnTo>
                    <a:pt x="0" y="1476"/>
                  </a:lnTo>
                  <a:lnTo>
                    <a:pt x="2911" y="1439"/>
                  </a:lnTo>
                  <a:lnTo>
                    <a:pt x="2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3032;p59">
              <a:extLst>
                <a:ext uri="{FF2B5EF4-FFF2-40B4-BE49-F238E27FC236}">
                  <a16:creationId xmlns:a16="http://schemas.microsoft.com/office/drawing/2014/main" id="{B5A3F9C8-FB9E-8CEC-5A6A-D2943185F8F3}"/>
                </a:ext>
              </a:extLst>
            </p:cNvPr>
            <p:cNvSpPr/>
            <p:nvPr/>
          </p:nvSpPr>
          <p:spPr>
            <a:xfrm>
              <a:off x="892575" y="3347100"/>
              <a:ext cx="73175" cy="36750"/>
            </a:xfrm>
            <a:custGeom>
              <a:avLst/>
              <a:gdLst/>
              <a:ahLst/>
              <a:cxnLst/>
              <a:rect l="l" t="t" r="r" b="b"/>
              <a:pathLst>
                <a:path w="2927" h="1470" extrusionOk="0">
                  <a:moveTo>
                    <a:pt x="2927" y="1"/>
                  </a:moveTo>
                  <a:lnTo>
                    <a:pt x="15" y="34"/>
                  </a:lnTo>
                  <a:lnTo>
                    <a:pt x="0" y="1470"/>
                  </a:lnTo>
                  <a:lnTo>
                    <a:pt x="2911" y="1433"/>
                  </a:lnTo>
                  <a:lnTo>
                    <a:pt x="2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3033;p59">
              <a:extLst>
                <a:ext uri="{FF2B5EF4-FFF2-40B4-BE49-F238E27FC236}">
                  <a16:creationId xmlns:a16="http://schemas.microsoft.com/office/drawing/2014/main" id="{E7B154D2-164A-AF2A-14A1-42633ACA40E3}"/>
                </a:ext>
              </a:extLst>
            </p:cNvPr>
            <p:cNvSpPr/>
            <p:nvPr/>
          </p:nvSpPr>
          <p:spPr>
            <a:xfrm>
              <a:off x="682825" y="3349800"/>
              <a:ext cx="56125" cy="36750"/>
            </a:xfrm>
            <a:custGeom>
              <a:avLst/>
              <a:gdLst/>
              <a:ahLst/>
              <a:cxnLst/>
              <a:rect l="l" t="t" r="r" b="b"/>
              <a:pathLst>
                <a:path w="2245" h="1470" extrusionOk="0">
                  <a:moveTo>
                    <a:pt x="2244" y="0"/>
                  </a:moveTo>
                  <a:lnTo>
                    <a:pt x="87" y="25"/>
                  </a:lnTo>
                  <a:lnTo>
                    <a:pt x="1" y="1469"/>
                  </a:lnTo>
                  <a:lnTo>
                    <a:pt x="2228" y="1440"/>
                  </a:lnTo>
                  <a:lnTo>
                    <a:pt x="22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3034;p59">
              <a:extLst>
                <a:ext uri="{FF2B5EF4-FFF2-40B4-BE49-F238E27FC236}">
                  <a16:creationId xmlns:a16="http://schemas.microsoft.com/office/drawing/2014/main" id="{31FE27B4-1311-E766-A77C-B35B6E376282}"/>
                </a:ext>
              </a:extLst>
            </p:cNvPr>
            <p:cNvSpPr/>
            <p:nvPr/>
          </p:nvSpPr>
          <p:spPr>
            <a:xfrm>
              <a:off x="692950" y="3301275"/>
              <a:ext cx="150125" cy="80225"/>
            </a:xfrm>
            <a:custGeom>
              <a:avLst/>
              <a:gdLst/>
              <a:ahLst/>
              <a:cxnLst/>
              <a:rect l="l" t="t" r="r" b="b"/>
              <a:pathLst>
                <a:path w="6005" h="3209" extrusionOk="0">
                  <a:moveTo>
                    <a:pt x="4902" y="0"/>
                  </a:moveTo>
                  <a:cubicBezTo>
                    <a:pt x="3492" y="0"/>
                    <a:pt x="0" y="927"/>
                    <a:pt x="718" y="2569"/>
                  </a:cubicBezTo>
                  <a:cubicBezTo>
                    <a:pt x="916" y="3023"/>
                    <a:pt x="1308" y="3208"/>
                    <a:pt x="1786" y="3208"/>
                  </a:cubicBezTo>
                  <a:cubicBezTo>
                    <a:pt x="3403" y="3208"/>
                    <a:pt x="6005" y="1092"/>
                    <a:pt x="5459" y="130"/>
                  </a:cubicBezTo>
                  <a:cubicBezTo>
                    <a:pt x="5409" y="43"/>
                    <a:pt x="5203" y="0"/>
                    <a:pt x="4902" y="0"/>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3035;p59">
              <a:extLst>
                <a:ext uri="{FF2B5EF4-FFF2-40B4-BE49-F238E27FC236}">
                  <a16:creationId xmlns:a16="http://schemas.microsoft.com/office/drawing/2014/main" id="{681C68CB-2511-1787-E40A-86DD0667CCB5}"/>
                </a:ext>
              </a:extLst>
            </p:cNvPr>
            <p:cNvSpPr/>
            <p:nvPr/>
          </p:nvSpPr>
          <p:spPr>
            <a:xfrm>
              <a:off x="1207200" y="3430400"/>
              <a:ext cx="157325" cy="83575"/>
            </a:xfrm>
            <a:custGeom>
              <a:avLst/>
              <a:gdLst/>
              <a:ahLst/>
              <a:cxnLst/>
              <a:rect l="l" t="t" r="r" b="b"/>
              <a:pathLst>
                <a:path w="6293" h="3343" extrusionOk="0">
                  <a:moveTo>
                    <a:pt x="4229" y="0"/>
                  </a:moveTo>
                  <a:cubicBezTo>
                    <a:pt x="3976" y="0"/>
                    <a:pt x="3721" y="67"/>
                    <a:pt x="3502" y="193"/>
                  </a:cubicBezTo>
                  <a:cubicBezTo>
                    <a:pt x="3073" y="440"/>
                    <a:pt x="2778" y="882"/>
                    <a:pt x="2648" y="1359"/>
                  </a:cubicBezTo>
                  <a:cubicBezTo>
                    <a:pt x="2569" y="1165"/>
                    <a:pt x="2357" y="1052"/>
                    <a:pt x="2147" y="1052"/>
                  </a:cubicBezTo>
                  <a:cubicBezTo>
                    <a:pt x="2106" y="1052"/>
                    <a:pt x="2065" y="1057"/>
                    <a:pt x="2026" y="1065"/>
                  </a:cubicBezTo>
                  <a:cubicBezTo>
                    <a:pt x="1782" y="1119"/>
                    <a:pt x="1586" y="1316"/>
                    <a:pt x="1483" y="1544"/>
                  </a:cubicBezTo>
                  <a:cubicBezTo>
                    <a:pt x="1379" y="1770"/>
                    <a:pt x="1356" y="2025"/>
                    <a:pt x="1359" y="2275"/>
                  </a:cubicBezTo>
                  <a:cubicBezTo>
                    <a:pt x="1281" y="2169"/>
                    <a:pt x="1150" y="2116"/>
                    <a:pt x="1018" y="2116"/>
                  </a:cubicBezTo>
                  <a:cubicBezTo>
                    <a:pt x="951" y="2116"/>
                    <a:pt x="884" y="2129"/>
                    <a:pt x="823" y="2157"/>
                  </a:cubicBezTo>
                  <a:cubicBezTo>
                    <a:pt x="644" y="2237"/>
                    <a:pt x="520" y="2416"/>
                    <a:pt x="470" y="2606"/>
                  </a:cubicBezTo>
                  <a:cubicBezTo>
                    <a:pt x="419" y="2797"/>
                    <a:pt x="434" y="3000"/>
                    <a:pt x="467" y="3194"/>
                  </a:cubicBezTo>
                  <a:cubicBezTo>
                    <a:pt x="410" y="3150"/>
                    <a:pt x="335" y="3129"/>
                    <a:pt x="261" y="3129"/>
                  </a:cubicBezTo>
                  <a:cubicBezTo>
                    <a:pt x="128" y="3129"/>
                    <a:pt x="1" y="3199"/>
                    <a:pt x="1" y="3331"/>
                  </a:cubicBezTo>
                  <a:lnTo>
                    <a:pt x="1" y="3343"/>
                  </a:lnTo>
                  <a:lnTo>
                    <a:pt x="6293" y="3343"/>
                  </a:lnTo>
                  <a:cubicBezTo>
                    <a:pt x="6234" y="3011"/>
                    <a:pt x="5906" y="2765"/>
                    <a:pt x="5574" y="2765"/>
                  </a:cubicBezTo>
                  <a:cubicBezTo>
                    <a:pt x="5535" y="2765"/>
                    <a:pt x="5495" y="2768"/>
                    <a:pt x="5457" y="2775"/>
                  </a:cubicBezTo>
                  <a:cubicBezTo>
                    <a:pt x="5540" y="2314"/>
                    <a:pt x="5624" y="1844"/>
                    <a:pt x="5570" y="1380"/>
                  </a:cubicBezTo>
                  <a:cubicBezTo>
                    <a:pt x="5518" y="915"/>
                    <a:pt x="5305" y="445"/>
                    <a:pt x="4911" y="192"/>
                  </a:cubicBezTo>
                  <a:cubicBezTo>
                    <a:pt x="4708" y="61"/>
                    <a:pt x="4470" y="0"/>
                    <a:pt x="4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3036;p59">
              <a:extLst>
                <a:ext uri="{FF2B5EF4-FFF2-40B4-BE49-F238E27FC236}">
                  <a16:creationId xmlns:a16="http://schemas.microsoft.com/office/drawing/2014/main" id="{4BBF96C9-D4BC-2817-7049-50FA5364C5FB}"/>
                </a:ext>
              </a:extLst>
            </p:cNvPr>
            <p:cNvSpPr/>
            <p:nvPr/>
          </p:nvSpPr>
          <p:spPr>
            <a:xfrm>
              <a:off x="1249100" y="3467350"/>
              <a:ext cx="87750" cy="46625"/>
            </a:xfrm>
            <a:custGeom>
              <a:avLst/>
              <a:gdLst/>
              <a:ahLst/>
              <a:cxnLst/>
              <a:rect l="l" t="t" r="r" b="b"/>
              <a:pathLst>
                <a:path w="3510" h="1865" extrusionOk="0">
                  <a:moveTo>
                    <a:pt x="2357" y="1"/>
                  </a:moveTo>
                  <a:cubicBezTo>
                    <a:pt x="2217" y="1"/>
                    <a:pt x="2075" y="38"/>
                    <a:pt x="1953" y="108"/>
                  </a:cubicBezTo>
                  <a:cubicBezTo>
                    <a:pt x="1715" y="244"/>
                    <a:pt x="1550" y="492"/>
                    <a:pt x="1477" y="757"/>
                  </a:cubicBezTo>
                  <a:cubicBezTo>
                    <a:pt x="1433" y="650"/>
                    <a:pt x="1315" y="586"/>
                    <a:pt x="1198" y="586"/>
                  </a:cubicBezTo>
                  <a:cubicBezTo>
                    <a:pt x="1175" y="586"/>
                    <a:pt x="1152" y="589"/>
                    <a:pt x="1130" y="594"/>
                  </a:cubicBezTo>
                  <a:cubicBezTo>
                    <a:pt x="994" y="623"/>
                    <a:pt x="885" y="733"/>
                    <a:pt x="828" y="859"/>
                  </a:cubicBezTo>
                  <a:cubicBezTo>
                    <a:pt x="770" y="986"/>
                    <a:pt x="757" y="1129"/>
                    <a:pt x="758" y="1268"/>
                  </a:cubicBezTo>
                  <a:cubicBezTo>
                    <a:pt x="714" y="1208"/>
                    <a:pt x="641" y="1179"/>
                    <a:pt x="567" y="1179"/>
                  </a:cubicBezTo>
                  <a:cubicBezTo>
                    <a:pt x="531" y="1179"/>
                    <a:pt x="494" y="1186"/>
                    <a:pt x="460" y="1201"/>
                  </a:cubicBezTo>
                  <a:cubicBezTo>
                    <a:pt x="360" y="1246"/>
                    <a:pt x="291" y="1347"/>
                    <a:pt x="263" y="1453"/>
                  </a:cubicBezTo>
                  <a:cubicBezTo>
                    <a:pt x="236" y="1558"/>
                    <a:pt x="243" y="1672"/>
                    <a:pt x="262" y="1781"/>
                  </a:cubicBezTo>
                  <a:cubicBezTo>
                    <a:pt x="230" y="1757"/>
                    <a:pt x="188" y="1745"/>
                    <a:pt x="146" y="1745"/>
                  </a:cubicBezTo>
                  <a:cubicBezTo>
                    <a:pt x="72" y="1745"/>
                    <a:pt x="1" y="1784"/>
                    <a:pt x="1" y="1857"/>
                  </a:cubicBezTo>
                  <a:lnTo>
                    <a:pt x="1" y="1865"/>
                  </a:lnTo>
                  <a:lnTo>
                    <a:pt x="3509" y="1865"/>
                  </a:lnTo>
                  <a:cubicBezTo>
                    <a:pt x="3477" y="1679"/>
                    <a:pt x="3294" y="1542"/>
                    <a:pt x="3107" y="1542"/>
                  </a:cubicBezTo>
                  <a:cubicBezTo>
                    <a:pt x="3086" y="1542"/>
                    <a:pt x="3064" y="1544"/>
                    <a:pt x="3042" y="1548"/>
                  </a:cubicBezTo>
                  <a:cubicBezTo>
                    <a:pt x="3091" y="1291"/>
                    <a:pt x="3137" y="1030"/>
                    <a:pt x="3107" y="770"/>
                  </a:cubicBezTo>
                  <a:cubicBezTo>
                    <a:pt x="3077" y="511"/>
                    <a:pt x="2959" y="250"/>
                    <a:pt x="2739" y="108"/>
                  </a:cubicBezTo>
                  <a:cubicBezTo>
                    <a:pt x="2625" y="35"/>
                    <a:pt x="2492" y="1"/>
                    <a:pt x="2357" y="1"/>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3037;p59">
              <a:extLst>
                <a:ext uri="{FF2B5EF4-FFF2-40B4-BE49-F238E27FC236}">
                  <a16:creationId xmlns:a16="http://schemas.microsoft.com/office/drawing/2014/main" id="{D2F39674-3D1E-63F6-BAD3-D91954D0CEFB}"/>
                </a:ext>
              </a:extLst>
            </p:cNvPr>
            <p:cNvSpPr/>
            <p:nvPr/>
          </p:nvSpPr>
          <p:spPr>
            <a:xfrm>
              <a:off x="382875" y="3421850"/>
              <a:ext cx="188600" cy="92125"/>
            </a:xfrm>
            <a:custGeom>
              <a:avLst/>
              <a:gdLst/>
              <a:ahLst/>
              <a:cxnLst/>
              <a:rect l="l" t="t" r="r" b="b"/>
              <a:pathLst>
                <a:path w="7544" h="3685" extrusionOk="0">
                  <a:moveTo>
                    <a:pt x="3036" y="1"/>
                  </a:moveTo>
                  <a:cubicBezTo>
                    <a:pt x="2633" y="1"/>
                    <a:pt x="2228" y="185"/>
                    <a:pt x="1994" y="515"/>
                  </a:cubicBezTo>
                  <a:cubicBezTo>
                    <a:pt x="1650" y="995"/>
                    <a:pt x="1705" y="1645"/>
                    <a:pt x="1777" y="2232"/>
                  </a:cubicBezTo>
                  <a:cubicBezTo>
                    <a:pt x="1687" y="2173"/>
                    <a:pt x="1583" y="2146"/>
                    <a:pt x="1477" y="2146"/>
                  </a:cubicBezTo>
                  <a:cubicBezTo>
                    <a:pt x="1286" y="2146"/>
                    <a:pt x="1089" y="2233"/>
                    <a:pt x="956" y="2376"/>
                  </a:cubicBezTo>
                  <a:cubicBezTo>
                    <a:pt x="750" y="2596"/>
                    <a:pt x="683" y="2916"/>
                    <a:pt x="696" y="3218"/>
                  </a:cubicBezTo>
                  <a:cubicBezTo>
                    <a:pt x="641" y="3197"/>
                    <a:pt x="585" y="3187"/>
                    <a:pt x="529" y="3187"/>
                  </a:cubicBezTo>
                  <a:cubicBezTo>
                    <a:pt x="267" y="3187"/>
                    <a:pt x="24" y="3405"/>
                    <a:pt x="0" y="3685"/>
                  </a:cubicBezTo>
                  <a:lnTo>
                    <a:pt x="7544" y="3685"/>
                  </a:lnTo>
                  <a:cubicBezTo>
                    <a:pt x="7520" y="3403"/>
                    <a:pt x="7270" y="3191"/>
                    <a:pt x="6995" y="3191"/>
                  </a:cubicBezTo>
                  <a:cubicBezTo>
                    <a:pt x="6965" y="3191"/>
                    <a:pt x="6934" y="3193"/>
                    <a:pt x="6903" y="3199"/>
                  </a:cubicBezTo>
                  <a:cubicBezTo>
                    <a:pt x="7115" y="2634"/>
                    <a:pt x="7208" y="2001"/>
                    <a:pt x="7013" y="1432"/>
                  </a:cubicBezTo>
                  <a:cubicBezTo>
                    <a:pt x="6822" y="872"/>
                    <a:pt x="6297" y="403"/>
                    <a:pt x="5708" y="403"/>
                  </a:cubicBezTo>
                  <a:cubicBezTo>
                    <a:pt x="5698" y="403"/>
                    <a:pt x="5687" y="403"/>
                    <a:pt x="5676" y="404"/>
                  </a:cubicBezTo>
                  <a:cubicBezTo>
                    <a:pt x="5139" y="418"/>
                    <a:pt x="4677" y="805"/>
                    <a:pt x="4381" y="1253"/>
                  </a:cubicBezTo>
                  <a:cubicBezTo>
                    <a:pt x="4317" y="720"/>
                    <a:pt x="3937" y="230"/>
                    <a:pt x="3428" y="62"/>
                  </a:cubicBezTo>
                  <a:cubicBezTo>
                    <a:pt x="3302" y="21"/>
                    <a:pt x="3169" y="1"/>
                    <a:pt x="3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3038;p59">
              <a:extLst>
                <a:ext uri="{FF2B5EF4-FFF2-40B4-BE49-F238E27FC236}">
                  <a16:creationId xmlns:a16="http://schemas.microsoft.com/office/drawing/2014/main" id="{AE9C88C1-018A-D5C1-E3E7-950392A45545}"/>
                </a:ext>
              </a:extLst>
            </p:cNvPr>
            <p:cNvSpPr/>
            <p:nvPr/>
          </p:nvSpPr>
          <p:spPr>
            <a:xfrm>
              <a:off x="427200" y="3465175"/>
              <a:ext cx="99925" cy="48800"/>
            </a:xfrm>
            <a:custGeom>
              <a:avLst/>
              <a:gdLst/>
              <a:ahLst/>
              <a:cxnLst/>
              <a:rect l="l" t="t" r="r" b="b"/>
              <a:pathLst>
                <a:path w="3997" h="1952" extrusionOk="0">
                  <a:moveTo>
                    <a:pt x="1610" y="1"/>
                  </a:moveTo>
                  <a:cubicBezTo>
                    <a:pt x="1396" y="1"/>
                    <a:pt x="1181" y="99"/>
                    <a:pt x="1057" y="272"/>
                  </a:cubicBezTo>
                  <a:cubicBezTo>
                    <a:pt x="875" y="528"/>
                    <a:pt x="904" y="871"/>
                    <a:pt x="942" y="1181"/>
                  </a:cubicBezTo>
                  <a:cubicBezTo>
                    <a:pt x="895" y="1150"/>
                    <a:pt x="841" y="1136"/>
                    <a:pt x="785" y="1136"/>
                  </a:cubicBezTo>
                  <a:cubicBezTo>
                    <a:pt x="684" y="1136"/>
                    <a:pt x="578" y="1183"/>
                    <a:pt x="509" y="1259"/>
                  </a:cubicBezTo>
                  <a:cubicBezTo>
                    <a:pt x="399" y="1375"/>
                    <a:pt x="363" y="1545"/>
                    <a:pt x="370" y="1704"/>
                  </a:cubicBezTo>
                  <a:cubicBezTo>
                    <a:pt x="341" y="1693"/>
                    <a:pt x="312" y="1688"/>
                    <a:pt x="282" y="1688"/>
                  </a:cubicBezTo>
                  <a:cubicBezTo>
                    <a:pt x="143" y="1688"/>
                    <a:pt x="14" y="1803"/>
                    <a:pt x="1" y="1952"/>
                  </a:cubicBezTo>
                  <a:lnTo>
                    <a:pt x="3997" y="1952"/>
                  </a:lnTo>
                  <a:cubicBezTo>
                    <a:pt x="3984" y="1803"/>
                    <a:pt x="3851" y="1690"/>
                    <a:pt x="3706" y="1690"/>
                  </a:cubicBezTo>
                  <a:cubicBezTo>
                    <a:pt x="3690" y="1690"/>
                    <a:pt x="3673" y="1692"/>
                    <a:pt x="3657" y="1695"/>
                  </a:cubicBezTo>
                  <a:cubicBezTo>
                    <a:pt x="3769" y="1396"/>
                    <a:pt x="3819" y="1060"/>
                    <a:pt x="3715" y="758"/>
                  </a:cubicBezTo>
                  <a:cubicBezTo>
                    <a:pt x="3613" y="463"/>
                    <a:pt x="3335" y="214"/>
                    <a:pt x="3022" y="214"/>
                  </a:cubicBezTo>
                  <a:cubicBezTo>
                    <a:pt x="3017" y="214"/>
                    <a:pt x="3012" y="214"/>
                    <a:pt x="3006" y="214"/>
                  </a:cubicBezTo>
                  <a:cubicBezTo>
                    <a:pt x="2723" y="221"/>
                    <a:pt x="2478" y="427"/>
                    <a:pt x="2322" y="663"/>
                  </a:cubicBezTo>
                  <a:cubicBezTo>
                    <a:pt x="2287" y="382"/>
                    <a:pt x="2087" y="122"/>
                    <a:pt x="1817" y="33"/>
                  </a:cubicBezTo>
                  <a:cubicBezTo>
                    <a:pt x="1750" y="11"/>
                    <a:pt x="1680" y="1"/>
                    <a:pt x="1610" y="1"/>
                  </a:cubicBezTo>
                  <a:close/>
                </a:path>
              </a:pathLst>
            </a:custGeom>
            <a:solidFill>
              <a:srgbClr val="375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3039;p59">
              <a:extLst>
                <a:ext uri="{FF2B5EF4-FFF2-40B4-BE49-F238E27FC236}">
                  <a16:creationId xmlns:a16="http://schemas.microsoft.com/office/drawing/2014/main" id="{7194BC18-96C8-9188-4021-410A792FD28F}"/>
                </a:ext>
              </a:extLst>
            </p:cNvPr>
            <p:cNvSpPr/>
            <p:nvPr/>
          </p:nvSpPr>
          <p:spPr>
            <a:xfrm>
              <a:off x="782650" y="2412800"/>
              <a:ext cx="134875" cy="77575"/>
            </a:xfrm>
            <a:custGeom>
              <a:avLst/>
              <a:gdLst/>
              <a:ahLst/>
              <a:cxnLst/>
              <a:rect l="l" t="t" r="r" b="b"/>
              <a:pathLst>
                <a:path w="5395" h="3103" extrusionOk="0">
                  <a:moveTo>
                    <a:pt x="3289" y="0"/>
                  </a:moveTo>
                  <a:cubicBezTo>
                    <a:pt x="3120" y="0"/>
                    <a:pt x="2934" y="20"/>
                    <a:pt x="2730" y="63"/>
                  </a:cubicBezTo>
                  <a:cubicBezTo>
                    <a:pt x="0" y="644"/>
                    <a:pt x="1578" y="3102"/>
                    <a:pt x="2659" y="3102"/>
                  </a:cubicBezTo>
                  <a:cubicBezTo>
                    <a:pt x="2660" y="3102"/>
                    <a:pt x="2661" y="3102"/>
                    <a:pt x="2661" y="3102"/>
                  </a:cubicBezTo>
                  <a:cubicBezTo>
                    <a:pt x="4905" y="3091"/>
                    <a:pt x="5395" y="0"/>
                    <a:pt x="3289" y="0"/>
                  </a:cubicBezTo>
                  <a:close/>
                </a:path>
              </a:pathLst>
            </a:custGeom>
            <a:solidFill>
              <a:srgbClr val="88C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3040;p59">
              <a:extLst>
                <a:ext uri="{FF2B5EF4-FFF2-40B4-BE49-F238E27FC236}">
                  <a16:creationId xmlns:a16="http://schemas.microsoft.com/office/drawing/2014/main" id="{CA7AC458-636F-123B-B655-AEF30EEB39A1}"/>
                </a:ext>
              </a:extLst>
            </p:cNvPr>
            <p:cNvSpPr/>
            <p:nvPr/>
          </p:nvSpPr>
          <p:spPr>
            <a:xfrm>
              <a:off x="796525" y="2480075"/>
              <a:ext cx="114150" cy="36750"/>
            </a:xfrm>
            <a:custGeom>
              <a:avLst/>
              <a:gdLst/>
              <a:ahLst/>
              <a:cxnLst/>
              <a:rect l="l" t="t" r="r" b="b"/>
              <a:pathLst>
                <a:path w="4566" h="1470" extrusionOk="0">
                  <a:moveTo>
                    <a:pt x="3744" y="0"/>
                  </a:moveTo>
                  <a:cubicBezTo>
                    <a:pt x="3732" y="0"/>
                    <a:pt x="3719" y="1"/>
                    <a:pt x="3707" y="1"/>
                  </a:cubicBezTo>
                  <a:lnTo>
                    <a:pt x="861" y="134"/>
                  </a:lnTo>
                  <a:cubicBezTo>
                    <a:pt x="18" y="173"/>
                    <a:pt x="0" y="1470"/>
                    <a:pt x="824" y="1470"/>
                  </a:cubicBezTo>
                  <a:cubicBezTo>
                    <a:pt x="836" y="1470"/>
                    <a:pt x="848" y="1469"/>
                    <a:pt x="861" y="1469"/>
                  </a:cubicBezTo>
                  <a:lnTo>
                    <a:pt x="3707" y="1336"/>
                  </a:lnTo>
                  <a:cubicBezTo>
                    <a:pt x="4549" y="1297"/>
                    <a:pt x="4566" y="0"/>
                    <a:pt x="3744" y="0"/>
                  </a:cubicBezTo>
                  <a:close/>
                </a:path>
              </a:pathLst>
            </a:custGeom>
            <a:solidFill>
              <a:srgbClr val="418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30" name="Picture 2629">
            <a:extLst>
              <a:ext uri="{FF2B5EF4-FFF2-40B4-BE49-F238E27FC236}">
                <a16:creationId xmlns:a16="http://schemas.microsoft.com/office/drawing/2014/main" id="{1D94C099-4C0D-4ECE-8B1F-1B4173BC31A1}"/>
              </a:ext>
            </a:extLst>
          </p:cNvPr>
          <p:cNvPicPr>
            <a:picLocks noChangeAspect="1"/>
          </p:cNvPicPr>
          <p:nvPr/>
        </p:nvPicPr>
        <p:blipFill>
          <a:blip r:embed="rId4"/>
          <a:stretch>
            <a:fillRect/>
          </a:stretch>
        </p:blipFill>
        <p:spPr>
          <a:xfrm>
            <a:off x="5787477" y="1346334"/>
            <a:ext cx="1841500" cy="241300"/>
          </a:xfrm>
          <a:prstGeom prst="rect">
            <a:avLst/>
          </a:prstGeom>
        </p:spPr>
      </p:pic>
    </p:spTree>
    <p:extLst>
      <p:ext uri="{BB962C8B-B14F-4D97-AF65-F5344CB8AC3E}">
        <p14:creationId xmlns:p14="http://schemas.microsoft.com/office/powerpoint/2010/main" val="3446635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5"/>
        <p:cNvGrpSpPr/>
        <p:nvPr/>
      </p:nvGrpSpPr>
      <p:grpSpPr>
        <a:xfrm>
          <a:off x="0" y="0"/>
          <a:ext cx="0" cy="0"/>
          <a:chOff x="0" y="0"/>
          <a:chExt cx="0" cy="0"/>
        </a:xfrm>
      </p:grpSpPr>
      <p:sp>
        <p:nvSpPr>
          <p:cNvPr id="2626" name="Google Shape;2626;p57"/>
          <p:cNvSpPr txBox="1">
            <a:spLocks noGrp="1"/>
          </p:cNvSpPr>
          <p:nvPr>
            <p:ph type="subTitle" idx="1"/>
          </p:nvPr>
        </p:nvSpPr>
        <p:spPr>
          <a:xfrm>
            <a:off x="281373" y="1318144"/>
            <a:ext cx="2816552" cy="373088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from the above graphs, we find a relationship between the fuel types and the 3 variables: (Engine size, and the number of cylinders, and fuel consumption). we can observe that Z(premium gasoline) and X(regular gasoline) fuel types have large engine size, as well as large number of cylinders, and high fuel consumption, resulting in overall increase in the Co2 emission.</a:t>
            </a:r>
          </a:p>
          <a:p>
            <a:pPr marL="0" lvl="0" indent="0" algn="l" rtl="0">
              <a:spcBef>
                <a:spcPts val="0"/>
              </a:spcBef>
              <a:spcAft>
                <a:spcPts val="0"/>
              </a:spcAft>
              <a:buNone/>
            </a:pPr>
            <a:endParaRPr lang="en-US" dirty="0"/>
          </a:p>
        </p:txBody>
      </p:sp>
      <p:sp>
        <p:nvSpPr>
          <p:cNvPr id="2627" name="Google Shape;2627;p57"/>
          <p:cNvSpPr txBox="1">
            <a:spLocks noGrp="1"/>
          </p:cNvSpPr>
          <p:nvPr>
            <p:ph type="title"/>
          </p:nvPr>
        </p:nvSpPr>
        <p:spPr>
          <a:xfrm>
            <a:off x="1357409" y="-6314"/>
            <a:ext cx="4332753" cy="1204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latin typeface="DIN Alternate" panose="020B0500000000000000" pitchFamily="34" charset="77"/>
              </a:rPr>
              <a:t>Model Planning</a:t>
            </a:r>
          </a:p>
        </p:txBody>
      </p:sp>
      <p:grpSp>
        <p:nvGrpSpPr>
          <p:cNvPr id="2" name="Google Shape;2952;p59">
            <a:extLst>
              <a:ext uri="{FF2B5EF4-FFF2-40B4-BE49-F238E27FC236}">
                <a16:creationId xmlns:a16="http://schemas.microsoft.com/office/drawing/2014/main" id="{764306C9-04A2-CFF4-B6D3-950C36DD35D3}"/>
              </a:ext>
            </a:extLst>
          </p:cNvPr>
          <p:cNvGrpSpPr/>
          <p:nvPr/>
        </p:nvGrpSpPr>
        <p:grpSpPr>
          <a:xfrm>
            <a:off x="4450037" y="109042"/>
            <a:ext cx="1240425" cy="1101175"/>
            <a:chOff x="173275" y="2412800"/>
            <a:chExt cx="1240425" cy="1101175"/>
          </a:xfrm>
        </p:grpSpPr>
        <p:sp>
          <p:nvSpPr>
            <p:cNvPr id="3" name="Google Shape;2953;p59">
              <a:extLst>
                <a:ext uri="{FF2B5EF4-FFF2-40B4-BE49-F238E27FC236}">
                  <a16:creationId xmlns:a16="http://schemas.microsoft.com/office/drawing/2014/main" id="{D80875E8-DBAB-1CF5-FF17-78F8D2AC7E6C}"/>
                </a:ext>
              </a:extLst>
            </p:cNvPr>
            <p:cNvSpPr/>
            <p:nvPr/>
          </p:nvSpPr>
          <p:spPr>
            <a:xfrm>
              <a:off x="1117450" y="3019550"/>
              <a:ext cx="70925" cy="328175"/>
            </a:xfrm>
            <a:custGeom>
              <a:avLst/>
              <a:gdLst/>
              <a:ahLst/>
              <a:cxnLst/>
              <a:rect l="l" t="t" r="r" b="b"/>
              <a:pathLst>
                <a:path w="2837" h="13127" extrusionOk="0">
                  <a:moveTo>
                    <a:pt x="1" y="0"/>
                  </a:moveTo>
                  <a:lnTo>
                    <a:pt x="1" y="13126"/>
                  </a:lnTo>
                  <a:lnTo>
                    <a:pt x="2836" y="13126"/>
                  </a:lnTo>
                  <a:lnTo>
                    <a:pt x="28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954;p59">
              <a:extLst>
                <a:ext uri="{FF2B5EF4-FFF2-40B4-BE49-F238E27FC236}">
                  <a16:creationId xmlns:a16="http://schemas.microsoft.com/office/drawing/2014/main" id="{D4BE980B-B149-EF38-3C59-F8B581CA9BB9}"/>
                </a:ext>
              </a:extLst>
            </p:cNvPr>
            <p:cNvSpPr/>
            <p:nvPr/>
          </p:nvSpPr>
          <p:spPr>
            <a:xfrm>
              <a:off x="1084950" y="3024925"/>
              <a:ext cx="132425" cy="318625"/>
            </a:xfrm>
            <a:custGeom>
              <a:avLst/>
              <a:gdLst/>
              <a:ahLst/>
              <a:cxnLst/>
              <a:rect l="l" t="t" r="r" b="b"/>
              <a:pathLst>
                <a:path w="5297" h="12745" extrusionOk="0">
                  <a:moveTo>
                    <a:pt x="208" y="0"/>
                  </a:moveTo>
                  <a:cubicBezTo>
                    <a:pt x="93" y="0"/>
                    <a:pt x="1" y="94"/>
                    <a:pt x="1" y="208"/>
                  </a:cubicBezTo>
                  <a:lnTo>
                    <a:pt x="1" y="12537"/>
                  </a:lnTo>
                  <a:cubicBezTo>
                    <a:pt x="1" y="12653"/>
                    <a:pt x="93" y="12745"/>
                    <a:pt x="208" y="12745"/>
                  </a:cubicBezTo>
                  <a:cubicBezTo>
                    <a:pt x="322" y="12745"/>
                    <a:pt x="415" y="12651"/>
                    <a:pt x="415" y="12537"/>
                  </a:cubicBezTo>
                  <a:lnTo>
                    <a:pt x="415" y="416"/>
                  </a:lnTo>
                  <a:lnTo>
                    <a:pt x="4770" y="416"/>
                  </a:lnTo>
                  <a:lnTo>
                    <a:pt x="4880" y="12539"/>
                  </a:lnTo>
                  <a:cubicBezTo>
                    <a:pt x="4882" y="12653"/>
                    <a:pt x="4974" y="12745"/>
                    <a:pt x="5088" y="12745"/>
                  </a:cubicBezTo>
                  <a:lnTo>
                    <a:pt x="5091" y="12745"/>
                  </a:lnTo>
                  <a:cubicBezTo>
                    <a:pt x="5204" y="12743"/>
                    <a:pt x="5296" y="12650"/>
                    <a:pt x="5296" y="12536"/>
                  </a:cubicBezTo>
                  <a:lnTo>
                    <a:pt x="5182" y="206"/>
                  </a:lnTo>
                  <a:cubicBezTo>
                    <a:pt x="5181" y="92"/>
                    <a:pt x="5089" y="0"/>
                    <a:pt x="4975" y="0"/>
                  </a:cubicBezTo>
                  <a:close/>
                </a:path>
              </a:pathLst>
            </a:custGeom>
            <a:solidFill>
              <a:srgbClr val="FFC600">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955;p59">
              <a:extLst>
                <a:ext uri="{FF2B5EF4-FFF2-40B4-BE49-F238E27FC236}">
                  <a16:creationId xmlns:a16="http://schemas.microsoft.com/office/drawing/2014/main" id="{3FD0DF63-3D94-EA04-FB0E-86710B187FC5}"/>
                </a:ext>
              </a:extLst>
            </p:cNvPr>
            <p:cNvSpPr/>
            <p:nvPr/>
          </p:nvSpPr>
          <p:spPr>
            <a:xfrm>
              <a:off x="1085875" y="3047775"/>
              <a:ext cx="129375" cy="262325"/>
            </a:xfrm>
            <a:custGeom>
              <a:avLst/>
              <a:gdLst/>
              <a:ahLst/>
              <a:cxnLst/>
              <a:rect l="l" t="t" r="r" b="b"/>
              <a:pathLst>
                <a:path w="5175" h="10493" extrusionOk="0">
                  <a:moveTo>
                    <a:pt x="161" y="1"/>
                  </a:moveTo>
                  <a:cubicBezTo>
                    <a:pt x="107" y="1"/>
                    <a:pt x="57" y="36"/>
                    <a:pt x="41" y="92"/>
                  </a:cubicBezTo>
                  <a:cubicBezTo>
                    <a:pt x="22" y="160"/>
                    <a:pt x="66" y="233"/>
                    <a:pt x="137" y="246"/>
                  </a:cubicBezTo>
                  <a:lnTo>
                    <a:pt x="4305" y="1407"/>
                  </a:lnTo>
                  <a:lnTo>
                    <a:pt x="156" y="1865"/>
                  </a:lnTo>
                  <a:cubicBezTo>
                    <a:pt x="32" y="1879"/>
                    <a:pt x="5" y="2046"/>
                    <a:pt x="117" y="2100"/>
                  </a:cubicBezTo>
                  <a:lnTo>
                    <a:pt x="4520" y="4207"/>
                  </a:lnTo>
                  <a:lnTo>
                    <a:pt x="254" y="5510"/>
                  </a:lnTo>
                  <a:cubicBezTo>
                    <a:pt x="126" y="5549"/>
                    <a:pt x="142" y="5734"/>
                    <a:pt x="274" y="5752"/>
                  </a:cubicBezTo>
                  <a:lnTo>
                    <a:pt x="4504" y="6283"/>
                  </a:lnTo>
                  <a:lnTo>
                    <a:pt x="225" y="7968"/>
                  </a:lnTo>
                  <a:cubicBezTo>
                    <a:pt x="104" y="8014"/>
                    <a:pt x="127" y="8191"/>
                    <a:pt x="255" y="8207"/>
                  </a:cubicBezTo>
                  <a:lnTo>
                    <a:pt x="4301" y="8672"/>
                  </a:lnTo>
                  <a:lnTo>
                    <a:pt x="131" y="10102"/>
                  </a:lnTo>
                  <a:cubicBezTo>
                    <a:pt x="0" y="10147"/>
                    <a:pt x="29" y="10340"/>
                    <a:pt x="168" y="10344"/>
                  </a:cubicBezTo>
                  <a:lnTo>
                    <a:pt x="5048" y="10493"/>
                  </a:lnTo>
                  <a:lnTo>
                    <a:pt x="5052" y="10493"/>
                  </a:lnTo>
                  <a:cubicBezTo>
                    <a:pt x="5119" y="10491"/>
                    <a:pt x="5173" y="10437"/>
                    <a:pt x="5173" y="10370"/>
                  </a:cubicBezTo>
                  <a:cubicBezTo>
                    <a:pt x="5175" y="10303"/>
                    <a:pt x="5122" y="10248"/>
                    <a:pt x="5055" y="10245"/>
                  </a:cubicBezTo>
                  <a:lnTo>
                    <a:pt x="857" y="10116"/>
                  </a:lnTo>
                  <a:lnTo>
                    <a:pt x="4902" y="8731"/>
                  </a:lnTo>
                  <a:cubicBezTo>
                    <a:pt x="5027" y="8687"/>
                    <a:pt x="5007" y="8504"/>
                    <a:pt x="4876" y="8488"/>
                  </a:cubicBezTo>
                  <a:lnTo>
                    <a:pt x="778" y="8017"/>
                  </a:lnTo>
                  <a:lnTo>
                    <a:pt x="5048" y="6337"/>
                  </a:lnTo>
                  <a:cubicBezTo>
                    <a:pt x="5167" y="6290"/>
                    <a:pt x="5145" y="6115"/>
                    <a:pt x="5019" y="6099"/>
                  </a:cubicBezTo>
                  <a:lnTo>
                    <a:pt x="883" y="5578"/>
                  </a:lnTo>
                  <a:lnTo>
                    <a:pt x="4897" y="4351"/>
                  </a:lnTo>
                  <a:cubicBezTo>
                    <a:pt x="5005" y="4318"/>
                    <a:pt x="5017" y="4169"/>
                    <a:pt x="4915" y="4121"/>
                  </a:cubicBezTo>
                  <a:lnTo>
                    <a:pt x="617" y="2065"/>
                  </a:lnTo>
                  <a:lnTo>
                    <a:pt x="4972" y="1584"/>
                  </a:lnTo>
                  <a:cubicBezTo>
                    <a:pt x="5108" y="1569"/>
                    <a:pt x="5124" y="1377"/>
                    <a:pt x="4991" y="1340"/>
                  </a:cubicBezTo>
                  <a:lnTo>
                    <a:pt x="204" y="8"/>
                  </a:lnTo>
                  <a:cubicBezTo>
                    <a:pt x="190" y="3"/>
                    <a:pt x="176" y="1"/>
                    <a:pt x="161" y="1"/>
                  </a:cubicBezTo>
                  <a:close/>
                </a:path>
              </a:pathLst>
            </a:custGeom>
            <a:solidFill>
              <a:srgbClr val="FFC600">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56;p59">
              <a:extLst>
                <a:ext uri="{FF2B5EF4-FFF2-40B4-BE49-F238E27FC236}">
                  <a16:creationId xmlns:a16="http://schemas.microsoft.com/office/drawing/2014/main" id="{3213D574-5AC2-B359-7A3D-CA28520DAB26}"/>
                </a:ext>
              </a:extLst>
            </p:cNvPr>
            <p:cNvSpPr/>
            <p:nvPr/>
          </p:nvSpPr>
          <p:spPr>
            <a:xfrm>
              <a:off x="1117450" y="3010200"/>
              <a:ext cx="70925" cy="328175"/>
            </a:xfrm>
            <a:custGeom>
              <a:avLst/>
              <a:gdLst/>
              <a:ahLst/>
              <a:cxnLst/>
              <a:rect l="l" t="t" r="r" b="b"/>
              <a:pathLst>
                <a:path w="2837" h="13127" extrusionOk="0">
                  <a:moveTo>
                    <a:pt x="1" y="0"/>
                  </a:moveTo>
                  <a:lnTo>
                    <a:pt x="1" y="13126"/>
                  </a:lnTo>
                  <a:lnTo>
                    <a:pt x="2836" y="13126"/>
                  </a:lnTo>
                  <a:lnTo>
                    <a:pt x="2836" y="0"/>
                  </a:ln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957;p59">
              <a:extLst>
                <a:ext uri="{FF2B5EF4-FFF2-40B4-BE49-F238E27FC236}">
                  <a16:creationId xmlns:a16="http://schemas.microsoft.com/office/drawing/2014/main" id="{31A7CBB5-3C2A-E110-2373-B3A88E9B370C}"/>
                </a:ext>
              </a:extLst>
            </p:cNvPr>
            <p:cNvSpPr/>
            <p:nvPr/>
          </p:nvSpPr>
          <p:spPr>
            <a:xfrm>
              <a:off x="173275" y="2447625"/>
              <a:ext cx="1240125" cy="920100"/>
            </a:xfrm>
            <a:custGeom>
              <a:avLst/>
              <a:gdLst/>
              <a:ahLst/>
              <a:cxnLst/>
              <a:rect l="l" t="t" r="r" b="b"/>
              <a:pathLst>
                <a:path w="49605" h="36804" extrusionOk="0">
                  <a:moveTo>
                    <a:pt x="22760" y="1"/>
                  </a:moveTo>
                  <a:cubicBezTo>
                    <a:pt x="19446" y="1"/>
                    <a:pt x="16146" y="669"/>
                    <a:pt x="13081" y="2163"/>
                  </a:cubicBezTo>
                  <a:cubicBezTo>
                    <a:pt x="3835" y="6671"/>
                    <a:pt x="0" y="27036"/>
                    <a:pt x="14313" y="34235"/>
                  </a:cubicBezTo>
                  <a:cubicBezTo>
                    <a:pt x="17875" y="36026"/>
                    <a:pt x="21795" y="36803"/>
                    <a:pt x="25682" y="36803"/>
                  </a:cubicBezTo>
                  <a:cubicBezTo>
                    <a:pt x="37412" y="36803"/>
                    <a:pt x="48832" y="29726"/>
                    <a:pt x="49142" y="22118"/>
                  </a:cubicBezTo>
                  <a:cubicBezTo>
                    <a:pt x="49604" y="10770"/>
                    <a:pt x="36064" y="1"/>
                    <a:pt x="22760" y="1"/>
                  </a:cubicBezTo>
                  <a:close/>
                </a:path>
              </a:pathLst>
            </a:custGeom>
            <a:solidFill>
              <a:srgbClr val="FFC600">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958;p59">
              <a:extLst>
                <a:ext uri="{FF2B5EF4-FFF2-40B4-BE49-F238E27FC236}">
                  <a16:creationId xmlns:a16="http://schemas.microsoft.com/office/drawing/2014/main" id="{58558661-A63D-3A10-5C34-C2178B55145A}"/>
                </a:ext>
              </a:extLst>
            </p:cNvPr>
            <p:cNvSpPr/>
            <p:nvPr/>
          </p:nvSpPr>
          <p:spPr>
            <a:xfrm>
              <a:off x="416775" y="2999900"/>
              <a:ext cx="244300" cy="378100"/>
            </a:xfrm>
            <a:custGeom>
              <a:avLst/>
              <a:gdLst/>
              <a:ahLst/>
              <a:cxnLst/>
              <a:rect l="l" t="t" r="r" b="b"/>
              <a:pathLst>
                <a:path w="9772" h="15124" extrusionOk="0">
                  <a:moveTo>
                    <a:pt x="6730" y="1"/>
                  </a:moveTo>
                  <a:cubicBezTo>
                    <a:pt x="6728" y="1"/>
                    <a:pt x="6726" y="1"/>
                    <a:pt x="6724" y="1"/>
                  </a:cubicBezTo>
                  <a:lnTo>
                    <a:pt x="2643" y="186"/>
                  </a:lnTo>
                  <a:cubicBezTo>
                    <a:pt x="2570" y="189"/>
                    <a:pt x="2508" y="241"/>
                    <a:pt x="2497" y="314"/>
                  </a:cubicBezTo>
                  <a:lnTo>
                    <a:pt x="14" y="14942"/>
                  </a:lnTo>
                  <a:cubicBezTo>
                    <a:pt x="1" y="15026"/>
                    <a:pt x="58" y="15107"/>
                    <a:pt x="141" y="15121"/>
                  </a:cubicBezTo>
                  <a:cubicBezTo>
                    <a:pt x="150" y="15123"/>
                    <a:pt x="159" y="15123"/>
                    <a:pt x="167" y="15123"/>
                  </a:cubicBezTo>
                  <a:cubicBezTo>
                    <a:pt x="242" y="15123"/>
                    <a:pt x="307" y="15070"/>
                    <a:pt x="320" y="14994"/>
                  </a:cubicBezTo>
                  <a:lnTo>
                    <a:pt x="2780" y="489"/>
                  </a:lnTo>
                  <a:lnTo>
                    <a:pt x="6603" y="316"/>
                  </a:lnTo>
                  <a:lnTo>
                    <a:pt x="9451" y="14997"/>
                  </a:lnTo>
                  <a:cubicBezTo>
                    <a:pt x="9466" y="15070"/>
                    <a:pt x="9528" y="15123"/>
                    <a:pt x="9603" y="15123"/>
                  </a:cubicBezTo>
                  <a:cubicBezTo>
                    <a:pt x="9613" y="15123"/>
                    <a:pt x="9623" y="15123"/>
                    <a:pt x="9633" y="15120"/>
                  </a:cubicBezTo>
                  <a:cubicBezTo>
                    <a:pt x="9718" y="15104"/>
                    <a:pt x="9772" y="15022"/>
                    <a:pt x="9756" y="14939"/>
                  </a:cubicBezTo>
                  <a:lnTo>
                    <a:pt x="6883" y="126"/>
                  </a:lnTo>
                  <a:cubicBezTo>
                    <a:pt x="6869" y="52"/>
                    <a:pt x="6804" y="1"/>
                    <a:pt x="6730" y="1"/>
                  </a:cubicBezTo>
                  <a:close/>
                </a:path>
              </a:pathLst>
            </a:custGeom>
            <a:solidFill>
              <a:srgbClr val="FFC600">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59;p59">
              <a:extLst>
                <a:ext uri="{FF2B5EF4-FFF2-40B4-BE49-F238E27FC236}">
                  <a16:creationId xmlns:a16="http://schemas.microsoft.com/office/drawing/2014/main" id="{F3659DB9-D286-C84F-71B6-F33B8427C2C6}"/>
                </a:ext>
              </a:extLst>
            </p:cNvPr>
            <p:cNvSpPr/>
            <p:nvPr/>
          </p:nvSpPr>
          <p:spPr>
            <a:xfrm>
              <a:off x="428425" y="3029800"/>
              <a:ext cx="227025" cy="321275"/>
            </a:xfrm>
            <a:custGeom>
              <a:avLst/>
              <a:gdLst/>
              <a:ahLst/>
              <a:cxnLst/>
              <a:rect l="l" t="t" r="r" b="b"/>
              <a:pathLst>
                <a:path w="9081" h="12851" extrusionOk="0">
                  <a:moveTo>
                    <a:pt x="2016" y="1"/>
                  </a:moveTo>
                  <a:cubicBezTo>
                    <a:pt x="1919" y="1"/>
                    <a:pt x="1868" y="148"/>
                    <a:pt x="1975" y="199"/>
                  </a:cubicBezTo>
                  <a:lnTo>
                    <a:pt x="6719" y="2441"/>
                  </a:lnTo>
                  <a:lnTo>
                    <a:pt x="966" y="5913"/>
                  </a:lnTo>
                  <a:cubicBezTo>
                    <a:pt x="891" y="5957"/>
                    <a:pt x="902" y="6068"/>
                    <a:pt x="983" y="6099"/>
                  </a:cubicBezTo>
                  <a:lnTo>
                    <a:pt x="7825" y="8634"/>
                  </a:lnTo>
                  <a:lnTo>
                    <a:pt x="107" y="11102"/>
                  </a:lnTo>
                  <a:cubicBezTo>
                    <a:pt x="0" y="11133"/>
                    <a:pt x="10" y="11286"/>
                    <a:pt x="120" y="11304"/>
                  </a:cubicBezTo>
                  <a:lnTo>
                    <a:pt x="8921" y="12849"/>
                  </a:lnTo>
                  <a:cubicBezTo>
                    <a:pt x="8927" y="12850"/>
                    <a:pt x="8932" y="12850"/>
                    <a:pt x="8938" y="12850"/>
                  </a:cubicBezTo>
                  <a:cubicBezTo>
                    <a:pt x="8939" y="12850"/>
                    <a:pt x="8939" y="12850"/>
                    <a:pt x="8940" y="12850"/>
                  </a:cubicBezTo>
                  <a:cubicBezTo>
                    <a:pt x="9065" y="12850"/>
                    <a:pt x="9081" y="12666"/>
                    <a:pt x="8956" y="12646"/>
                  </a:cubicBezTo>
                  <a:lnTo>
                    <a:pt x="568" y="11171"/>
                  </a:lnTo>
                  <a:lnTo>
                    <a:pt x="8174" y="8739"/>
                  </a:lnTo>
                  <a:cubicBezTo>
                    <a:pt x="8267" y="8710"/>
                    <a:pt x="8270" y="8579"/>
                    <a:pt x="8178" y="8544"/>
                  </a:cubicBezTo>
                  <a:lnTo>
                    <a:pt x="1256" y="5979"/>
                  </a:lnTo>
                  <a:lnTo>
                    <a:pt x="6991" y="2519"/>
                  </a:lnTo>
                  <a:cubicBezTo>
                    <a:pt x="7062" y="2476"/>
                    <a:pt x="7058" y="2371"/>
                    <a:pt x="6982" y="2336"/>
                  </a:cubicBezTo>
                  <a:lnTo>
                    <a:pt x="2064" y="13"/>
                  </a:lnTo>
                  <a:cubicBezTo>
                    <a:pt x="2047" y="4"/>
                    <a:pt x="2031" y="1"/>
                    <a:pt x="2016" y="1"/>
                  </a:cubicBezTo>
                  <a:close/>
                </a:path>
              </a:pathLst>
            </a:custGeom>
            <a:solidFill>
              <a:srgbClr val="FFC600">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2960;p59">
              <a:extLst>
                <a:ext uri="{FF2B5EF4-FFF2-40B4-BE49-F238E27FC236}">
                  <a16:creationId xmlns:a16="http://schemas.microsoft.com/office/drawing/2014/main" id="{49DB2FA6-4FC1-0D61-5358-C74B3F89535E}"/>
                </a:ext>
              </a:extLst>
            </p:cNvPr>
            <p:cNvGrpSpPr/>
            <p:nvPr/>
          </p:nvGrpSpPr>
          <p:grpSpPr>
            <a:xfrm>
              <a:off x="424639" y="2982238"/>
              <a:ext cx="221675" cy="391888"/>
              <a:chOff x="70500" y="2982238"/>
              <a:chExt cx="221675" cy="391888"/>
            </a:xfrm>
          </p:grpSpPr>
          <p:sp>
            <p:nvSpPr>
              <p:cNvPr id="2656" name="Google Shape;2961;p59">
                <a:extLst>
                  <a:ext uri="{FF2B5EF4-FFF2-40B4-BE49-F238E27FC236}">
                    <a16:creationId xmlns:a16="http://schemas.microsoft.com/office/drawing/2014/main" id="{8B078593-0F1C-A987-7235-1740AC2A2EBD}"/>
                  </a:ext>
                </a:extLst>
              </p:cNvPr>
              <p:cNvSpPr/>
              <p:nvPr/>
            </p:nvSpPr>
            <p:spPr>
              <a:xfrm>
                <a:off x="70500" y="3036425"/>
                <a:ext cx="221675" cy="319025"/>
              </a:xfrm>
              <a:custGeom>
                <a:avLst/>
                <a:gdLst/>
                <a:ahLst/>
                <a:cxnLst/>
                <a:rect l="l" t="t" r="r" b="b"/>
                <a:pathLst>
                  <a:path w="8867" h="12761" extrusionOk="0">
                    <a:moveTo>
                      <a:pt x="6834" y="1"/>
                    </a:moveTo>
                    <a:cubicBezTo>
                      <a:pt x="6821" y="1"/>
                      <a:pt x="6808" y="3"/>
                      <a:pt x="6795" y="9"/>
                    </a:cubicBezTo>
                    <a:lnTo>
                      <a:pt x="1893" y="2070"/>
                    </a:lnTo>
                    <a:cubicBezTo>
                      <a:pt x="1816" y="2102"/>
                      <a:pt x="1807" y="2210"/>
                      <a:pt x="1880" y="2254"/>
                    </a:cubicBezTo>
                    <a:lnTo>
                      <a:pt x="7610" y="5711"/>
                    </a:lnTo>
                    <a:lnTo>
                      <a:pt x="869" y="8080"/>
                    </a:lnTo>
                    <a:cubicBezTo>
                      <a:pt x="776" y="8112"/>
                      <a:pt x="776" y="8242"/>
                      <a:pt x="869" y="8274"/>
                    </a:cubicBezTo>
                    <a:lnTo>
                      <a:pt x="8345" y="10907"/>
                    </a:lnTo>
                    <a:lnTo>
                      <a:pt x="122" y="12556"/>
                    </a:lnTo>
                    <a:cubicBezTo>
                      <a:pt x="1" y="12581"/>
                      <a:pt x="18" y="12760"/>
                      <a:pt x="142" y="12760"/>
                    </a:cubicBezTo>
                    <a:cubicBezTo>
                      <a:pt x="150" y="12760"/>
                      <a:pt x="156" y="12759"/>
                      <a:pt x="163" y="12757"/>
                    </a:cubicBezTo>
                    <a:lnTo>
                      <a:pt x="8754" y="11036"/>
                    </a:lnTo>
                    <a:cubicBezTo>
                      <a:pt x="8856" y="11015"/>
                      <a:pt x="8866" y="10872"/>
                      <a:pt x="8767" y="10837"/>
                    </a:cubicBezTo>
                    <a:lnTo>
                      <a:pt x="1213" y="8177"/>
                    </a:lnTo>
                    <a:lnTo>
                      <a:pt x="7886" y="5834"/>
                    </a:lnTo>
                    <a:cubicBezTo>
                      <a:pt x="7968" y="5805"/>
                      <a:pt x="7979" y="5692"/>
                      <a:pt x="7905" y="5648"/>
                    </a:cubicBezTo>
                    <a:lnTo>
                      <a:pt x="2160" y="2181"/>
                    </a:lnTo>
                    <a:lnTo>
                      <a:pt x="6875" y="200"/>
                    </a:lnTo>
                    <a:cubicBezTo>
                      <a:pt x="6927" y="178"/>
                      <a:pt x="6952" y="117"/>
                      <a:pt x="6930" y="64"/>
                    </a:cubicBezTo>
                    <a:cubicBezTo>
                      <a:pt x="6914" y="25"/>
                      <a:pt x="6875" y="1"/>
                      <a:pt x="6834" y="1"/>
                    </a:cubicBezTo>
                    <a:close/>
                  </a:path>
                </a:pathLst>
              </a:custGeom>
              <a:solidFill>
                <a:srgbClr val="FFC600">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962;p59">
                <a:extLst>
                  <a:ext uri="{FF2B5EF4-FFF2-40B4-BE49-F238E27FC236}">
                    <a16:creationId xmlns:a16="http://schemas.microsoft.com/office/drawing/2014/main" id="{50433AF5-CAFC-8749-9D5D-E3EDB4CA82FC}"/>
                  </a:ext>
                </a:extLst>
              </p:cNvPr>
              <p:cNvSpPr/>
              <p:nvPr/>
            </p:nvSpPr>
            <p:spPr>
              <a:xfrm>
                <a:off x="136825" y="2982250"/>
                <a:ext cx="89025" cy="391875"/>
              </a:xfrm>
              <a:custGeom>
                <a:avLst/>
                <a:gdLst/>
                <a:ahLst/>
                <a:cxnLst/>
                <a:rect l="l" t="t" r="r" b="b"/>
                <a:pathLst>
                  <a:path w="3561" h="15675" extrusionOk="0">
                    <a:moveTo>
                      <a:pt x="2831" y="1"/>
                    </a:moveTo>
                    <a:lnTo>
                      <a:pt x="687" y="123"/>
                    </a:lnTo>
                    <a:lnTo>
                      <a:pt x="1" y="15674"/>
                    </a:lnTo>
                    <a:lnTo>
                      <a:pt x="3560" y="15674"/>
                    </a:lnTo>
                    <a:lnTo>
                      <a:pt x="28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a:p>
                <a:pPr marL="0" lvl="0" indent="0" algn="l" rtl="0">
                  <a:spcBef>
                    <a:spcPts val="0"/>
                  </a:spcBef>
                  <a:spcAft>
                    <a:spcPts val="0"/>
                  </a:spcAft>
                  <a:buNone/>
                </a:pPr>
                <a:endParaRPr/>
              </a:p>
            </p:txBody>
          </p:sp>
          <p:sp>
            <p:nvSpPr>
              <p:cNvPr id="2658" name="Google Shape;2963;p59">
                <a:extLst>
                  <a:ext uri="{FF2B5EF4-FFF2-40B4-BE49-F238E27FC236}">
                    <a16:creationId xmlns:a16="http://schemas.microsoft.com/office/drawing/2014/main" id="{5F3AFC92-AA8A-E6F7-2EC4-38FEE1E0B753}"/>
                  </a:ext>
                </a:extLst>
              </p:cNvPr>
              <p:cNvSpPr/>
              <p:nvPr/>
            </p:nvSpPr>
            <p:spPr>
              <a:xfrm>
                <a:off x="136825" y="2982238"/>
                <a:ext cx="89025" cy="391875"/>
              </a:xfrm>
              <a:custGeom>
                <a:avLst/>
                <a:gdLst/>
                <a:ahLst/>
                <a:cxnLst/>
                <a:rect l="l" t="t" r="r" b="b"/>
                <a:pathLst>
                  <a:path w="3561" h="15675" extrusionOk="0">
                    <a:moveTo>
                      <a:pt x="2831" y="1"/>
                    </a:moveTo>
                    <a:lnTo>
                      <a:pt x="687" y="123"/>
                    </a:lnTo>
                    <a:lnTo>
                      <a:pt x="1" y="15674"/>
                    </a:lnTo>
                    <a:lnTo>
                      <a:pt x="3560" y="15674"/>
                    </a:lnTo>
                    <a:lnTo>
                      <a:pt x="2831" y="1"/>
                    </a:ln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2964;p59">
              <a:extLst>
                <a:ext uri="{FF2B5EF4-FFF2-40B4-BE49-F238E27FC236}">
                  <a16:creationId xmlns:a16="http://schemas.microsoft.com/office/drawing/2014/main" id="{57878227-154C-529A-8419-A05F7C25DF22}"/>
                </a:ext>
              </a:extLst>
            </p:cNvPr>
            <p:cNvSpPr/>
            <p:nvPr/>
          </p:nvSpPr>
          <p:spPr>
            <a:xfrm>
              <a:off x="504275" y="2976850"/>
              <a:ext cx="62450" cy="14900"/>
            </a:xfrm>
            <a:custGeom>
              <a:avLst/>
              <a:gdLst/>
              <a:ahLst/>
              <a:cxnLst/>
              <a:rect l="l" t="t" r="r" b="b"/>
              <a:pathLst>
                <a:path w="2498" h="596" extrusionOk="0">
                  <a:moveTo>
                    <a:pt x="2492" y="1"/>
                  </a:moveTo>
                  <a:lnTo>
                    <a:pt x="0" y="28"/>
                  </a:lnTo>
                  <a:lnTo>
                    <a:pt x="8" y="596"/>
                  </a:lnTo>
                  <a:lnTo>
                    <a:pt x="2498" y="570"/>
                  </a:lnTo>
                  <a:lnTo>
                    <a:pt x="2492" y="1"/>
                  </a:lnTo>
                  <a:close/>
                </a:path>
              </a:pathLst>
            </a:custGeom>
            <a:solidFill>
              <a:srgbClr val="FFC600">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5;p59">
              <a:extLst>
                <a:ext uri="{FF2B5EF4-FFF2-40B4-BE49-F238E27FC236}">
                  <a16:creationId xmlns:a16="http://schemas.microsoft.com/office/drawing/2014/main" id="{C24DD579-C0CB-C007-A2CE-4C538086E1F8}"/>
                </a:ext>
              </a:extLst>
            </p:cNvPr>
            <p:cNvSpPr/>
            <p:nvPr/>
          </p:nvSpPr>
          <p:spPr>
            <a:xfrm>
              <a:off x="1003600" y="2480075"/>
              <a:ext cx="132075" cy="74050"/>
            </a:xfrm>
            <a:custGeom>
              <a:avLst/>
              <a:gdLst/>
              <a:ahLst/>
              <a:cxnLst/>
              <a:rect l="l" t="t" r="r" b="b"/>
              <a:pathLst>
                <a:path w="5283" h="2962" extrusionOk="0">
                  <a:moveTo>
                    <a:pt x="2618" y="1"/>
                  </a:moveTo>
                  <a:cubicBezTo>
                    <a:pt x="2343" y="1"/>
                    <a:pt x="2068" y="73"/>
                    <a:pt x="1835" y="220"/>
                  </a:cubicBezTo>
                  <a:cubicBezTo>
                    <a:pt x="1278" y="572"/>
                    <a:pt x="1011" y="1320"/>
                    <a:pt x="1218" y="1944"/>
                  </a:cubicBezTo>
                  <a:cubicBezTo>
                    <a:pt x="1171" y="1920"/>
                    <a:pt x="1120" y="1908"/>
                    <a:pt x="1069" y="1908"/>
                  </a:cubicBezTo>
                  <a:cubicBezTo>
                    <a:pt x="968" y="1908"/>
                    <a:pt x="869" y="1955"/>
                    <a:pt x="805" y="2042"/>
                  </a:cubicBezTo>
                  <a:cubicBezTo>
                    <a:pt x="709" y="2172"/>
                    <a:pt x="722" y="2351"/>
                    <a:pt x="835" y="2467"/>
                  </a:cubicBezTo>
                  <a:cubicBezTo>
                    <a:pt x="777" y="2450"/>
                    <a:pt x="718" y="2443"/>
                    <a:pt x="660" y="2443"/>
                  </a:cubicBezTo>
                  <a:cubicBezTo>
                    <a:pt x="386" y="2443"/>
                    <a:pt x="120" y="2611"/>
                    <a:pt x="0" y="2865"/>
                  </a:cubicBezTo>
                  <a:cubicBezTo>
                    <a:pt x="510" y="2852"/>
                    <a:pt x="1020" y="2845"/>
                    <a:pt x="1530" y="2845"/>
                  </a:cubicBezTo>
                  <a:cubicBezTo>
                    <a:pt x="2764" y="2845"/>
                    <a:pt x="3997" y="2884"/>
                    <a:pt x="5228" y="2961"/>
                  </a:cubicBezTo>
                  <a:cubicBezTo>
                    <a:pt x="5283" y="2790"/>
                    <a:pt x="5114" y="2558"/>
                    <a:pt x="4937" y="2558"/>
                  </a:cubicBezTo>
                  <a:cubicBezTo>
                    <a:pt x="4928" y="2558"/>
                    <a:pt x="4919" y="2559"/>
                    <a:pt x="4910" y="2560"/>
                  </a:cubicBezTo>
                  <a:cubicBezTo>
                    <a:pt x="4976" y="2392"/>
                    <a:pt x="5020" y="2211"/>
                    <a:pt x="4998" y="2032"/>
                  </a:cubicBezTo>
                  <a:cubicBezTo>
                    <a:pt x="4978" y="1854"/>
                    <a:pt x="4881" y="1676"/>
                    <a:pt x="4722" y="1591"/>
                  </a:cubicBezTo>
                  <a:cubicBezTo>
                    <a:pt x="4665" y="1561"/>
                    <a:pt x="4599" y="1545"/>
                    <a:pt x="4533" y="1545"/>
                  </a:cubicBezTo>
                  <a:cubicBezTo>
                    <a:pt x="4418" y="1545"/>
                    <a:pt x="4303" y="1592"/>
                    <a:pt x="4236" y="1685"/>
                  </a:cubicBezTo>
                  <a:cubicBezTo>
                    <a:pt x="4169" y="1212"/>
                    <a:pt x="4003" y="734"/>
                    <a:pt x="3659" y="404"/>
                  </a:cubicBezTo>
                  <a:cubicBezTo>
                    <a:pt x="3383" y="139"/>
                    <a:pt x="3000" y="1"/>
                    <a:pt x="26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66;p59">
              <a:extLst>
                <a:ext uri="{FF2B5EF4-FFF2-40B4-BE49-F238E27FC236}">
                  <a16:creationId xmlns:a16="http://schemas.microsoft.com/office/drawing/2014/main" id="{D0D1FA95-8CDE-C133-35F2-413CE737D4C8}"/>
                </a:ext>
              </a:extLst>
            </p:cNvPr>
            <p:cNvSpPr/>
            <p:nvPr/>
          </p:nvSpPr>
          <p:spPr>
            <a:xfrm>
              <a:off x="270375" y="2630650"/>
              <a:ext cx="197675" cy="103950"/>
            </a:xfrm>
            <a:custGeom>
              <a:avLst/>
              <a:gdLst/>
              <a:ahLst/>
              <a:cxnLst/>
              <a:rect l="l" t="t" r="r" b="b"/>
              <a:pathLst>
                <a:path w="7907" h="4158" extrusionOk="0">
                  <a:moveTo>
                    <a:pt x="3137" y="0"/>
                  </a:moveTo>
                  <a:cubicBezTo>
                    <a:pt x="2970" y="0"/>
                    <a:pt x="2803" y="30"/>
                    <a:pt x="2647" y="91"/>
                  </a:cubicBezTo>
                  <a:cubicBezTo>
                    <a:pt x="2172" y="277"/>
                    <a:pt x="1832" y="719"/>
                    <a:pt x="1667" y="1204"/>
                  </a:cubicBezTo>
                  <a:cubicBezTo>
                    <a:pt x="1504" y="1687"/>
                    <a:pt x="1496" y="2209"/>
                    <a:pt x="1530" y="2717"/>
                  </a:cubicBezTo>
                  <a:cubicBezTo>
                    <a:pt x="1435" y="2666"/>
                    <a:pt x="1332" y="2641"/>
                    <a:pt x="1229" y="2641"/>
                  </a:cubicBezTo>
                  <a:cubicBezTo>
                    <a:pt x="1079" y="2641"/>
                    <a:pt x="931" y="2693"/>
                    <a:pt x="814" y="2795"/>
                  </a:cubicBezTo>
                  <a:cubicBezTo>
                    <a:pt x="614" y="2967"/>
                    <a:pt x="542" y="3246"/>
                    <a:pt x="633" y="3493"/>
                  </a:cubicBezTo>
                  <a:cubicBezTo>
                    <a:pt x="609" y="3487"/>
                    <a:pt x="585" y="3485"/>
                    <a:pt x="561" y="3485"/>
                  </a:cubicBezTo>
                  <a:cubicBezTo>
                    <a:pt x="268" y="3485"/>
                    <a:pt x="0" y="3857"/>
                    <a:pt x="11" y="4158"/>
                  </a:cubicBezTo>
                  <a:cubicBezTo>
                    <a:pt x="1390" y="4025"/>
                    <a:pt x="2773" y="3959"/>
                    <a:pt x="4156" y="3959"/>
                  </a:cubicBezTo>
                  <a:cubicBezTo>
                    <a:pt x="5408" y="3959"/>
                    <a:pt x="6659" y="4013"/>
                    <a:pt x="7906" y="4121"/>
                  </a:cubicBezTo>
                  <a:cubicBezTo>
                    <a:pt x="7895" y="3843"/>
                    <a:pt x="7654" y="3598"/>
                    <a:pt x="7388" y="3598"/>
                  </a:cubicBezTo>
                  <a:cubicBezTo>
                    <a:pt x="7349" y="3598"/>
                    <a:pt x="7309" y="3604"/>
                    <a:pt x="7269" y="3615"/>
                  </a:cubicBezTo>
                  <a:cubicBezTo>
                    <a:pt x="7295" y="3215"/>
                    <a:pt x="7320" y="2811"/>
                    <a:pt x="7248" y="2417"/>
                  </a:cubicBezTo>
                  <a:cubicBezTo>
                    <a:pt x="7177" y="2022"/>
                    <a:pt x="6998" y="1634"/>
                    <a:pt x="6681" y="1389"/>
                  </a:cubicBezTo>
                  <a:cubicBezTo>
                    <a:pt x="6442" y="1204"/>
                    <a:pt x="6135" y="1114"/>
                    <a:pt x="5829" y="1114"/>
                  </a:cubicBezTo>
                  <a:cubicBezTo>
                    <a:pt x="5729" y="1114"/>
                    <a:pt x="5629" y="1123"/>
                    <a:pt x="5531" y="1142"/>
                  </a:cubicBezTo>
                  <a:cubicBezTo>
                    <a:pt x="5136" y="1218"/>
                    <a:pt x="4776" y="1437"/>
                    <a:pt x="4487" y="1720"/>
                  </a:cubicBezTo>
                  <a:cubicBezTo>
                    <a:pt x="4614" y="1231"/>
                    <a:pt x="4443" y="679"/>
                    <a:pt x="4065" y="343"/>
                  </a:cubicBezTo>
                  <a:cubicBezTo>
                    <a:pt x="3813" y="120"/>
                    <a:pt x="3474" y="0"/>
                    <a:pt x="3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67;p59">
              <a:extLst>
                <a:ext uri="{FF2B5EF4-FFF2-40B4-BE49-F238E27FC236}">
                  <a16:creationId xmlns:a16="http://schemas.microsoft.com/office/drawing/2014/main" id="{CE87D5CB-E25D-EE62-6234-87790BD4D978}"/>
                </a:ext>
              </a:extLst>
            </p:cNvPr>
            <p:cNvSpPr/>
            <p:nvPr/>
          </p:nvSpPr>
          <p:spPr>
            <a:xfrm>
              <a:off x="1214850" y="2866375"/>
              <a:ext cx="105875" cy="55800"/>
            </a:xfrm>
            <a:custGeom>
              <a:avLst/>
              <a:gdLst/>
              <a:ahLst/>
              <a:cxnLst/>
              <a:rect l="l" t="t" r="r" b="b"/>
              <a:pathLst>
                <a:path w="4235" h="2232" extrusionOk="0">
                  <a:moveTo>
                    <a:pt x="1689" y="0"/>
                  </a:moveTo>
                  <a:cubicBezTo>
                    <a:pt x="1600" y="0"/>
                    <a:pt x="1509" y="16"/>
                    <a:pt x="1418" y="52"/>
                  </a:cubicBezTo>
                  <a:cubicBezTo>
                    <a:pt x="1164" y="153"/>
                    <a:pt x="980" y="389"/>
                    <a:pt x="892" y="649"/>
                  </a:cubicBezTo>
                  <a:cubicBezTo>
                    <a:pt x="806" y="907"/>
                    <a:pt x="802" y="1187"/>
                    <a:pt x="819" y="1460"/>
                  </a:cubicBezTo>
                  <a:cubicBezTo>
                    <a:pt x="766" y="1430"/>
                    <a:pt x="710" y="1417"/>
                    <a:pt x="657" y="1417"/>
                  </a:cubicBezTo>
                  <a:cubicBezTo>
                    <a:pt x="438" y="1417"/>
                    <a:pt x="253" y="1638"/>
                    <a:pt x="339" y="1874"/>
                  </a:cubicBezTo>
                  <a:cubicBezTo>
                    <a:pt x="327" y="1871"/>
                    <a:pt x="314" y="1870"/>
                    <a:pt x="301" y="1870"/>
                  </a:cubicBezTo>
                  <a:cubicBezTo>
                    <a:pt x="144" y="1870"/>
                    <a:pt x="0" y="2069"/>
                    <a:pt x="7" y="2231"/>
                  </a:cubicBezTo>
                  <a:cubicBezTo>
                    <a:pt x="747" y="2160"/>
                    <a:pt x="1490" y="2124"/>
                    <a:pt x="2233" y="2124"/>
                  </a:cubicBezTo>
                  <a:cubicBezTo>
                    <a:pt x="2901" y="2124"/>
                    <a:pt x="3568" y="2153"/>
                    <a:pt x="4235" y="2211"/>
                  </a:cubicBezTo>
                  <a:cubicBezTo>
                    <a:pt x="4228" y="2063"/>
                    <a:pt x="4099" y="1931"/>
                    <a:pt x="3957" y="1931"/>
                  </a:cubicBezTo>
                  <a:cubicBezTo>
                    <a:pt x="3936" y="1931"/>
                    <a:pt x="3915" y="1933"/>
                    <a:pt x="3893" y="1940"/>
                  </a:cubicBezTo>
                  <a:cubicBezTo>
                    <a:pt x="3908" y="1725"/>
                    <a:pt x="3921" y="1509"/>
                    <a:pt x="3883" y="1298"/>
                  </a:cubicBezTo>
                  <a:cubicBezTo>
                    <a:pt x="3844" y="1086"/>
                    <a:pt x="3747" y="879"/>
                    <a:pt x="3578" y="748"/>
                  </a:cubicBezTo>
                  <a:cubicBezTo>
                    <a:pt x="3450" y="649"/>
                    <a:pt x="3285" y="600"/>
                    <a:pt x="3120" y="600"/>
                  </a:cubicBezTo>
                  <a:cubicBezTo>
                    <a:pt x="3067" y="600"/>
                    <a:pt x="3014" y="605"/>
                    <a:pt x="2962" y="615"/>
                  </a:cubicBezTo>
                  <a:cubicBezTo>
                    <a:pt x="2751" y="656"/>
                    <a:pt x="2558" y="774"/>
                    <a:pt x="2404" y="926"/>
                  </a:cubicBezTo>
                  <a:cubicBezTo>
                    <a:pt x="2530" y="436"/>
                    <a:pt x="2147" y="0"/>
                    <a:pt x="1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68;p59">
              <a:extLst>
                <a:ext uri="{FF2B5EF4-FFF2-40B4-BE49-F238E27FC236}">
                  <a16:creationId xmlns:a16="http://schemas.microsoft.com/office/drawing/2014/main" id="{33E2E359-7088-2E10-80A9-A7EBC128DD58}"/>
                </a:ext>
              </a:extLst>
            </p:cNvPr>
            <p:cNvSpPr/>
            <p:nvPr/>
          </p:nvSpPr>
          <p:spPr>
            <a:xfrm>
              <a:off x="1184875" y="2608375"/>
              <a:ext cx="228825" cy="136075"/>
            </a:xfrm>
            <a:custGeom>
              <a:avLst/>
              <a:gdLst/>
              <a:ahLst/>
              <a:cxnLst/>
              <a:rect l="l" t="t" r="r" b="b"/>
              <a:pathLst>
                <a:path w="9153" h="5443" extrusionOk="0">
                  <a:moveTo>
                    <a:pt x="3453" y="1"/>
                  </a:moveTo>
                  <a:cubicBezTo>
                    <a:pt x="3103" y="1"/>
                    <a:pt x="2752" y="76"/>
                    <a:pt x="2469" y="277"/>
                  </a:cubicBezTo>
                  <a:cubicBezTo>
                    <a:pt x="2122" y="525"/>
                    <a:pt x="1925" y="929"/>
                    <a:pt x="1786" y="1332"/>
                  </a:cubicBezTo>
                  <a:cubicBezTo>
                    <a:pt x="1505" y="2152"/>
                    <a:pt x="1414" y="3027"/>
                    <a:pt x="1524" y="3888"/>
                  </a:cubicBezTo>
                  <a:cubicBezTo>
                    <a:pt x="1481" y="3883"/>
                    <a:pt x="1439" y="3881"/>
                    <a:pt x="1396" y="3881"/>
                  </a:cubicBezTo>
                  <a:cubicBezTo>
                    <a:pt x="1090" y="3881"/>
                    <a:pt x="794" y="3999"/>
                    <a:pt x="573" y="4216"/>
                  </a:cubicBezTo>
                  <a:cubicBezTo>
                    <a:pt x="326" y="4459"/>
                    <a:pt x="1" y="4913"/>
                    <a:pt x="37" y="5259"/>
                  </a:cubicBezTo>
                  <a:cubicBezTo>
                    <a:pt x="1241" y="5166"/>
                    <a:pt x="2448" y="5119"/>
                    <a:pt x="3654" y="5119"/>
                  </a:cubicBezTo>
                  <a:cubicBezTo>
                    <a:pt x="5490" y="5119"/>
                    <a:pt x="7326" y="5227"/>
                    <a:pt x="9152" y="5443"/>
                  </a:cubicBezTo>
                  <a:cubicBezTo>
                    <a:pt x="9046" y="5033"/>
                    <a:pt x="8631" y="4734"/>
                    <a:pt x="8212" y="4734"/>
                  </a:cubicBezTo>
                  <a:cubicBezTo>
                    <a:pt x="8157" y="4734"/>
                    <a:pt x="8101" y="4739"/>
                    <a:pt x="8046" y="4750"/>
                  </a:cubicBezTo>
                  <a:cubicBezTo>
                    <a:pt x="8194" y="4349"/>
                    <a:pt x="8281" y="3918"/>
                    <a:pt x="8229" y="3495"/>
                  </a:cubicBezTo>
                  <a:cubicBezTo>
                    <a:pt x="8176" y="3072"/>
                    <a:pt x="7972" y="2656"/>
                    <a:pt x="7625" y="2407"/>
                  </a:cubicBezTo>
                  <a:cubicBezTo>
                    <a:pt x="7428" y="2267"/>
                    <a:pt x="7184" y="2189"/>
                    <a:pt x="6943" y="2189"/>
                  </a:cubicBezTo>
                  <a:cubicBezTo>
                    <a:pt x="6759" y="2189"/>
                    <a:pt x="6577" y="2234"/>
                    <a:pt x="6420" y="2333"/>
                  </a:cubicBezTo>
                  <a:cubicBezTo>
                    <a:pt x="6125" y="1101"/>
                    <a:pt x="4978" y="140"/>
                    <a:pt x="3718" y="14"/>
                  </a:cubicBezTo>
                  <a:cubicBezTo>
                    <a:pt x="3630" y="6"/>
                    <a:pt x="3542" y="1"/>
                    <a:pt x="3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969;p59">
              <a:extLst>
                <a:ext uri="{FF2B5EF4-FFF2-40B4-BE49-F238E27FC236}">
                  <a16:creationId xmlns:a16="http://schemas.microsoft.com/office/drawing/2014/main" id="{2378D8B9-A39D-502A-7EFB-D5F3B721D8B9}"/>
                </a:ext>
              </a:extLst>
            </p:cNvPr>
            <p:cNvSpPr/>
            <p:nvPr/>
          </p:nvSpPr>
          <p:spPr>
            <a:xfrm>
              <a:off x="338475" y="2841625"/>
              <a:ext cx="113975" cy="52675"/>
            </a:xfrm>
            <a:custGeom>
              <a:avLst/>
              <a:gdLst/>
              <a:ahLst/>
              <a:cxnLst/>
              <a:rect l="l" t="t" r="r" b="b"/>
              <a:pathLst>
                <a:path w="4559" h="2107" extrusionOk="0">
                  <a:moveTo>
                    <a:pt x="1303" y="1"/>
                  </a:moveTo>
                  <a:cubicBezTo>
                    <a:pt x="1274" y="1"/>
                    <a:pt x="1246" y="3"/>
                    <a:pt x="1217" y="6"/>
                  </a:cubicBezTo>
                  <a:cubicBezTo>
                    <a:pt x="872" y="51"/>
                    <a:pt x="615" y="370"/>
                    <a:pt x="530" y="708"/>
                  </a:cubicBezTo>
                  <a:cubicBezTo>
                    <a:pt x="447" y="1045"/>
                    <a:pt x="500" y="1399"/>
                    <a:pt x="554" y="1744"/>
                  </a:cubicBezTo>
                  <a:cubicBezTo>
                    <a:pt x="503" y="1722"/>
                    <a:pt x="449" y="1712"/>
                    <a:pt x="395" y="1712"/>
                  </a:cubicBezTo>
                  <a:cubicBezTo>
                    <a:pt x="323" y="1712"/>
                    <a:pt x="252" y="1730"/>
                    <a:pt x="189" y="1767"/>
                  </a:cubicBezTo>
                  <a:cubicBezTo>
                    <a:pt x="81" y="1831"/>
                    <a:pt x="14" y="1981"/>
                    <a:pt x="1" y="2107"/>
                  </a:cubicBezTo>
                  <a:cubicBezTo>
                    <a:pt x="788" y="2037"/>
                    <a:pt x="1578" y="2002"/>
                    <a:pt x="2368" y="2002"/>
                  </a:cubicBezTo>
                  <a:cubicBezTo>
                    <a:pt x="3099" y="2002"/>
                    <a:pt x="3829" y="2032"/>
                    <a:pt x="4558" y="2092"/>
                  </a:cubicBezTo>
                  <a:cubicBezTo>
                    <a:pt x="4511" y="1948"/>
                    <a:pt x="4419" y="1814"/>
                    <a:pt x="4279" y="1754"/>
                  </a:cubicBezTo>
                  <a:cubicBezTo>
                    <a:pt x="4213" y="1726"/>
                    <a:pt x="4143" y="1712"/>
                    <a:pt x="4072" y="1712"/>
                  </a:cubicBezTo>
                  <a:cubicBezTo>
                    <a:pt x="3993" y="1712"/>
                    <a:pt x="3913" y="1730"/>
                    <a:pt x="3840" y="1766"/>
                  </a:cubicBezTo>
                  <a:cubicBezTo>
                    <a:pt x="3885" y="1519"/>
                    <a:pt x="3688" y="1322"/>
                    <a:pt x="3470" y="1322"/>
                  </a:cubicBezTo>
                  <a:cubicBezTo>
                    <a:pt x="3402" y="1322"/>
                    <a:pt x="3331" y="1342"/>
                    <a:pt x="3265" y="1385"/>
                  </a:cubicBezTo>
                  <a:cubicBezTo>
                    <a:pt x="3314" y="1195"/>
                    <a:pt x="3299" y="985"/>
                    <a:pt x="3203" y="814"/>
                  </a:cubicBezTo>
                  <a:cubicBezTo>
                    <a:pt x="3108" y="644"/>
                    <a:pt x="2926" y="518"/>
                    <a:pt x="2729" y="512"/>
                  </a:cubicBezTo>
                  <a:cubicBezTo>
                    <a:pt x="2724" y="512"/>
                    <a:pt x="2720" y="512"/>
                    <a:pt x="2716" y="512"/>
                  </a:cubicBezTo>
                  <a:cubicBezTo>
                    <a:pt x="2524" y="512"/>
                    <a:pt x="2333" y="636"/>
                    <a:pt x="2275" y="819"/>
                  </a:cubicBezTo>
                  <a:cubicBezTo>
                    <a:pt x="2193" y="543"/>
                    <a:pt x="2015" y="304"/>
                    <a:pt x="1773" y="149"/>
                  </a:cubicBezTo>
                  <a:cubicBezTo>
                    <a:pt x="1631" y="60"/>
                    <a:pt x="1467" y="1"/>
                    <a:pt x="13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70;p59">
              <a:extLst>
                <a:ext uri="{FF2B5EF4-FFF2-40B4-BE49-F238E27FC236}">
                  <a16:creationId xmlns:a16="http://schemas.microsoft.com/office/drawing/2014/main" id="{7E4880D2-6477-433B-77C9-2D592A564F1D}"/>
                </a:ext>
              </a:extLst>
            </p:cNvPr>
            <p:cNvSpPr/>
            <p:nvPr/>
          </p:nvSpPr>
          <p:spPr>
            <a:xfrm>
              <a:off x="538800" y="2565150"/>
              <a:ext cx="609275" cy="264725"/>
            </a:xfrm>
            <a:custGeom>
              <a:avLst/>
              <a:gdLst/>
              <a:ahLst/>
              <a:cxnLst/>
              <a:rect l="l" t="t" r="r" b="b"/>
              <a:pathLst>
                <a:path w="24371" h="10589" extrusionOk="0">
                  <a:moveTo>
                    <a:pt x="13287" y="0"/>
                  </a:moveTo>
                  <a:cubicBezTo>
                    <a:pt x="13005" y="0"/>
                    <a:pt x="12722" y="39"/>
                    <a:pt x="12450" y="121"/>
                  </a:cubicBezTo>
                  <a:cubicBezTo>
                    <a:pt x="11263" y="479"/>
                    <a:pt x="10356" y="1625"/>
                    <a:pt x="10281" y="2864"/>
                  </a:cubicBezTo>
                  <a:cubicBezTo>
                    <a:pt x="10128" y="2824"/>
                    <a:pt x="9970" y="2804"/>
                    <a:pt x="9812" y="2804"/>
                  </a:cubicBezTo>
                  <a:cubicBezTo>
                    <a:pt x="9232" y="2804"/>
                    <a:pt x="8651" y="3066"/>
                    <a:pt x="8286" y="3517"/>
                  </a:cubicBezTo>
                  <a:cubicBezTo>
                    <a:pt x="8077" y="2778"/>
                    <a:pt x="7325" y="2246"/>
                    <a:pt x="6565" y="2246"/>
                  </a:cubicBezTo>
                  <a:cubicBezTo>
                    <a:pt x="6458" y="2246"/>
                    <a:pt x="6350" y="2257"/>
                    <a:pt x="6245" y="2279"/>
                  </a:cubicBezTo>
                  <a:cubicBezTo>
                    <a:pt x="5388" y="2458"/>
                    <a:pt x="4749" y="3361"/>
                    <a:pt x="4869" y="4229"/>
                  </a:cubicBezTo>
                  <a:cubicBezTo>
                    <a:pt x="4807" y="4214"/>
                    <a:pt x="4743" y="4207"/>
                    <a:pt x="4680" y="4207"/>
                  </a:cubicBezTo>
                  <a:cubicBezTo>
                    <a:pt x="4226" y="4207"/>
                    <a:pt x="3780" y="4575"/>
                    <a:pt x="3733" y="5033"/>
                  </a:cubicBezTo>
                  <a:cubicBezTo>
                    <a:pt x="3533" y="4939"/>
                    <a:pt x="3315" y="4895"/>
                    <a:pt x="3095" y="4895"/>
                  </a:cubicBezTo>
                  <a:cubicBezTo>
                    <a:pt x="2621" y="4895"/>
                    <a:pt x="2143" y="5103"/>
                    <a:pt x="1848" y="5477"/>
                  </a:cubicBezTo>
                  <a:cubicBezTo>
                    <a:pt x="1416" y="6022"/>
                    <a:pt x="1416" y="6867"/>
                    <a:pt x="1848" y="7412"/>
                  </a:cubicBezTo>
                  <a:cubicBezTo>
                    <a:pt x="681" y="7719"/>
                    <a:pt x="1" y="9208"/>
                    <a:pt x="535" y="10289"/>
                  </a:cubicBezTo>
                  <a:cubicBezTo>
                    <a:pt x="3302" y="10493"/>
                    <a:pt x="6091" y="10589"/>
                    <a:pt x="8886" y="10589"/>
                  </a:cubicBezTo>
                  <a:cubicBezTo>
                    <a:pt x="14020" y="10589"/>
                    <a:pt x="19173" y="10266"/>
                    <a:pt x="24241" y="9701"/>
                  </a:cubicBezTo>
                  <a:cubicBezTo>
                    <a:pt x="24370" y="8959"/>
                    <a:pt x="24136" y="8162"/>
                    <a:pt x="23626" y="7608"/>
                  </a:cubicBezTo>
                  <a:cubicBezTo>
                    <a:pt x="23164" y="7103"/>
                    <a:pt x="22483" y="6808"/>
                    <a:pt x="21798" y="6808"/>
                  </a:cubicBezTo>
                  <a:cubicBezTo>
                    <a:pt x="21730" y="6808"/>
                    <a:pt x="21661" y="6811"/>
                    <a:pt x="21593" y="6817"/>
                  </a:cubicBezTo>
                  <a:cubicBezTo>
                    <a:pt x="21777" y="6444"/>
                    <a:pt x="21521" y="5927"/>
                    <a:pt x="21111" y="5849"/>
                  </a:cubicBezTo>
                  <a:cubicBezTo>
                    <a:pt x="21610" y="4686"/>
                    <a:pt x="21349" y="3237"/>
                    <a:pt x="20475" y="2323"/>
                  </a:cubicBezTo>
                  <a:cubicBezTo>
                    <a:pt x="19862" y="1679"/>
                    <a:pt x="18972" y="1325"/>
                    <a:pt x="18086" y="1325"/>
                  </a:cubicBezTo>
                  <a:cubicBezTo>
                    <a:pt x="17710" y="1325"/>
                    <a:pt x="17336" y="1389"/>
                    <a:pt x="16983" y="1520"/>
                  </a:cubicBezTo>
                  <a:cubicBezTo>
                    <a:pt x="16837" y="1243"/>
                    <a:pt x="16523" y="1083"/>
                    <a:pt x="16213" y="1083"/>
                  </a:cubicBezTo>
                  <a:cubicBezTo>
                    <a:pt x="16058" y="1083"/>
                    <a:pt x="15904" y="1123"/>
                    <a:pt x="15774" y="1210"/>
                  </a:cubicBezTo>
                  <a:cubicBezTo>
                    <a:pt x="15198" y="446"/>
                    <a:pt x="14240" y="0"/>
                    <a:pt x="13287" y="0"/>
                  </a:cubicBezTo>
                  <a:close/>
                </a:path>
              </a:pathLst>
            </a:custGeom>
            <a:solidFill>
              <a:srgbClr val="EF5A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71;p59">
              <a:extLst>
                <a:ext uri="{FF2B5EF4-FFF2-40B4-BE49-F238E27FC236}">
                  <a16:creationId xmlns:a16="http://schemas.microsoft.com/office/drawing/2014/main" id="{B8BFD838-45B1-86A4-0A3C-A2F4A8DAFD1A}"/>
                </a:ext>
              </a:extLst>
            </p:cNvPr>
            <p:cNvSpPr/>
            <p:nvPr/>
          </p:nvSpPr>
          <p:spPr>
            <a:xfrm>
              <a:off x="595000" y="2599575"/>
              <a:ext cx="496775" cy="487625"/>
            </a:xfrm>
            <a:custGeom>
              <a:avLst/>
              <a:gdLst/>
              <a:ahLst/>
              <a:cxnLst/>
              <a:rect l="l" t="t" r="r" b="b"/>
              <a:pathLst>
                <a:path w="19871" h="19505" extrusionOk="0">
                  <a:moveTo>
                    <a:pt x="10118" y="0"/>
                  </a:moveTo>
                  <a:cubicBezTo>
                    <a:pt x="8668" y="0"/>
                    <a:pt x="7220" y="323"/>
                    <a:pt x="5884" y="965"/>
                  </a:cubicBezTo>
                  <a:cubicBezTo>
                    <a:pt x="3171" y="2273"/>
                    <a:pt x="1156" y="4801"/>
                    <a:pt x="552" y="7838"/>
                  </a:cubicBezTo>
                  <a:cubicBezTo>
                    <a:pt x="428" y="8457"/>
                    <a:pt x="417" y="9099"/>
                    <a:pt x="364" y="9752"/>
                  </a:cubicBezTo>
                  <a:cubicBezTo>
                    <a:pt x="1" y="14276"/>
                    <a:pt x="3311" y="19505"/>
                    <a:pt x="10116" y="19505"/>
                  </a:cubicBezTo>
                  <a:cubicBezTo>
                    <a:pt x="12703" y="19505"/>
                    <a:pt x="15184" y="18478"/>
                    <a:pt x="17014" y="16648"/>
                  </a:cubicBezTo>
                  <a:cubicBezTo>
                    <a:pt x="18843" y="14819"/>
                    <a:pt x="19870" y="12337"/>
                    <a:pt x="19867" y="9751"/>
                  </a:cubicBezTo>
                  <a:cubicBezTo>
                    <a:pt x="19867" y="5652"/>
                    <a:pt x="17338" y="2143"/>
                    <a:pt x="13755" y="702"/>
                  </a:cubicBezTo>
                  <a:cubicBezTo>
                    <a:pt x="12586" y="233"/>
                    <a:pt x="11351" y="0"/>
                    <a:pt x="10118" y="0"/>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972;p59">
              <a:extLst>
                <a:ext uri="{FF2B5EF4-FFF2-40B4-BE49-F238E27FC236}">
                  <a16:creationId xmlns:a16="http://schemas.microsoft.com/office/drawing/2014/main" id="{87CBC2EF-6E6D-3D5F-373A-4F3C491AB929}"/>
                </a:ext>
              </a:extLst>
            </p:cNvPr>
            <p:cNvSpPr/>
            <p:nvPr/>
          </p:nvSpPr>
          <p:spPr>
            <a:xfrm>
              <a:off x="608825" y="2623650"/>
              <a:ext cx="336025" cy="364875"/>
            </a:xfrm>
            <a:custGeom>
              <a:avLst/>
              <a:gdLst/>
              <a:ahLst/>
              <a:cxnLst/>
              <a:rect l="l" t="t" r="r" b="b"/>
              <a:pathLst>
                <a:path w="13441" h="14595" extrusionOk="0">
                  <a:moveTo>
                    <a:pt x="5334" y="0"/>
                  </a:moveTo>
                  <a:cubicBezTo>
                    <a:pt x="2619" y="1309"/>
                    <a:pt x="605" y="3838"/>
                    <a:pt x="1" y="6875"/>
                  </a:cubicBezTo>
                  <a:cubicBezTo>
                    <a:pt x="460" y="7163"/>
                    <a:pt x="848" y="7595"/>
                    <a:pt x="1266" y="7955"/>
                  </a:cubicBezTo>
                  <a:cubicBezTo>
                    <a:pt x="1688" y="8324"/>
                    <a:pt x="2258" y="8634"/>
                    <a:pt x="2792" y="8634"/>
                  </a:cubicBezTo>
                  <a:cubicBezTo>
                    <a:pt x="3017" y="8634"/>
                    <a:pt x="3236" y="8579"/>
                    <a:pt x="3435" y="8450"/>
                  </a:cubicBezTo>
                  <a:cubicBezTo>
                    <a:pt x="3848" y="8181"/>
                    <a:pt x="4033" y="7663"/>
                    <a:pt x="4070" y="7173"/>
                  </a:cubicBezTo>
                  <a:cubicBezTo>
                    <a:pt x="4106" y="6683"/>
                    <a:pt x="4024" y="6190"/>
                    <a:pt x="4033" y="5698"/>
                  </a:cubicBezTo>
                  <a:cubicBezTo>
                    <a:pt x="4042" y="5205"/>
                    <a:pt x="4163" y="4683"/>
                    <a:pt x="4526" y="4349"/>
                  </a:cubicBezTo>
                  <a:cubicBezTo>
                    <a:pt x="4710" y="4179"/>
                    <a:pt x="4968" y="4086"/>
                    <a:pt x="5216" y="4086"/>
                  </a:cubicBezTo>
                  <a:cubicBezTo>
                    <a:pt x="5458" y="4086"/>
                    <a:pt x="5690" y="4174"/>
                    <a:pt x="5836" y="4368"/>
                  </a:cubicBezTo>
                  <a:cubicBezTo>
                    <a:pt x="6102" y="4721"/>
                    <a:pt x="5982" y="5223"/>
                    <a:pt x="5823" y="5637"/>
                  </a:cubicBezTo>
                  <a:cubicBezTo>
                    <a:pt x="5665" y="6050"/>
                    <a:pt x="5477" y="6506"/>
                    <a:pt x="5641" y="6918"/>
                  </a:cubicBezTo>
                  <a:cubicBezTo>
                    <a:pt x="5846" y="7436"/>
                    <a:pt x="6533" y="7660"/>
                    <a:pt x="6682" y="8197"/>
                  </a:cubicBezTo>
                  <a:cubicBezTo>
                    <a:pt x="6800" y="8625"/>
                    <a:pt x="6503" y="9075"/>
                    <a:pt x="6116" y="9296"/>
                  </a:cubicBezTo>
                  <a:cubicBezTo>
                    <a:pt x="5730" y="9514"/>
                    <a:pt x="5273" y="9561"/>
                    <a:pt x="4834" y="9627"/>
                  </a:cubicBezTo>
                  <a:cubicBezTo>
                    <a:pt x="4220" y="9719"/>
                    <a:pt x="3584" y="9873"/>
                    <a:pt x="3123" y="10289"/>
                  </a:cubicBezTo>
                  <a:cubicBezTo>
                    <a:pt x="2662" y="10705"/>
                    <a:pt x="2447" y="11453"/>
                    <a:pt x="2802" y="11964"/>
                  </a:cubicBezTo>
                  <a:cubicBezTo>
                    <a:pt x="3115" y="12416"/>
                    <a:pt x="3720" y="12523"/>
                    <a:pt x="4283" y="12523"/>
                  </a:cubicBezTo>
                  <a:cubicBezTo>
                    <a:pt x="4342" y="12523"/>
                    <a:pt x="4401" y="12522"/>
                    <a:pt x="4459" y="12520"/>
                  </a:cubicBezTo>
                  <a:cubicBezTo>
                    <a:pt x="4653" y="12512"/>
                    <a:pt x="4853" y="12501"/>
                    <a:pt x="5051" y="12501"/>
                  </a:cubicBezTo>
                  <a:cubicBezTo>
                    <a:pt x="5476" y="12501"/>
                    <a:pt x="5894" y="12552"/>
                    <a:pt x="6230" y="12795"/>
                  </a:cubicBezTo>
                  <a:cubicBezTo>
                    <a:pt x="6582" y="13051"/>
                    <a:pt x="6770" y="13468"/>
                    <a:pt x="7038" y="13809"/>
                  </a:cubicBezTo>
                  <a:cubicBezTo>
                    <a:pt x="7326" y="14172"/>
                    <a:pt x="7722" y="14461"/>
                    <a:pt x="8176" y="14559"/>
                  </a:cubicBezTo>
                  <a:cubicBezTo>
                    <a:pt x="8286" y="14583"/>
                    <a:pt x="8399" y="14595"/>
                    <a:pt x="8512" y="14595"/>
                  </a:cubicBezTo>
                  <a:cubicBezTo>
                    <a:pt x="8864" y="14595"/>
                    <a:pt x="9217" y="14478"/>
                    <a:pt x="9474" y="14241"/>
                  </a:cubicBezTo>
                  <a:cubicBezTo>
                    <a:pt x="9686" y="14048"/>
                    <a:pt x="9823" y="13795"/>
                    <a:pt x="9960" y="13547"/>
                  </a:cubicBezTo>
                  <a:cubicBezTo>
                    <a:pt x="10092" y="13312"/>
                    <a:pt x="10240" y="13173"/>
                    <a:pt x="10500" y="13087"/>
                  </a:cubicBezTo>
                  <a:cubicBezTo>
                    <a:pt x="10675" y="13032"/>
                    <a:pt x="10859" y="12989"/>
                    <a:pt x="11002" y="12876"/>
                  </a:cubicBezTo>
                  <a:cubicBezTo>
                    <a:pt x="11199" y="12715"/>
                    <a:pt x="11278" y="12451"/>
                    <a:pt x="11202" y="12207"/>
                  </a:cubicBezTo>
                  <a:cubicBezTo>
                    <a:pt x="11097" y="11885"/>
                    <a:pt x="10752" y="11714"/>
                    <a:pt x="10535" y="11453"/>
                  </a:cubicBezTo>
                  <a:cubicBezTo>
                    <a:pt x="10243" y="11107"/>
                    <a:pt x="10192" y="10536"/>
                    <a:pt x="10434" y="10146"/>
                  </a:cubicBezTo>
                  <a:cubicBezTo>
                    <a:pt x="10687" y="9745"/>
                    <a:pt x="11377" y="9719"/>
                    <a:pt x="11788" y="9675"/>
                  </a:cubicBezTo>
                  <a:cubicBezTo>
                    <a:pt x="12249" y="9628"/>
                    <a:pt x="12792" y="9577"/>
                    <a:pt x="13091" y="9172"/>
                  </a:cubicBezTo>
                  <a:cubicBezTo>
                    <a:pt x="13441" y="8700"/>
                    <a:pt x="13218" y="7983"/>
                    <a:pt x="12760" y="7615"/>
                  </a:cubicBezTo>
                  <a:cubicBezTo>
                    <a:pt x="12302" y="7249"/>
                    <a:pt x="11686" y="7157"/>
                    <a:pt x="11101" y="7122"/>
                  </a:cubicBezTo>
                  <a:cubicBezTo>
                    <a:pt x="10906" y="7109"/>
                    <a:pt x="10704" y="7100"/>
                    <a:pt x="10529" y="7017"/>
                  </a:cubicBezTo>
                  <a:cubicBezTo>
                    <a:pt x="10353" y="6932"/>
                    <a:pt x="10205" y="6753"/>
                    <a:pt x="10230" y="6557"/>
                  </a:cubicBezTo>
                  <a:cubicBezTo>
                    <a:pt x="10253" y="6362"/>
                    <a:pt x="10434" y="6223"/>
                    <a:pt x="10501" y="6038"/>
                  </a:cubicBezTo>
                  <a:cubicBezTo>
                    <a:pt x="10644" y="5649"/>
                    <a:pt x="10215" y="5255"/>
                    <a:pt x="9804" y="5211"/>
                  </a:cubicBezTo>
                  <a:cubicBezTo>
                    <a:pt x="9756" y="5206"/>
                    <a:pt x="9709" y="5204"/>
                    <a:pt x="9661" y="5204"/>
                  </a:cubicBezTo>
                  <a:cubicBezTo>
                    <a:pt x="9297" y="5204"/>
                    <a:pt x="8938" y="5337"/>
                    <a:pt x="8571" y="5371"/>
                  </a:cubicBezTo>
                  <a:cubicBezTo>
                    <a:pt x="8532" y="5375"/>
                    <a:pt x="8491" y="5377"/>
                    <a:pt x="8451" y="5377"/>
                  </a:cubicBezTo>
                  <a:cubicBezTo>
                    <a:pt x="8064" y="5377"/>
                    <a:pt x="7646" y="5212"/>
                    <a:pt x="7555" y="4848"/>
                  </a:cubicBezTo>
                  <a:cubicBezTo>
                    <a:pt x="7469" y="4503"/>
                    <a:pt x="7721" y="4162"/>
                    <a:pt x="8010" y="3958"/>
                  </a:cubicBezTo>
                  <a:cubicBezTo>
                    <a:pt x="8299" y="3752"/>
                    <a:pt x="8643" y="3619"/>
                    <a:pt x="8888" y="3363"/>
                  </a:cubicBezTo>
                  <a:cubicBezTo>
                    <a:pt x="9133" y="3106"/>
                    <a:pt x="9235" y="2654"/>
                    <a:pt x="8977" y="2412"/>
                  </a:cubicBezTo>
                  <a:cubicBezTo>
                    <a:pt x="8792" y="2238"/>
                    <a:pt x="8507" y="2244"/>
                    <a:pt x="8253" y="2229"/>
                  </a:cubicBezTo>
                  <a:cubicBezTo>
                    <a:pt x="8000" y="2215"/>
                    <a:pt x="7702" y="2129"/>
                    <a:pt x="7623" y="1886"/>
                  </a:cubicBezTo>
                  <a:cubicBezTo>
                    <a:pt x="7501" y="1500"/>
                    <a:pt x="8037" y="1207"/>
                    <a:pt x="8083" y="805"/>
                  </a:cubicBezTo>
                  <a:cubicBezTo>
                    <a:pt x="8119" y="482"/>
                    <a:pt x="7807" y="206"/>
                    <a:pt x="7488" y="149"/>
                  </a:cubicBezTo>
                  <a:cubicBezTo>
                    <a:pt x="7420" y="137"/>
                    <a:pt x="7352" y="132"/>
                    <a:pt x="7284" y="132"/>
                  </a:cubicBezTo>
                  <a:cubicBezTo>
                    <a:pt x="7030" y="132"/>
                    <a:pt x="6777" y="204"/>
                    <a:pt x="6526" y="261"/>
                  </a:cubicBezTo>
                  <a:cubicBezTo>
                    <a:pt x="6365" y="298"/>
                    <a:pt x="6195" y="327"/>
                    <a:pt x="6030" y="327"/>
                  </a:cubicBezTo>
                  <a:cubicBezTo>
                    <a:pt x="5869" y="327"/>
                    <a:pt x="5713" y="299"/>
                    <a:pt x="5571" y="225"/>
                  </a:cubicBezTo>
                  <a:cubicBezTo>
                    <a:pt x="5473" y="172"/>
                    <a:pt x="5391" y="95"/>
                    <a:pt x="5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973;p59">
              <a:extLst>
                <a:ext uri="{FF2B5EF4-FFF2-40B4-BE49-F238E27FC236}">
                  <a16:creationId xmlns:a16="http://schemas.microsoft.com/office/drawing/2014/main" id="{1A04E646-6729-B839-6E7A-642CB3D36C7A}"/>
                </a:ext>
              </a:extLst>
            </p:cNvPr>
            <p:cNvSpPr/>
            <p:nvPr/>
          </p:nvSpPr>
          <p:spPr>
            <a:xfrm>
              <a:off x="887500" y="2617075"/>
              <a:ext cx="204225" cy="303275"/>
            </a:xfrm>
            <a:custGeom>
              <a:avLst/>
              <a:gdLst/>
              <a:ahLst/>
              <a:cxnLst/>
              <a:rect l="l" t="t" r="r" b="b"/>
              <a:pathLst>
                <a:path w="8169" h="12131" extrusionOk="0">
                  <a:moveTo>
                    <a:pt x="2058" y="1"/>
                  </a:moveTo>
                  <a:cubicBezTo>
                    <a:pt x="1894" y="72"/>
                    <a:pt x="1722" y="122"/>
                    <a:pt x="1547" y="149"/>
                  </a:cubicBezTo>
                  <a:cubicBezTo>
                    <a:pt x="1140" y="222"/>
                    <a:pt x="689" y="266"/>
                    <a:pt x="397" y="558"/>
                  </a:cubicBezTo>
                  <a:cubicBezTo>
                    <a:pt x="1" y="953"/>
                    <a:pt x="96" y="1672"/>
                    <a:pt x="491" y="2069"/>
                  </a:cubicBezTo>
                  <a:cubicBezTo>
                    <a:pt x="843" y="2421"/>
                    <a:pt x="1357" y="2557"/>
                    <a:pt x="1861" y="2557"/>
                  </a:cubicBezTo>
                  <a:cubicBezTo>
                    <a:pt x="1923" y="2557"/>
                    <a:pt x="1986" y="2555"/>
                    <a:pt x="2047" y="2551"/>
                  </a:cubicBezTo>
                  <a:cubicBezTo>
                    <a:pt x="2189" y="2542"/>
                    <a:pt x="2331" y="2524"/>
                    <a:pt x="2472" y="2524"/>
                  </a:cubicBezTo>
                  <a:cubicBezTo>
                    <a:pt x="2543" y="2524"/>
                    <a:pt x="2612" y="2529"/>
                    <a:pt x="2682" y="2540"/>
                  </a:cubicBezTo>
                  <a:cubicBezTo>
                    <a:pt x="2891" y="2577"/>
                    <a:pt x="3101" y="2696"/>
                    <a:pt x="3172" y="2898"/>
                  </a:cubicBezTo>
                  <a:cubicBezTo>
                    <a:pt x="3282" y="3211"/>
                    <a:pt x="3013" y="3534"/>
                    <a:pt x="3016" y="3865"/>
                  </a:cubicBezTo>
                  <a:cubicBezTo>
                    <a:pt x="3022" y="4336"/>
                    <a:pt x="3563" y="4625"/>
                    <a:pt x="4034" y="4629"/>
                  </a:cubicBezTo>
                  <a:cubicBezTo>
                    <a:pt x="4040" y="4629"/>
                    <a:pt x="4046" y="4629"/>
                    <a:pt x="4052" y="4629"/>
                  </a:cubicBezTo>
                  <a:cubicBezTo>
                    <a:pt x="4474" y="4629"/>
                    <a:pt x="4888" y="4492"/>
                    <a:pt x="5309" y="4492"/>
                  </a:cubicBezTo>
                  <a:cubicBezTo>
                    <a:pt x="5352" y="4492"/>
                    <a:pt x="5396" y="4493"/>
                    <a:pt x="5439" y="4497"/>
                  </a:cubicBezTo>
                  <a:cubicBezTo>
                    <a:pt x="5909" y="4530"/>
                    <a:pt x="6421" y="4904"/>
                    <a:pt x="6336" y="5366"/>
                  </a:cubicBezTo>
                  <a:cubicBezTo>
                    <a:pt x="6285" y="5646"/>
                    <a:pt x="6029" y="5852"/>
                    <a:pt x="5756" y="5935"/>
                  </a:cubicBezTo>
                  <a:cubicBezTo>
                    <a:pt x="5484" y="6018"/>
                    <a:pt x="5194" y="6008"/>
                    <a:pt x="4910" y="6017"/>
                  </a:cubicBezTo>
                  <a:cubicBezTo>
                    <a:pt x="4422" y="6033"/>
                    <a:pt x="3910" y="6123"/>
                    <a:pt x="3547" y="6448"/>
                  </a:cubicBezTo>
                  <a:cubicBezTo>
                    <a:pt x="3185" y="6772"/>
                    <a:pt x="3058" y="7394"/>
                    <a:pt x="3392" y="7747"/>
                  </a:cubicBezTo>
                  <a:cubicBezTo>
                    <a:pt x="3640" y="8009"/>
                    <a:pt x="4088" y="8088"/>
                    <a:pt x="4211" y="8428"/>
                  </a:cubicBezTo>
                  <a:cubicBezTo>
                    <a:pt x="4306" y="8686"/>
                    <a:pt x="4154" y="8971"/>
                    <a:pt x="3972" y="9175"/>
                  </a:cubicBezTo>
                  <a:cubicBezTo>
                    <a:pt x="3788" y="9381"/>
                    <a:pt x="3562" y="9560"/>
                    <a:pt x="3458" y="9815"/>
                  </a:cubicBezTo>
                  <a:cubicBezTo>
                    <a:pt x="3333" y="10125"/>
                    <a:pt x="3419" y="10485"/>
                    <a:pt x="3598" y="10767"/>
                  </a:cubicBezTo>
                  <a:cubicBezTo>
                    <a:pt x="3778" y="11047"/>
                    <a:pt x="4040" y="11263"/>
                    <a:pt x="4298" y="11471"/>
                  </a:cubicBezTo>
                  <a:cubicBezTo>
                    <a:pt x="4564" y="11687"/>
                    <a:pt x="4835" y="11907"/>
                    <a:pt x="5153" y="12033"/>
                  </a:cubicBezTo>
                  <a:cubicBezTo>
                    <a:pt x="5309" y="12094"/>
                    <a:pt x="5479" y="12131"/>
                    <a:pt x="5647" y="12131"/>
                  </a:cubicBezTo>
                  <a:cubicBezTo>
                    <a:pt x="5821" y="12131"/>
                    <a:pt x="5993" y="12091"/>
                    <a:pt x="6142" y="12001"/>
                  </a:cubicBezTo>
                  <a:cubicBezTo>
                    <a:pt x="6341" y="11880"/>
                    <a:pt x="6481" y="11683"/>
                    <a:pt x="6672" y="11548"/>
                  </a:cubicBezTo>
                  <a:cubicBezTo>
                    <a:pt x="6914" y="11378"/>
                    <a:pt x="7192" y="11332"/>
                    <a:pt x="7486" y="11332"/>
                  </a:cubicBezTo>
                  <a:cubicBezTo>
                    <a:pt x="7619" y="11332"/>
                    <a:pt x="7756" y="11341"/>
                    <a:pt x="7894" y="11353"/>
                  </a:cubicBezTo>
                  <a:cubicBezTo>
                    <a:pt x="8077" y="10599"/>
                    <a:pt x="8169" y="9826"/>
                    <a:pt x="8167" y="9051"/>
                  </a:cubicBezTo>
                  <a:cubicBezTo>
                    <a:pt x="8167" y="4952"/>
                    <a:pt x="5638" y="1443"/>
                    <a:pt x="2058" y="1"/>
                  </a:cubicBezTo>
                  <a:close/>
                </a:path>
              </a:pathLst>
            </a:custGeom>
            <a:solidFill>
              <a:srgbClr val="688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974;p59">
              <a:extLst>
                <a:ext uri="{FF2B5EF4-FFF2-40B4-BE49-F238E27FC236}">
                  <a16:creationId xmlns:a16="http://schemas.microsoft.com/office/drawing/2014/main" id="{B216FBF9-D038-421F-AFD3-915E86D9540A}"/>
                </a:ext>
              </a:extLst>
            </p:cNvPr>
            <p:cNvSpPr/>
            <p:nvPr/>
          </p:nvSpPr>
          <p:spPr>
            <a:xfrm>
              <a:off x="879550" y="2956400"/>
              <a:ext cx="173700" cy="113050"/>
            </a:xfrm>
            <a:custGeom>
              <a:avLst/>
              <a:gdLst/>
              <a:ahLst/>
              <a:cxnLst/>
              <a:rect l="l" t="t" r="r" b="b"/>
              <a:pathLst>
                <a:path w="6948" h="4522" extrusionOk="0">
                  <a:moveTo>
                    <a:pt x="5939" y="1"/>
                  </a:moveTo>
                  <a:cubicBezTo>
                    <a:pt x="5668" y="1"/>
                    <a:pt x="5395" y="100"/>
                    <a:pt x="5197" y="285"/>
                  </a:cubicBezTo>
                  <a:cubicBezTo>
                    <a:pt x="4904" y="559"/>
                    <a:pt x="4774" y="986"/>
                    <a:pt x="4454" y="1229"/>
                  </a:cubicBezTo>
                  <a:cubicBezTo>
                    <a:pt x="4256" y="1378"/>
                    <a:pt x="4016" y="1435"/>
                    <a:pt x="3766" y="1435"/>
                  </a:cubicBezTo>
                  <a:cubicBezTo>
                    <a:pt x="3518" y="1435"/>
                    <a:pt x="3260" y="1379"/>
                    <a:pt x="3025" y="1302"/>
                  </a:cubicBezTo>
                  <a:cubicBezTo>
                    <a:pt x="2589" y="1159"/>
                    <a:pt x="2155" y="957"/>
                    <a:pt x="1702" y="957"/>
                  </a:cubicBezTo>
                  <a:cubicBezTo>
                    <a:pt x="1664" y="957"/>
                    <a:pt x="1625" y="959"/>
                    <a:pt x="1586" y="962"/>
                  </a:cubicBezTo>
                  <a:cubicBezTo>
                    <a:pt x="1268" y="985"/>
                    <a:pt x="926" y="1166"/>
                    <a:pt x="861" y="1478"/>
                  </a:cubicBezTo>
                  <a:cubicBezTo>
                    <a:pt x="822" y="1660"/>
                    <a:pt x="885" y="1850"/>
                    <a:pt x="877" y="2035"/>
                  </a:cubicBezTo>
                  <a:cubicBezTo>
                    <a:pt x="861" y="2371"/>
                    <a:pt x="625" y="2649"/>
                    <a:pt x="415" y="2909"/>
                  </a:cubicBezTo>
                  <a:cubicBezTo>
                    <a:pt x="205" y="3170"/>
                    <a:pt x="1" y="3490"/>
                    <a:pt x="68" y="3818"/>
                  </a:cubicBezTo>
                  <a:cubicBezTo>
                    <a:pt x="132" y="4116"/>
                    <a:pt x="409" y="4329"/>
                    <a:pt x="704" y="4410"/>
                  </a:cubicBezTo>
                  <a:cubicBezTo>
                    <a:pt x="868" y="4455"/>
                    <a:pt x="1037" y="4468"/>
                    <a:pt x="1207" y="4468"/>
                  </a:cubicBezTo>
                  <a:cubicBezTo>
                    <a:pt x="1341" y="4468"/>
                    <a:pt x="1477" y="4460"/>
                    <a:pt x="1611" y="4454"/>
                  </a:cubicBezTo>
                  <a:cubicBezTo>
                    <a:pt x="1686" y="4451"/>
                    <a:pt x="1761" y="4448"/>
                    <a:pt x="1836" y="4448"/>
                  </a:cubicBezTo>
                  <a:cubicBezTo>
                    <a:pt x="2025" y="4448"/>
                    <a:pt x="2213" y="4464"/>
                    <a:pt x="2389" y="4521"/>
                  </a:cubicBezTo>
                  <a:cubicBezTo>
                    <a:pt x="4263" y="3761"/>
                    <a:pt x="5856" y="2438"/>
                    <a:pt x="6948" y="734"/>
                  </a:cubicBezTo>
                  <a:cubicBezTo>
                    <a:pt x="6850" y="453"/>
                    <a:pt x="6637" y="209"/>
                    <a:pt x="6363" y="88"/>
                  </a:cubicBezTo>
                  <a:cubicBezTo>
                    <a:pt x="6230" y="29"/>
                    <a:pt x="6085" y="1"/>
                    <a:pt x="5939" y="1"/>
                  </a:cubicBezTo>
                  <a:close/>
                </a:path>
              </a:pathLst>
            </a:custGeom>
            <a:solidFill>
              <a:srgbClr val="688E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975;p59">
              <a:extLst>
                <a:ext uri="{FF2B5EF4-FFF2-40B4-BE49-F238E27FC236}">
                  <a16:creationId xmlns:a16="http://schemas.microsoft.com/office/drawing/2014/main" id="{AA4745CD-660B-806C-72ED-5EB99F971857}"/>
                </a:ext>
              </a:extLst>
            </p:cNvPr>
            <p:cNvSpPr/>
            <p:nvPr/>
          </p:nvSpPr>
          <p:spPr>
            <a:xfrm>
              <a:off x="878450" y="2673875"/>
              <a:ext cx="42100" cy="41300"/>
            </a:xfrm>
            <a:custGeom>
              <a:avLst/>
              <a:gdLst/>
              <a:ahLst/>
              <a:cxnLst/>
              <a:rect l="l" t="t" r="r" b="b"/>
              <a:pathLst>
                <a:path w="1684" h="1652" extrusionOk="0">
                  <a:moveTo>
                    <a:pt x="1062" y="1"/>
                  </a:moveTo>
                  <a:cubicBezTo>
                    <a:pt x="1016" y="1"/>
                    <a:pt x="968" y="14"/>
                    <a:pt x="918" y="44"/>
                  </a:cubicBezTo>
                  <a:cubicBezTo>
                    <a:pt x="713" y="168"/>
                    <a:pt x="506" y="289"/>
                    <a:pt x="303" y="417"/>
                  </a:cubicBezTo>
                  <a:cubicBezTo>
                    <a:pt x="135" y="521"/>
                    <a:pt x="1" y="667"/>
                    <a:pt x="58" y="880"/>
                  </a:cubicBezTo>
                  <a:cubicBezTo>
                    <a:pt x="113" y="1084"/>
                    <a:pt x="322" y="1165"/>
                    <a:pt x="491" y="1260"/>
                  </a:cubicBezTo>
                  <a:lnTo>
                    <a:pt x="1129" y="1613"/>
                  </a:lnTo>
                  <a:cubicBezTo>
                    <a:pt x="1176" y="1640"/>
                    <a:pt x="1223" y="1652"/>
                    <a:pt x="1268" y="1652"/>
                  </a:cubicBezTo>
                  <a:cubicBezTo>
                    <a:pt x="1518" y="1652"/>
                    <a:pt x="1683" y="1277"/>
                    <a:pt x="1413" y="1126"/>
                  </a:cubicBezTo>
                  <a:cubicBezTo>
                    <a:pt x="1218" y="1018"/>
                    <a:pt x="1015" y="875"/>
                    <a:pt x="808" y="770"/>
                  </a:cubicBezTo>
                  <a:lnTo>
                    <a:pt x="1204" y="531"/>
                  </a:lnTo>
                  <a:cubicBezTo>
                    <a:pt x="1465" y="372"/>
                    <a:pt x="1305" y="1"/>
                    <a:pt x="1062" y="1"/>
                  </a:cubicBezTo>
                  <a:close/>
                </a:path>
              </a:pathLst>
            </a:custGeom>
            <a:solidFill>
              <a:srgbClr val="002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976;p59">
              <a:extLst>
                <a:ext uri="{FF2B5EF4-FFF2-40B4-BE49-F238E27FC236}">
                  <a16:creationId xmlns:a16="http://schemas.microsoft.com/office/drawing/2014/main" id="{F3BDFC46-090F-4914-0186-B367CE0325FE}"/>
                </a:ext>
              </a:extLst>
            </p:cNvPr>
            <p:cNvSpPr/>
            <p:nvPr/>
          </p:nvSpPr>
          <p:spPr>
            <a:xfrm>
              <a:off x="725725" y="2650925"/>
              <a:ext cx="45425" cy="38600"/>
            </a:xfrm>
            <a:custGeom>
              <a:avLst/>
              <a:gdLst/>
              <a:ahLst/>
              <a:cxnLst/>
              <a:rect l="l" t="t" r="r" b="b"/>
              <a:pathLst>
                <a:path w="1817" h="1544" extrusionOk="0">
                  <a:moveTo>
                    <a:pt x="924" y="0"/>
                  </a:moveTo>
                  <a:cubicBezTo>
                    <a:pt x="713" y="0"/>
                    <a:pt x="519" y="272"/>
                    <a:pt x="704" y="477"/>
                  </a:cubicBezTo>
                  <a:lnTo>
                    <a:pt x="1014" y="822"/>
                  </a:lnTo>
                  <a:cubicBezTo>
                    <a:pt x="785" y="861"/>
                    <a:pt x="550" y="940"/>
                    <a:pt x="332" y="988"/>
                  </a:cubicBezTo>
                  <a:cubicBezTo>
                    <a:pt x="0" y="1060"/>
                    <a:pt x="94" y="1544"/>
                    <a:pt x="399" y="1544"/>
                  </a:cubicBezTo>
                  <a:cubicBezTo>
                    <a:pt x="420" y="1544"/>
                    <a:pt x="442" y="1542"/>
                    <a:pt x="466" y="1536"/>
                  </a:cubicBezTo>
                  <a:lnTo>
                    <a:pt x="1176" y="1380"/>
                  </a:lnTo>
                  <a:cubicBezTo>
                    <a:pt x="1366" y="1340"/>
                    <a:pt x="1589" y="1321"/>
                    <a:pt x="1701" y="1141"/>
                  </a:cubicBezTo>
                  <a:cubicBezTo>
                    <a:pt x="1817" y="954"/>
                    <a:pt x="1731" y="775"/>
                    <a:pt x="1601" y="628"/>
                  </a:cubicBezTo>
                  <a:cubicBezTo>
                    <a:pt x="1442" y="447"/>
                    <a:pt x="1278" y="270"/>
                    <a:pt x="1118" y="92"/>
                  </a:cubicBezTo>
                  <a:cubicBezTo>
                    <a:pt x="1059" y="27"/>
                    <a:pt x="991" y="0"/>
                    <a:pt x="924" y="0"/>
                  </a:cubicBezTo>
                  <a:close/>
                </a:path>
              </a:pathLst>
            </a:custGeom>
            <a:solidFill>
              <a:srgbClr val="002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77;p59">
              <a:extLst>
                <a:ext uri="{FF2B5EF4-FFF2-40B4-BE49-F238E27FC236}">
                  <a16:creationId xmlns:a16="http://schemas.microsoft.com/office/drawing/2014/main" id="{2ECFED3A-C204-7967-D94D-0D9269CACC1D}"/>
                </a:ext>
              </a:extLst>
            </p:cNvPr>
            <p:cNvSpPr/>
            <p:nvPr/>
          </p:nvSpPr>
          <p:spPr>
            <a:xfrm>
              <a:off x="763100" y="2709875"/>
              <a:ext cx="94675" cy="34250"/>
            </a:xfrm>
            <a:custGeom>
              <a:avLst/>
              <a:gdLst/>
              <a:ahLst/>
              <a:cxnLst/>
              <a:rect l="l" t="t" r="r" b="b"/>
              <a:pathLst>
                <a:path w="3787" h="1370" extrusionOk="0">
                  <a:moveTo>
                    <a:pt x="1625" y="0"/>
                  </a:moveTo>
                  <a:cubicBezTo>
                    <a:pt x="1165" y="0"/>
                    <a:pt x="699" y="119"/>
                    <a:pt x="269" y="362"/>
                  </a:cubicBezTo>
                  <a:cubicBezTo>
                    <a:pt x="0" y="513"/>
                    <a:pt x="164" y="888"/>
                    <a:pt x="414" y="888"/>
                  </a:cubicBezTo>
                  <a:cubicBezTo>
                    <a:pt x="458" y="888"/>
                    <a:pt x="506" y="876"/>
                    <a:pt x="554" y="849"/>
                  </a:cubicBezTo>
                  <a:cubicBezTo>
                    <a:pt x="896" y="656"/>
                    <a:pt x="1261" y="562"/>
                    <a:pt x="1620" y="562"/>
                  </a:cubicBezTo>
                  <a:cubicBezTo>
                    <a:pt x="2203" y="562"/>
                    <a:pt x="2771" y="810"/>
                    <a:pt x="3200" y="1281"/>
                  </a:cubicBezTo>
                  <a:cubicBezTo>
                    <a:pt x="3257" y="1343"/>
                    <a:pt x="3323" y="1370"/>
                    <a:pt x="3386" y="1370"/>
                  </a:cubicBezTo>
                  <a:cubicBezTo>
                    <a:pt x="3596" y="1370"/>
                    <a:pt x="3786" y="1087"/>
                    <a:pt x="3600" y="881"/>
                  </a:cubicBezTo>
                  <a:cubicBezTo>
                    <a:pt x="3069" y="300"/>
                    <a:pt x="2355" y="0"/>
                    <a:pt x="1625" y="0"/>
                  </a:cubicBezTo>
                  <a:close/>
                </a:path>
              </a:pathLst>
            </a:custGeom>
            <a:solidFill>
              <a:srgbClr val="002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978;p59">
              <a:extLst>
                <a:ext uri="{FF2B5EF4-FFF2-40B4-BE49-F238E27FC236}">
                  <a16:creationId xmlns:a16="http://schemas.microsoft.com/office/drawing/2014/main" id="{8F326BA4-E497-CB20-1CCA-88AAA429672B}"/>
                </a:ext>
              </a:extLst>
            </p:cNvPr>
            <p:cNvSpPr/>
            <p:nvPr/>
          </p:nvSpPr>
          <p:spPr>
            <a:xfrm>
              <a:off x="553625" y="2814200"/>
              <a:ext cx="634175" cy="313800"/>
            </a:xfrm>
            <a:custGeom>
              <a:avLst/>
              <a:gdLst/>
              <a:ahLst/>
              <a:cxnLst/>
              <a:rect l="l" t="t" r="r" b="b"/>
              <a:pathLst>
                <a:path w="25367" h="12552" extrusionOk="0">
                  <a:moveTo>
                    <a:pt x="13514" y="0"/>
                  </a:moveTo>
                  <a:cubicBezTo>
                    <a:pt x="9073" y="0"/>
                    <a:pt x="4629" y="154"/>
                    <a:pt x="232" y="496"/>
                  </a:cubicBezTo>
                  <a:cubicBezTo>
                    <a:pt x="0" y="1672"/>
                    <a:pt x="859" y="2781"/>
                    <a:pt x="2056" y="2849"/>
                  </a:cubicBezTo>
                  <a:cubicBezTo>
                    <a:pt x="1792" y="3293"/>
                    <a:pt x="2043" y="3952"/>
                    <a:pt x="2534" y="4110"/>
                  </a:cubicBezTo>
                  <a:cubicBezTo>
                    <a:pt x="2171" y="4473"/>
                    <a:pt x="1792" y="4867"/>
                    <a:pt x="1692" y="5370"/>
                  </a:cubicBezTo>
                  <a:cubicBezTo>
                    <a:pt x="1534" y="6175"/>
                    <a:pt x="2151" y="6924"/>
                    <a:pt x="2969" y="6924"/>
                  </a:cubicBezTo>
                  <a:cubicBezTo>
                    <a:pt x="2974" y="6924"/>
                    <a:pt x="2979" y="6924"/>
                    <a:pt x="2983" y="6924"/>
                  </a:cubicBezTo>
                  <a:lnTo>
                    <a:pt x="2983" y="6924"/>
                  </a:lnTo>
                  <a:cubicBezTo>
                    <a:pt x="2736" y="7858"/>
                    <a:pt x="3154" y="8984"/>
                    <a:pt x="3948" y="9537"/>
                  </a:cubicBezTo>
                  <a:cubicBezTo>
                    <a:pt x="4689" y="9564"/>
                    <a:pt x="5427" y="9580"/>
                    <a:pt x="6168" y="9608"/>
                  </a:cubicBezTo>
                  <a:cubicBezTo>
                    <a:pt x="6208" y="9610"/>
                    <a:pt x="6249" y="9611"/>
                    <a:pt x="6289" y="9611"/>
                  </a:cubicBezTo>
                  <a:cubicBezTo>
                    <a:pt x="6388" y="9611"/>
                    <a:pt x="6486" y="9602"/>
                    <a:pt x="6575" y="9561"/>
                  </a:cubicBezTo>
                  <a:cubicBezTo>
                    <a:pt x="6762" y="9480"/>
                    <a:pt x="6870" y="9283"/>
                    <a:pt x="6940" y="9092"/>
                  </a:cubicBezTo>
                  <a:cubicBezTo>
                    <a:pt x="7109" y="8620"/>
                    <a:pt x="7124" y="8108"/>
                    <a:pt x="6981" y="7629"/>
                  </a:cubicBezTo>
                  <a:cubicBezTo>
                    <a:pt x="7503" y="7395"/>
                    <a:pt x="7860" y="6835"/>
                    <a:pt x="7853" y="6263"/>
                  </a:cubicBezTo>
                  <a:lnTo>
                    <a:pt x="7853" y="6263"/>
                  </a:lnTo>
                  <a:cubicBezTo>
                    <a:pt x="8023" y="6307"/>
                    <a:pt x="8195" y="6328"/>
                    <a:pt x="8368" y="6328"/>
                  </a:cubicBezTo>
                  <a:cubicBezTo>
                    <a:pt x="9059" y="6328"/>
                    <a:pt x="9750" y="5998"/>
                    <a:pt x="10272" y="5526"/>
                  </a:cubicBezTo>
                  <a:cubicBezTo>
                    <a:pt x="10922" y="4937"/>
                    <a:pt x="11357" y="4151"/>
                    <a:pt x="11768" y="3376"/>
                  </a:cubicBezTo>
                  <a:cubicBezTo>
                    <a:pt x="12012" y="3570"/>
                    <a:pt x="12313" y="3673"/>
                    <a:pt x="12620" y="3673"/>
                  </a:cubicBezTo>
                  <a:cubicBezTo>
                    <a:pt x="12695" y="3673"/>
                    <a:pt x="12770" y="3667"/>
                    <a:pt x="12845" y="3655"/>
                  </a:cubicBezTo>
                  <a:lnTo>
                    <a:pt x="12845" y="3655"/>
                  </a:lnTo>
                  <a:cubicBezTo>
                    <a:pt x="12196" y="4667"/>
                    <a:pt x="12708" y="6019"/>
                    <a:pt x="13865" y="6349"/>
                  </a:cubicBezTo>
                  <a:cubicBezTo>
                    <a:pt x="13462" y="6737"/>
                    <a:pt x="13668" y="7418"/>
                    <a:pt x="14216" y="7521"/>
                  </a:cubicBezTo>
                  <a:cubicBezTo>
                    <a:pt x="13713" y="7853"/>
                    <a:pt x="13370" y="8457"/>
                    <a:pt x="13443" y="9055"/>
                  </a:cubicBezTo>
                  <a:cubicBezTo>
                    <a:pt x="13514" y="9638"/>
                    <a:pt x="14033" y="10157"/>
                    <a:pt x="14615" y="10157"/>
                  </a:cubicBezTo>
                  <a:cubicBezTo>
                    <a:pt x="14633" y="10157"/>
                    <a:pt x="14650" y="10156"/>
                    <a:pt x="14667" y="10155"/>
                  </a:cubicBezTo>
                  <a:lnTo>
                    <a:pt x="14667" y="10155"/>
                  </a:lnTo>
                  <a:cubicBezTo>
                    <a:pt x="14248" y="10912"/>
                    <a:pt x="14394" y="11939"/>
                    <a:pt x="15007" y="12552"/>
                  </a:cubicBezTo>
                  <a:cubicBezTo>
                    <a:pt x="16165" y="12546"/>
                    <a:pt x="17325" y="12546"/>
                    <a:pt x="18483" y="12540"/>
                  </a:cubicBezTo>
                  <a:cubicBezTo>
                    <a:pt x="18699" y="11970"/>
                    <a:pt x="18619" y="11273"/>
                    <a:pt x="18303" y="10750"/>
                  </a:cubicBezTo>
                  <a:cubicBezTo>
                    <a:pt x="18820" y="10445"/>
                    <a:pt x="19153" y="9890"/>
                    <a:pt x="19306" y="9309"/>
                  </a:cubicBezTo>
                  <a:cubicBezTo>
                    <a:pt x="19458" y="8728"/>
                    <a:pt x="19449" y="8119"/>
                    <a:pt x="19419" y="7519"/>
                  </a:cubicBezTo>
                  <a:lnTo>
                    <a:pt x="19419" y="7519"/>
                  </a:lnTo>
                  <a:cubicBezTo>
                    <a:pt x="19541" y="7598"/>
                    <a:pt x="19683" y="7634"/>
                    <a:pt x="19827" y="7634"/>
                  </a:cubicBezTo>
                  <a:cubicBezTo>
                    <a:pt x="20141" y="7634"/>
                    <a:pt x="20461" y="7460"/>
                    <a:pt x="20591" y="7170"/>
                  </a:cubicBezTo>
                  <a:cubicBezTo>
                    <a:pt x="20964" y="7271"/>
                    <a:pt x="21357" y="7370"/>
                    <a:pt x="21737" y="7370"/>
                  </a:cubicBezTo>
                  <a:cubicBezTo>
                    <a:pt x="21962" y="7370"/>
                    <a:pt x="22182" y="7336"/>
                    <a:pt x="22392" y="7246"/>
                  </a:cubicBezTo>
                  <a:cubicBezTo>
                    <a:pt x="22861" y="7045"/>
                    <a:pt x="23187" y="6590"/>
                    <a:pt x="23351" y="6106"/>
                  </a:cubicBezTo>
                  <a:cubicBezTo>
                    <a:pt x="23516" y="5623"/>
                    <a:pt x="23543" y="5103"/>
                    <a:pt x="23567" y="4591"/>
                  </a:cubicBezTo>
                  <a:cubicBezTo>
                    <a:pt x="23591" y="4592"/>
                    <a:pt x="23614" y="4593"/>
                    <a:pt x="23638" y="4593"/>
                  </a:cubicBezTo>
                  <a:cubicBezTo>
                    <a:pt x="24211" y="4593"/>
                    <a:pt x="24777" y="4272"/>
                    <a:pt x="25066" y="3776"/>
                  </a:cubicBezTo>
                  <a:cubicBezTo>
                    <a:pt x="25366" y="3259"/>
                    <a:pt x="25353" y="2575"/>
                    <a:pt x="25034" y="2069"/>
                  </a:cubicBezTo>
                  <a:cubicBezTo>
                    <a:pt x="25222" y="1456"/>
                    <a:pt x="25039" y="704"/>
                    <a:pt x="24543" y="297"/>
                  </a:cubicBezTo>
                  <a:cubicBezTo>
                    <a:pt x="20887" y="106"/>
                    <a:pt x="17201" y="0"/>
                    <a:pt x="135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979;p59">
              <a:extLst>
                <a:ext uri="{FF2B5EF4-FFF2-40B4-BE49-F238E27FC236}">
                  <a16:creationId xmlns:a16="http://schemas.microsoft.com/office/drawing/2014/main" id="{591F4569-E8EF-9B28-3E57-E01F7F8369EA}"/>
                </a:ext>
              </a:extLst>
            </p:cNvPr>
            <p:cNvSpPr/>
            <p:nvPr/>
          </p:nvSpPr>
          <p:spPr>
            <a:xfrm>
              <a:off x="1013875" y="2930925"/>
              <a:ext cx="83350" cy="33200"/>
            </a:xfrm>
            <a:custGeom>
              <a:avLst/>
              <a:gdLst/>
              <a:ahLst/>
              <a:cxnLst/>
              <a:rect l="l" t="t" r="r" b="b"/>
              <a:pathLst>
                <a:path w="3334" h="1328" extrusionOk="0">
                  <a:moveTo>
                    <a:pt x="2547" y="0"/>
                  </a:moveTo>
                  <a:cubicBezTo>
                    <a:pt x="2512" y="0"/>
                    <a:pt x="2478" y="28"/>
                    <a:pt x="2491" y="71"/>
                  </a:cubicBezTo>
                  <a:cubicBezTo>
                    <a:pt x="2583" y="393"/>
                    <a:pt x="2429" y="736"/>
                    <a:pt x="2126" y="882"/>
                  </a:cubicBezTo>
                  <a:cubicBezTo>
                    <a:pt x="1994" y="945"/>
                    <a:pt x="1830" y="982"/>
                    <a:pt x="1668" y="982"/>
                  </a:cubicBezTo>
                  <a:cubicBezTo>
                    <a:pt x="1473" y="982"/>
                    <a:pt x="1279" y="928"/>
                    <a:pt x="1146" y="798"/>
                  </a:cubicBezTo>
                  <a:cubicBezTo>
                    <a:pt x="1135" y="787"/>
                    <a:pt x="1118" y="781"/>
                    <a:pt x="1102" y="781"/>
                  </a:cubicBezTo>
                  <a:cubicBezTo>
                    <a:pt x="1082" y="781"/>
                    <a:pt x="1063" y="789"/>
                    <a:pt x="1055" y="808"/>
                  </a:cubicBezTo>
                  <a:cubicBezTo>
                    <a:pt x="949" y="1064"/>
                    <a:pt x="703" y="1213"/>
                    <a:pt x="448" y="1213"/>
                  </a:cubicBezTo>
                  <a:cubicBezTo>
                    <a:pt x="334" y="1213"/>
                    <a:pt x="218" y="1183"/>
                    <a:pt x="111" y="1120"/>
                  </a:cubicBezTo>
                  <a:cubicBezTo>
                    <a:pt x="102" y="1114"/>
                    <a:pt x="92" y="1111"/>
                    <a:pt x="83" y="1111"/>
                  </a:cubicBezTo>
                  <a:cubicBezTo>
                    <a:pt x="33" y="1111"/>
                    <a:pt x="0" y="1187"/>
                    <a:pt x="54" y="1219"/>
                  </a:cubicBezTo>
                  <a:cubicBezTo>
                    <a:pt x="178" y="1292"/>
                    <a:pt x="313" y="1327"/>
                    <a:pt x="447" y="1327"/>
                  </a:cubicBezTo>
                  <a:cubicBezTo>
                    <a:pt x="720" y="1327"/>
                    <a:pt x="986" y="1183"/>
                    <a:pt x="1124" y="929"/>
                  </a:cubicBezTo>
                  <a:cubicBezTo>
                    <a:pt x="1274" y="1045"/>
                    <a:pt x="1470" y="1095"/>
                    <a:pt x="1667" y="1095"/>
                  </a:cubicBezTo>
                  <a:cubicBezTo>
                    <a:pt x="1849" y="1095"/>
                    <a:pt x="2031" y="1053"/>
                    <a:pt x="2183" y="981"/>
                  </a:cubicBezTo>
                  <a:cubicBezTo>
                    <a:pt x="2335" y="908"/>
                    <a:pt x="2459" y="787"/>
                    <a:pt x="2536" y="639"/>
                  </a:cubicBezTo>
                  <a:cubicBezTo>
                    <a:pt x="2625" y="664"/>
                    <a:pt x="2719" y="681"/>
                    <a:pt x="2811" y="681"/>
                  </a:cubicBezTo>
                  <a:cubicBezTo>
                    <a:pt x="2896" y="681"/>
                    <a:pt x="2981" y="667"/>
                    <a:pt x="3061" y="631"/>
                  </a:cubicBezTo>
                  <a:cubicBezTo>
                    <a:pt x="3217" y="564"/>
                    <a:pt x="3334" y="412"/>
                    <a:pt x="3331" y="239"/>
                  </a:cubicBezTo>
                  <a:cubicBezTo>
                    <a:pt x="3331" y="202"/>
                    <a:pt x="3302" y="183"/>
                    <a:pt x="3274" y="183"/>
                  </a:cubicBezTo>
                  <a:cubicBezTo>
                    <a:pt x="3245" y="183"/>
                    <a:pt x="3216" y="202"/>
                    <a:pt x="3217" y="239"/>
                  </a:cubicBezTo>
                  <a:cubicBezTo>
                    <a:pt x="3220" y="376"/>
                    <a:pt x="3121" y="490"/>
                    <a:pt x="2995" y="536"/>
                  </a:cubicBezTo>
                  <a:cubicBezTo>
                    <a:pt x="2936" y="558"/>
                    <a:pt x="2875" y="567"/>
                    <a:pt x="2813" y="567"/>
                  </a:cubicBezTo>
                  <a:cubicBezTo>
                    <a:pt x="2736" y="567"/>
                    <a:pt x="2659" y="553"/>
                    <a:pt x="2584" y="532"/>
                  </a:cubicBezTo>
                  <a:cubicBezTo>
                    <a:pt x="2641" y="374"/>
                    <a:pt x="2647" y="202"/>
                    <a:pt x="2600" y="40"/>
                  </a:cubicBezTo>
                  <a:cubicBezTo>
                    <a:pt x="2592" y="13"/>
                    <a:pt x="2569" y="0"/>
                    <a:pt x="25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980;p59">
              <a:extLst>
                <a:ext uri="{FF2B5EF4-FFF2-40B4-BE49-F238E27FC236}">
                  <a16:creationId xmlns:a16="http://schemas.microsoft.com/office/drawing/2014/main" id="{8EBDA79B-B2A5-E43F-1773-B352C3BE1563}"/>
                </a:ext>
              </a:extLst>
            </p:cNvPr>
            <p:cNvSpPr/>
            <p:nvPr/>
          </p:nvSpPr>
          <p:spPr>
            <a:xfrm>
              <a:off x="628975" y="2900375"/>
              <a:ext cx="76725" cy="45500"/>
            </a:xfrm>
            <a:custGeom>
              <a:avLst/>
              <a:gdLst/>
              <a:ahLst/>
              <a:cxnLst/>
              <a:rect l="l" t="t" r="r" b="b"/>
              <a:pathLst>
                <a:path w="3069" h="1820" extrusionOk="0">
                  <a:moveTo>
                    <a:pt x="84" y="1"/>
                  </a:moveTo>
                  <a:cubicBezTo>
                    <a:pt x="62" y="1"/>
                    <a:pt x="41" y="13"/>
                    <a:pt x="37" y="41"/>
                  </a:cubicBezTo>
                  <a:cubicBezTo>
                    <a:pt x="0" y="231"/>
                    <a:pt x="83" y="422"/>
                    <a:pt x="245" y="524"/>
                  </a:cubicBezTo>
                  <a:cubicBezTo>
                    <a:pt x="336" y="580"/>
                    <a:pt x="437" y="602"/>
                    <a:pt x="540" y="602"/>
                  </a:cubicBezTo>
                  <a:cubicBezTo>
                    <a:pt x="650" y="602"/>
                    <a:pt x="763" y="577"/>
                    <a:pt x="867" y="542"/>
                  </a:cubicBezTo>
                  <a:cubicBezTo>
                    <a:pt x="948" y="594"/>
                    <a:pt x="1043" y="621"/>
                    <a:pt x="1138" y="621"/>
                  </a:cubicBezTo>
                  <a:cubicBezTo>
                    <a:pt x="1165" y="621"/>
                    <a:pt x="1193" y="619"/>
                    <a:pt x="1220" y="615"/>
                  </a:cubicBezTo>
                  <a:lnTo>
                    <a:pt x="1220" y="615"/>
                  </a:lnTo>
                  <a:cubicBezTo>
                    <a:pt x="1144" y="965"/>
                    <a:pt x="1256" y="1348"/>
                    <a:pt x="1533" y="1582"/>
                  </a:cubicBezTo>
                  <a:cubicBezTo>
                    <a:pt x="1717" y="1738"/>
                    <a:pt x="1947" y="1819"/>
                    <a:pt x="2180" y="1819"/>
                  </a:cubicBezTo>
                  <a:cubicBezTo>
                    <a:pt x="2316" y="1819"/>
                    <a:pt x="2453" y="1792"/>
                    <a:pt x="2582" y="1735"/>
                  </a:cubicBezTo>
                  <a:cubicBezTo>
                    <a:pt x="2778" y="1648"/>
                    <a:pt x="2940" y="1499"/>
                    <a:pt x="3045" y="1312"/>
                  </a:cubicBezTo>
                  <a:cubicBezTo>
                    <a:pt x="3069" y="1268"/>
                    <a:pt x="3030" y="1227"/>
                    <a:pt x="2991" y="1227"/>
                  </a:cubicBezTo>
                  <a:cubicBezTo>
                    <a:pt x="2974" y="1227"/>
                    <a:pt x="2957" y="1235"/>
                    <a:pt x="2945" y="1255"/>
                  </a:cubicBezTo>
                  <a:cubicBezTo>
                    <a:pt x="2785" y="1538"/>
                    <a:pt x="2485" y="1707"/>
                    <a:pt x="2174" y="1707"/>
                  </a:cubicBezTo>
                  <a:cubicBezTo>
                    <a:pt x="2064" y="1707"/>
                    <a:pt x="1954" y="1686"/>
                    <a:pt x="1847" y="1642"/>
                  </a:cubicBezTo>
                  <a:cubicBezTo>
                    <a:pt x="1422" y="1468"/>
                    <a:pt x="1211" y="987"/>
                    <a:pt x="1351" y="553"/>
                  </a:cubicBezTo>
                  <a:cubicBezTo>
                    <a:pt x="1363" y="518"/>
                    <a:pt x="1331" y="480"/>
                    <a:pt x="1296" y="480"/>
                  </a:cubicBezTo>
                  <a:cubicBezTo>
                    <a:pt x="1291" y="480"/>
                    <a:pt x="1286" y="480"/>
                    <a:pt x="1281" y="482"/>
                  </a:cubicBezTo>
                  <a:cubicBezTo>
                    <a:pt x="1233" y="500"/>
                    <a:pt x="1185" y="509"/>
                    <a:pt x="1138" y="509"/>
                  </a:cubicBezTo>
                  <a:cubicBezTo>
                    <a:pt x="916" y="509"/>
                    <a:pt x="722" y="321"/>
                    <a:pt x="737" y="81"/>
                  </a:cubicBezTo>
                  <a:cubicBezTo>
                    <a:pt x="738" y="44"/>
                    <a:pt x="711" y="26"/>
                    <a:pt x="682" y="26"/>
                  </a:cubicBezTo>
                  <a:cubicBezTo>
                    <a:pt x="654" y="26"/>
                    <a:pt x="625" y="44"/>
                    <a:pt x="623" y="81"/>
                  </a:cubicBezTo>
                  <a:cubicBezTo>
                    <a:pt x="616" y="219"/>
                    <a:pt x="665" y="354"/>
                    <a:pt x="760" y="456"/>
                  </a:cubicBezTo>
                  <a:cubicBezTo>
                    <a:pt x="688" y="475"/>
                    <a:pt x="613" y="489"/>
                    <a:pt x="539" y="489"/>
                  </a:cubicBezTo>
                  <a:cubicBezTo>
                    <a:pt x="465" y="489"/>
                    <a:pt x="392" y="475"/>
                    <a:pt x="324" y="440"/>
                  </a:cubicBezTo>
                  <a:cubicBezTo>
                    <a:pt x="193" y="368"/>
                    <a:pt x="121" y="221"/>
                    <a:pt x="146" y="72"/>
                  </a:cubicBezTo>
                  <a:cubicBezTo>
                    <a:pt x="154" y="29"/>
                    <a:pt x="117" y="1"/>
                    <a:pt x="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981;p59">
              <a:extLst>
                <a:ext uri="{FF2B5EF4-FFF2-40B4-BE49-F238E27FC236}">
                  <a16:creationId xmlns:a16="http://schemas.microsoft.com/office/drawing/2014/main" id="{4D1B6CE5-B12E-F200-1EF8-1249D1A60A28}"/>
                </a:ext>
              </a:extLst>
            </p:cNvPr>
            <p:cNvSpPr/>
            <p:nvPr/>
          </p:nvSpPr>
          <p:spPr>
            <a:xfrm>
              <a:off x="761725" y="2865825"/>
              <a:ext cx="48525" cy="48900"/>
            </a:xfrm>
            <a:custGeom>
              <a:avLst/>
              <a:gdLst/>
              <a:ahLst/>
              <a:cxnLst/>
              <a:rect l="l" t="t" r="r" b="b"/>
              <a:pathLst>
                <a:path w="1941" h="1956" extrusionOk="0">
                  <a:moveTo>
                    <a:pt x="1859" y="0"/>
                  </a:moveTo>
                  <a:cubicBezTo>
                    <a:pt x="1826" y="0"/>
                    <a:pt x="1790" y="28"/>
                    <a:pt x="1797" y="71"/>
                  </a:cubicBezTo>
                  <a:cubicBezTo>
                    <a:pt x="1842" y="308"/>
                    <a:pt x="1654" y="489"/>
                    <a:pt x="1446" y="489"/>
                  </a:cubicBezTo>
                  <a:cubicBezTo>
                    <a:pt x="1380" y="489"/>
                    <a:pt x="1312" y="471"/>
                    <a:pt x="1249" y="430"/>
                  </a:cubicBezTo>
                  <a:cubicBezTo>
                    <a:pt x="1239" y="424"/>
                    <a:pt x="1230" y="421"/>
                    <a:pt x="1221" y="421"/>
                  </a:cubicBezTo>
                  <a:cubicBezTo>
                    <a:pt x="1186" y="421"/>
                    <a:pt x="1159" y="459"/>
                    <a:pt x="1166" y="496"/>
                  </a:cubicBezTo>
                  <a:cubicBezTo>
                    <a:pt x="1210" y="747"/>
                    <a:pt x="1115" y="1002"/>
                    <a:pt x="918" y="1162"/>
                  </a:cubicBezTo>
                  <a:cubicBezTo>
                    <a:pt x="798" y="1259"/>
                    <a:pt x="645" y="1307"/>
                    <a:pt x="493" y="1307"/>
                  </a:cubicBezTo>
                  <a:cubicBezTo>
                    <a:pt x="387" y="1307"/>
                    <a:pt x="282" y="1284"/>
                    <a:pt x="187" y="1238"/>
                  </a:cubicBezTo>
                  <a:cubicBezTo>
                    <a:pt x="178" y="1234"/>
                    <a:pt x="169" y="1232"/>
                    <a:pt x="161" y="1232"/>
                  </a:cubicBezTo>
                  <a:cubicBezTo>
                    <a:pt x="108" y="1232"/>
                    <a:pt x="72" y="1308"/>
                    <a:pt x="129" y="1336"/>
                  </a:cubicBezTo>
                  <a:cubicBezTo>
                    <a:pt x="242" y="1391"/>
                    <a:pt x="367" y="1419"/>
                    <a:pt x="492" y="1419"/>
                  </a:cubicBezTo>
                  <a:cubicBezTo>
                    <a:pt x="539" y="1419"/>
                    <a:pt x="585" y="1415"/>
                    <a:pt x="632" y="1407"/>
                  </a:cubicBezTo>
                  <a:lnTo>
                    <a:pt x="632" y="1407"/>
                  </a:lnTo>
                  <a:cubicBezTo>
                    <a:pt x="644" y="1540"/>
                    <a:pt x="588" y="1670"/>
                    <a:pt x="486" y="1756"/>
                  </a:cubicBezTo>
                  <a:cubicBezTo>
                    <a:pt x="416" y="1811"/>
                    <a:pt x="328" y="1838"/>
                    <a:pt x="241" y="1838"/>
                  </a:cubicBezTo>
                  <a:cubicBezTo>
                    <a:pt x="185" y="1838"/>
                    <a:pt x="129" y="1827"/>
                    <a:pt x="78" y="1806"/>
                  </a:cubicBezTo>
                  <a:cubicBezTo>
                    <a:pt x="73" y="1804"/>
                    <a:pt x="68" y="1803"/>
                    <a:pt x="63" y="1803"/>
                  </a:cubicBezTo>
                  <a:cubicBezTo>
                    <a:pt x="38" y="1803"/>
                    <a:pt x="14" y="1824"/>
                    <a:pt x="8" y="1846"/>
                  </a:cubicBezTo>
                  <a:cubicBezTo>
                    <a:pt x="0" y="1877"/>
                    <a:pt x="18" y="1908"/>
                    <a:pt x="47" y="1916"/>
                  </a:cubicBezTo>
                  <a:cubicBezTo>
                    <a:pt x="112" y="1943"/>
                    <a:pt x="178" y="1956"/>
                    <a:pt x="241" y="1956"/>
                  </a:cubicBezTo>
                  <a:cubicBezTo>
                    <a:pt x="532" y="1956"/>
                    <a:pt x="785" y="1700"/>
                    <a:pt x="744" y="1383"/>
                  </a:cubicBezTo>
                  <a:lnTo>
                    <a:pt x="744" y="1380"/>
                  </a:lnTo>
                  <a:cubicBezTo>
                    <a:pt x="830" y="1353"/>
                    <a:pt x="912" y="1311"/>
                    <a:pt x="983" y="1257"/>
                  </a:cubicBezTo>
                  <a:cubicBezTo>
                    <a:pt x="1192" y="1095"/>
                    <a:pt x="1301" y="836"/>
                    <a:pt x="1290" y="576"/>
                  </a:cubicBezTo>
                  <a:lnTo>
                    <a:pt x="1290" y="576"/>
                  </a:lnTo>
                  <a:cubicBezTo>
                    <a:pt x="1344" y="596"/>
                    <a:pt x="1400" y="607"/>
                    <a:pt x="1457" y="607"/>
                  </a:cubicBezTo>
                  <a:cubicBezTo>
                    <a:pt x="1552" y="607"/>
                    <a:pt x="1647" y="577"/>
                    <a:pt x="1727" y="520"/>
                  </a:cubicBezTo>
                  <a:cubicBezTo>
                    <a:pt x="1875" y="411"/>
                    <a:pt x="1940" y="221"/>
                    <a:pt x="1907" y="42"/>
                  </a:cubicBezTo>
                  <a:cubicBezTo>
                    <a:pt x="1902" y="13"/>
                    <a:pt x="1881" y="0"/>
                    <a:pt x="18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82;p59">
              <a:extLst>
                <a:ext uri="{FF2B5EF4-FFF2-40B4-BE49-F238E27FC236}">
                  <a16:creationId xmlns:a16="http://schemas.microsoft.com/office/drawing/2014/main" id="{EFFAA9F8-5C43-D7ED-0982-E7255D552284}"/>
                </a:ext>
              </a:extLst>
            </p:cNvPr>
            <p:cNvSpPr/>
            <p:nvPr/>
          </p:nvSpPr>
          <p:spPr>
            <a:xfrm>
              <a:off x="906800" y="2952025"/>
              <a:ext cx="31150" cy="30175"/>
            </a:xfrm>
            <a:custGeom>
              <a:avLst/>
              <a:gdLst/>
              <a:ahLst/>
              <a:cxnLst/>
              <a:rect l="l" t="t" r="r" b="b"/>
              <a:pathLst>
                <a:path w="1246" h="1207" extrusionOk="0">
                  <a:moveTo>
                    <a:pt x="129" y="0"/>
                  </a:moveTo>
                  <a:cubicBezTo>
                    <a:pt x="106" y="0"/>
                    <a:pt x="82" y="12"/>
                    <a:pt x="72" y="38"/>
                  </a:cubicBezTo>
                  <a:cubicBezTo>
                    <a:pt x="0" y="215"/>
                    <a:pt x="81" y="410"/>
                    <a:pt x="225" y="522"/>
                  </a:cubicBezTo>
                  <a:cubicBezTo>
                    <a:pt x="356" y="625"/>
                    <a:pt x="521" y="658"/>
                    <a:pt x="685" y="663"/>
                  </a:cubicBezTo>
                  <a:cubicBezTo>
                    <a:pt x="620" y="787"/>
                    <a:pt x="623" y="943"/>
                    <a:pt x="708" y="1058"/>
                  </a:cubicBezTo>
                  <a:cubicBezTo>
                    <a:pt x="780" y="1156"/>
                    <a:pt x="896" y="1207"/>
                    <a:pt x="1013" y="1207"/>
                  </a:cubicBezTo>
                  <a:cubicBezTo>
                    <a:pt x="1074" y="1207"/>
                    <a:pt x="1135" y="1193"/>
                    <a:pt x="1191" y="1164"/>
                  </a:cubicBezTo>
                  <a:cubicBezTo>
                    <a:pt x="1246" y="1134"/>
                    <a:pt x="1212" y="1058"/>
                    <a:pt x="1160" y="1058"/>
                  </a:cubicBezTo>
                  <a:cubicBezTo>
                    <a:pt x="1151" y="1058"/>
                    <a:pt x="1142" y="1060"/>
                    <a:pt x="1132" y="1065"/>
                  </a:cubicBezTo>
                  <a:cubicBezTo>
                    <a:pt x="1096" y="1084"/>
                    <a:pt x="1054" y="1093"/>
                    <a:pt x="1013" y="1093"/>
                  </a:cubicBezTo>
                  <a:cubicBezTo>
                    <a:pt x="930" y="1093"/>
                    <a:pt x="846" y="1057"/>
                    <a:pt x="798" y="988"/>
                  </a:cubicBezTo>
                  <a:cubicBezTo>
                    <a:pt x="725" y="884"/>
                    <a:pt x="744" y="734"/>
                    <a:pt x="835" y="646"/>
                  </a:cubicBezTo>
                  <a:cubicBezTo>
                    <a:pt x="868" y="610"/>
                    <a:pt x="844" y="550"/>
                    <a:pt x="794" y="549"/>
                  </a:cubicBezTo>
                  <a:cubicBezTo>
                    <a:pt x="775" y="549"/>
                    <a:pt x="755" y="550"/>
                    <a:pt x="736" y="550"/>
                  </a:cubicBezTo>
                  <a:cubicBezTo>
                    <a:pt x="591" y="550"/>
                    <a:pt x="445" y="532"/>
                    <a:pt x="321" y="451"/>
                  </a:cubicBezTo>
                  <a:cubicBezTo>
                    <a:pt x="193" y="368"/>
                    <a:pt x="120" y="215"/>
                    <a:pt x="181" y="69"/>
                  </a:cubicBezTo>
                  <a:cubicBezTo>
                    <a:pt x="198" y="27"/>
                    <a:pt x="164" y="0"/>
                    <a:pt x="1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83;p59">
              <a:extLst>
                <a:ext uri="{FF2B5EF4-FFF2-40B4-BE49-F238E27FC236}">
                  <a16:creationId xmlns:a16="http://schemas.microsoft.com/office/drawing/2014/main" id="{91619937-CA54-554C-2BE3-32E1A05FB238}"/>
                </a:ext>
              </a:extLst>
            </p:cNvPr>
            <p:cNvSpPr/>
            <p:nvPr/>
          </p:nvSpPr>
          <p:spPr>
            <a:xfrm>
              <a:off x="883925" y="2853200"/>
              <a:ext cx="85175" cy="25875"/>
            </a:xfrm>
            <a:custGeom>
              <a:avLst/>
              <a:gdLst/>
              <a:ahLst/>
              <a:cxnLst/>
              <a:rect l="l" t="t" r="r" b="b"/>
              <a:pathLst>
                <a:path w="3407" h="1035" extrusionOk="0">
                  <a:moveTo>
                    <a:pt x="770" y="1"/>
                  </a:moveTo>
                  <a:cubicBezTo>
                    <a:pt x="741" y="1"/>
                    <a:pt x="712" y="19"/>
                    <a:pt x="710" y="55"/>
                  </a:cubicBezTo>
                  <a:cubicBezTo>
                    <a:pt x="704" y="175"/>
                    <a:pt x="748" y="292"/>
                    <a:pt x="831" y="378"/>
                  </a:cubicBezTo>
                  <a:cubicBezTo>
                    <a:pt x="751" y="508"/>
                    <a:pt x="619" y="605"/>
                    <a:pt x="462" y="610"/>
                  </a:cubicBezTo>
                  <a:cubicBezTo>
                    <a:pt x="458" y="610"/>
                    <a:pt x="455" y="610"/>
                    <a:pt x="452" y="610"/>
                  </a:cubicBezTo>
                  <a:cubicBezTo>
                    <a:pt x="288" y="610"/>
                    <a:pt x="145" y="503"/>
                    <a:pt x="117" y="338"/>
                  </a:cubicBezTo>
                  <a:cubicBezTo>
                    <a:pt x="113" y="309"/>
                    <a:pt x="92" y="297"/>
                    <a:pt x="70" y="297"/>
                  </a:cubicBezTo>
                  <a:cubicBezTo>
                    <a:pt x="37" y="297"/>
                    <a:pt x="0" y="325"/>
                    <a:pt x="8" y="369"/>
                  </a:cubicBezTo>
                  <a:cubicBezTo>
                    <a:pt x="43" y="579"/>
                    <a:pt x="240" y="723"/>
                    <a:pt x="449" y="723"/>
                  </a:cubicBezTo>
                  <a:cubicBezTo>
                    <a:pt x="450" y="723"/>
                    <a:pt x="451" y="723"/>
                    <a:pt x="452" y="723"/>
                  </a:cubicBezTo>
                  <a:cubicBezTo>
                    <a:pt x="648" y="723"/>
                    <a:pt x="818" y="609"/>
                    <a:pt x="923" y="449"/>
                  </a:cubicBezTo>
                  <a:cubicBezTo>
                    <a:pt x="946" y="464"/>
                    <a:pt x="971" y="475"/>
                    <a:pt x="997" y="484"/>
                  </a:cubicBezTo>
                  <a:cubicBezTo>
                    <a:pt x="1038" y="498"/>
                    <a:pt x="1079" y="504"/>
                    <a:pt x="1120" y="504"/>
                  </a:cubicBezTo>
                  <a:cubicBezTo>
                    <a:pt x="1228" y="504"/>
                    <a:pt x="1333" y="461"/>
                    <a:pt x="1413" y="388"/>
                  </a:cubicBezTo>
                  <a:cubicBezTo>
                    <a:pt x="1538" y="686"/>
                    <a:pt x="1795" y="922"/>
                    <a:pt x="2112" y="1002"/>
                  </a:cubicBezTo>
                  <a:cubicBezTo>
                    <a:pt x="2196" y="1024"/>
                    <a:pt x="2282" y="1034"/>
                    <a:pt x="2368" y="1034"/>
                  </a:cubicBezTo>
                  <a:cubicBezTo>
                    <a:pt x="2659" y="1034"/>
                    <a:pt x="2947" y="913"/>
                    <a:pt x="3143" y="693"/>
                  </a:cubicBezTo>
                  <a:cubicBezTo>
                    <a:pt x="3280" y="538"/>
                    <a:pt x="3371" y="349"/>
                    <a:pt x="3401" y="146"/>
                  </a:cubicBezTo>
                  <a:cubicBezTo>
                    <a:pt x="3406" y="103"/>
                    <a:pt x="3369" y="74"/>
                    <a:pt x="3336" y="74"/>
                  </a:cubicBezTo>
                  <a:cubicBezTo>
                    <a:pt x="3314" y="74"/>
                    <a:pt x="3294" y="87"/>
                    <a:pt x="3289" y="115"/>
                  </a:cubicBezTo>
                  <a:cubicBezTo>
                    <a:pt x="3225" y="545"/>
                    <a:pt x="2875" y="888"/>
                    <a:pt x="2437" y="917"/>
                  </a:cubicBezTo>
                  <a:cubicBezTo>
                    <a:pt x="2417" y="919"/>
                    <a:pt x="2396" y="919"/>
                    <a:pt x="2376" y="919"/>
                  </a:cubicBezTo>
                  <a:cubicBezTo>
                    <a:pt x="1971" y="919"/>
                    <a:pt x="1609" y="657"/>
                    <a:pt x="1486" y="267"/>
                  </a:cubicBezTo>
                  <a:cubicBezTo>
                    <a:pt x="1478" y="240"/>
                    <a:pt x="1454" y="226"/>
                    <a:pt x="1430" y="226"/>
                  </a:cubicBezTo>
                  <a:cubicBezTo>
                    <a:pt x="1411" y="226"/>
                    <a:pt x="1392" y="234"/>
                    <a:pt x="1381" y="252"/>
                  </a:cubicBezTo>
                  <a:cubicBezTo>
                    <a:pt x="1323" y="337"/>
                    <a:pt x="1222" y="390"/>
                    <a:pt x="1120" y="390"/>
                  </a:cubicBezTo>
                  <a:cubicBezTo>
                    <a:pt x="1088" y="390"/>
                    <a:pt x="1056" y="385"/>
                    <a:pt x="1025" y="373"/>
                  </a:cubicBezTo>
                  <a:cubicBezTo>
                    <a:pt x="895" y="328"/>
                    <a:pt x="816" y="191"/>
                    <a:pt x="823" y="55"/>
                  </a:cubicBezTo>
                  <a:cubicBezTo>
                    <a:pt x="826" y="19"/>
                    <a:pt x="798" y="1"/>
                    <a:pt x="7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84;p59">
              <a:extLst>
                <a:ext uri="{FF2B5EF4-FFF2-40B4-BE49-F238E27FC236}">
                  <a16:creationId xmlns:a16="http://schemas.microsoft.com/office/drawing/2014/main" id="{95B8A2F0-5AB1-BBDC-C47B-A2A532C0614E}"/>
                </a:ext>
              </a:extLst>
            </p:cNvPr>
            <p:cNvSpPr/>
            <p:nvPr/>
          </p:nvSpPr>
          <p:spPr>
            <a:xfrm>
              <a:off x="520400" y="2501075"/>
              <a:ext cx="666400" cy="320375"/>
            </a:xfrm>
            <a:custGeom>
              <a:avLst/>
              <a:gdLst/>
              <a:ahLst/>
              <a:cxnLst/>
              <a:rect l="l" t="t" r="r" b="b"/>
              <a:pathLst>
                <a:path w="26656" h="12815" extrusionOk="0">
                  <a:moveTo>
                    <a:pt x="14006" y="1"/>
                  </a:moveTo>
                  <a:cubicBezTo>
                    <a:pt x="13806" y="1"/>
                    <a:pt x="13605" y="5"/>
                    <a:pt x="13403" y="15"/>
                  </a:cubicBezTo>
                  <a:cubicBezTo>
                    <a:pt x="5582" y="382"/>
                    <a:pt x="0" y="5930"/>
                    <a:pt x="603" y="12814"/>
                  </a:cubicBezTo>
                  <a:lnTo>
                    <a:pt x="26201" y="12814"/>
                  </a:lnTo>
                  <a:cubicBezTo>
                    <a:pt x="26656" y="5413"/>
                    <a:pt x="20813" y="1"/>
                    <a:pt x="14006" y="1"/>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985;p59">
              <a:extLst>
                <a:ext uri="{FF2B5EF4-FFF2-40B4-BE49-F238E27FC236}">
                  <a16:creationId xmlns:a16="http://schemas.microsoft.com/office/drawing/2014/main" id="{C8812A42-4367-4C9F-E7C4-E1006E4045DF}"/>
                </a:ext>
              </a:extLst>
            </p:cNvPr>
            <p:cNvSpPr/>
            <p:nvPr/>
          </p:nvSpPr>
          <p:spPr>
            <a:xfrm>
              <a:off x="560825" y="2554100"/>
              <a:ext cx="242075" cy="162750"/>
            </a:xfrm>
            <a:custGeom>
              <a:avLst/>
              <a:gdLst/>
              <a:ahLst/>
              <a:cxnLst/>
              <a:rect l="l" t="t" r="r" b="b"/>
              <a:pathLst>
                <a:path w="9683" h="6510" extrusionOk="0">
                  <a:moveTo>
                    <a:pt x="7142" y="0"/>
                  </a:moveTo>
                  <a:cubicBezTo>
                    <a:pt x="4376" y="0"/>
                    <a:pt x="1" y="4533"/>
                    <a:pt x="2453" y="6178"/>
                  </a:cubicBezTo>
                  <a:cubicBezTo>
                    <a:pt x="2796" y="6408"/>
                    <a:pt x="3166" y="6510"/>
                    <a:pt x="3549" y="6510"/>
                  </a:cubicBezTo>
                  <a:cubicBezTo>
                    <a:pt x="6293" y="6510"/>
                    <a:pt x="9683" y="1275"/>
                    <a:pt x="8186" y="288"/>
                  </a:cubicBezTo>
                  <a:cubicBezTo>
                    <a:pt x="7885" y="89"/>
                    <a:pt x="7529" y="0"/>
                    <a:pt x="7142" y="0"/>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86;p59">
              <a:extLst>
                <a:ext uri="{FF2B5EF4-FFF2-40B4-BE49-F238E27FC236}">
                  <a16:creationId xmlns:a16="http://schemas.microsoft.com/office/drawing/2014/main" id="{B8447B15-65CE-11DA-DD30-1734AB276687}"/>
                </a:ext>
              </a:extLst>
            </p:cNvPr>
            <p:cNvSpPr/>
            <p:nvPr/>
          </p:nvSpPr>
          <p:spPr>
            <a:xfrm>
              <a:off x="504975" y="2803550"/>
              <a:ext cx="686325" cy="39800"/>
            </a:xfrm>
            <a:custGeom>
              <a:avLst/>
              <a:gdLst/>
              <a:ahLst/>
              <a:cxnLst/>
              <a:rect l="l" t="t" r="r" b="b"/>
              <a:pathLst>
                <a:path w="27453" h="1592" extrusionOk="0">
                  <a:moveTo>
                    <a:pt x="26737" y="0"/>
                  </a:moveTo>
                  <a:cubicBezTo>
                    <a:pt x="26736" y="0"/>
                    <a:pt x="26735" y="0"/>
                    <a:pt x="26734" y="0"/>
                  </a:cubicBezTo>
                  <a:lnTo>
                    <a:pt x="26730" y="0"/>
                  </a:lnTo>
                  <a:lnTo>
                    <a:pt x="715" y="162"/>
                  </a:lnTo>
                  <a:cubicBezTo>
                    <a:pt x="320" y="164"/>
                    <a:pt x="0" y="485"/>
                    <a:pt x="2" y="879"/>
                  </a:cubicBezTo>
                  <a:cubicBezTo>
                    <a:pt x="3" y="1273"/>
                    <a:pt x="323" y="1592"/>
                    <a:pt x="717" y="1592"/>
                  </a:cubicBezTo>
                  <a:cubicBezTo>
                    <a:pt x="718" y="1592"/>
                    <a:pt x="718" y="1592"/>
                    <a:pt x="719" y="1592"/>
                  </a:cubicBezTo>
                  <a:lnTo>
                    <a:pt x="724" y="1592"/>
                  </a:lnTo>
                  <a:lnTo>
                    <a:pt x="26739" y="1430"/>
                  </a:lnTo>
                  <a:cubicBezTo>
                    <a:pt x="27134" y="1429"/>
                    <a:pt x="27452" y="1108"/>
                    <a:pt x="27451" y="714"/>
                  </a:cubicBezTo>
                  <a:cubicBezTo>
                    <a:pt x="27451" y="319"/>
                    <a:pt x="27131" y="0"/>
                    <a:pt x="267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987;p59">
              <a:extLst>
                <a:ext uri="{FF2B5EF4-FFF2-40B4-BE49-F238E27FC236}">
                  <a16:creationId xmlns:a16="http://schemas.microsoft.com/office/drawing/2014/main" id="{E568D7DB-E7C1-A0AB-BC87-EC2A922CE76D}"/>
                </a:ext>
              </a:extLst>
            </p:cNvPr>
            <p:cNvSpPr/>
            <p:nvPr/>
          </p:nvSpPr>
          <p:spPr>
            <a:xfrm>
              <a:off x="531075" y="3012925"/>
              <a:ext cx="312700" cy="501050"/>
            </a:xfrm>
            <a:custGeom>
              <a:avLst/>
              <a:gdLst/>
              <a:ahLst/>
              <a:cxnLst/>
              <a:rect l="l" t="t" r="r" b="b"/>
              <a:pathLst>
                <a:path w="12508" h="20042" extrusionOk="0">
                  <a:moveTo>
                    <a:pt x="9149" y="0"/>
                  </a:moveTo>
                  <a:lnTo>
                    <a:pt x="1735" y="181"/>
                  </a:lnTo>
                  <a:lnTo>
                    <a:pt x="1842" y="1930"/>
                  </a:lnTo>
                  <a:lnTo>
                    <a:pt x="1923" y="3238"/>
                  </a:lnTo>
                  <a:lnTo>
                    <a:pt x="1970" y="3993"/>
                  </a:lnTo>
                  <a:lnTo>
                    <a:pt x="2050" y="5300"/>
                  </a:lnTo>
                  <a:lnTo>
                    <a:pt x="2158" y="7051"/>
                  </a:lnTo>
                  <a:lnTo>
                    <a:pt x="1" y="20042"/>
                  </a:lnTo>
                  <a:lnTo>
                    <a:pt x="12507" y="20042"/>
                  </a:lnTo>
                  <a:lnTo>
                    <a:pt x="9299" y="6899"/>
                  </a:lnTo>
                  <a:lnTo>
                    <a:pt x="9270" y="5558"/>
                  </a:lnTo>
                  <a:lnTo>
                    <a:pt x="9241" y="4253"/>
                  </a:lnTo>
                  <a:lnTo>
                    <a:pt x="9225" y="3499"/>
                  </a:lnTo>
                  <a:lnTo>
                    <a:pt x="9196" y="2194"/>
                  </a:lnTo>
                  <a:lnTo>
                    <a:pt x="91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88;p59">
              <a:extLst>
                <a:ext uri="{FF2B5EF4-FFF2-40B4-BE49-F238E27FC236}">
                  <a16:creationId xmlns:a16="http://schemas.microsoft.com/office/drawing/2014/main" id="{300A9531-8558-08A9-27A6-98903E105D41}"/>
                </a:ext>
              </a:extLst>
            </p:cNvPr>
            <p:cNvSpPr/>
            <p:nvPr/>
          </p:nvSpPr>
          <p:spPr>
            <a:xfrm>
              <a:off x="577150" y="3061175"/>
              <a:ext cx="184550" cy="39225"/>
            </a:xfrm>
            <a:custGeom>
              <a:avLst/>
              <a:gdLst/>
              <a:ahLst/>
              <a:cxnLst/>
              <a:rect l="l" t="t" r="r" b="b"/>
              <a:pathLst>
                <a:path w="7382" h="1569" extrusionOk="0">
                  <a:moveTo>
                    <a:pt x="0" y="0"/>
                  </a:moveTo>
                  <a:lnTo>
                    <a:pt x="80" y="1308"/>
                  </a:lnTo>
                  <a:cubicBezTo>
                    <a:pt x="2515" y="1395"/>
                    <a:pt x="4948" y="1483"/>
                    <a:pt x="7382" y="1569"/>
                  </a:cubicBezTo>
                  <a:lnTo>
                    <a:pt x="7353" y="264"/>
                  </a:lnTo>
                  <a:cubicBezTo>
                    <a:pt x="4903" y="177"/>
                    <a:pt x="2451" y="89"/>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989;p59">
              <a:extLst>
                <a:ext uri="{FF2B5EF4-FFF2-40B4-BE49-F238E27FC236}">
                  <a16:creationId xmlns:a16="http://schemas.microsoft.com/office/drawing/2014/main" id="{51001F55-9264-23BD-5FEF-A98C6D8B9076}"/>
                </a:ext>
              </a:extLst>
            </p:cNvPr>
            <p:cNvSpPr/>
            <p:nvPr/>
          </p:nvSpPr>
          <p:spPr>
            <a:xfrm>
              <a:off x="580325" y="3112750"/>
              <a:ext cx="182500" cy="39175"/>
            </a:xfrm>
            <a:custGeom>
              <a:avLst/>
              <a:gdLst/>
              <a:ahLst/>
              <a:cxnLst/>
              <a:rect l="l" t="t" r="r" b="b"/>
              <a:pathLst>
                <a:path w="7300" h="1567" extrusionOk="0">
                  <a:moveTo>
                    <a:pt x="0" y="0"/>
                  </a:moveTo>
                  <a:lnTo>
                    <a:pt x="80" y="1307"/>
                  </a:lnTo>
                  <a:cubicBezTo>
                    <a:pt x="2487" y="1393"/>
                    <a:pt x="4894" y="1479"/>
                    <a:pt x="7300" y="1567"/>
                  </a:cubicBezTo>
                  <a:lnTo>
                    <a:pt x="7271" y="261"/>
                  </a:lnTo>
                  <a:cubicBezTo>
                    <a:pt x="4848" y="175"/>
                    <a:pt x="2423" y="88"/>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990;p59">
              <a:extLst>
                <a:ext uri="{FF2B5EF4-FFF2-40B4-BE49-F238E27FC236}">
                  <a16:creationId xmlns:a16="http://schemas.microsoft.com/office/drawing/2014/main" id="{161D69D2-F222-99CF-58D1-D5B94D812EBA}"/>
                </a:ext>
              </a:extLst>
            </p:cNvPr>
            <p:cNvSpPr/>
            <p:nvPr/>
          </p:nvSpPr>
          <p:spPr>
            <a:xfrm>
              <a:off x="585050" y="3051125"/>
              <a:ext cx="92700" cy="143775"/>
            </a:xfrm>
            <a:custGeom>
              <a:avLst/>
              <a:gdLst/>
              <a:ahLst/>
              <a:cxnLst/>
              <a:rect l="l" t="t" r="r" b="b"/>
              <a:pathLst>
                <a:path w="3708" h="5751" extrusionOk="0">
                  <a:moveTo>
                    <a:pt x="1233" y="1"/>
                  </a:moveTo>
                  <a:cubicBezTo>
                    <a:pt x="0" y="1"/>
                    <a:pt x="63" y="5750"/>
                    <a:pt x="1867" y="5750"/>
                  </a:cubicBezTo>
                  <a:cubicBezTo>
                    <a:pt x="1869" y="5750"/>
                    <a:pt x="1871" y="5750"/>
                    <a:pt x="1872" y="5750"/>
                  </a:cubicBezTo>
                  <a:cubicBezTo>
                    <a:pt x="3708" y="5739"/>
                    <a:pt x="2507" y="162"/>
                    <a:pt x="1286" y="4"/>
                  </a:cubicBezTo>
                  <a:cubicBezTo>
                    <a:pt x="1268" y="2"/>
                    <a:pt x="1250" y="1"/>
                    <a:pt x="1233" y="1"/>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991;p59">
              <a:extLst>
                <a:ext uri="{FF2B5EF4-FFF2-40B4-BE49-F238E27FC236}">
                  <a16:creationId xmlns:a16="http://schemas.microsoft.com/office/drawing/2014/main" id="{4A967D88-B1A8-6F8C-01B9-03E961FC60A5}"/>
                </a:ext>
              </a:extLst>
            </p:cNvPr>
            <p:cNvSpPr/>
            <p:nvPr/>
          </p:nvSpPr>
          <p:spPr>
            <a:xfrm>
              <a:off x="853550" y="3095050"/>
              <a:ext cx="261450" cy="418925"/>
            </a:xfrm>
            <a:custGeom>
              <a:avLst/>
              <a:gdLst/>
              <a:ahLst/>
              <a:cxnLst/>
              <a:rect l="l" t="t" r="r" b="b"/>
              <a:pathLst>
                <a:path w="10458" h="16757" extrusionOk="0">
                  <a:moveTo>
                    <a:pt x="7649" y="1"/>
                  </a:moveTo>
                  <a:lnTo>
                    <a:pt x="1451" y="152"/>
                  </a:lnTo>
                  <a:lnTo>
                    <a:pt x="1541" y="1616"/>
                  </a:lnTo>
                  <a:lnTo>
                    <a:pt x="1608" y="2708"/>
                  </a:lnTo>
                  <a:lnTo>
                    <a:pt x="1648" y="3338"/>
                  </a:lnTo>
                  <a:lnTo>
                    <a:pt x="1715" y="4431"/>
                  </a:lnTo>
                  <a:lnTo>
                    <a:pt x="1805" y="5896"/>
                  </a:lnTo>
                  <a:lnTo>
                    <a:pt x="1" y="16757"/>
                  </a:lnTo>
                  <a:lnTo>
                    <a:pt x="10457" y="16757"/>
                  </a:lnTo>
                  <a:lnTo>
                    <a:pt x="7775" y="5769"/>
                  </a:lnTo>
                  <a:lnTo>
                    <a:pt x="7750" y="4648"/>
                  </a:lnTo>
                  <a:lnTo>
                    <a:pt x="7726" y="3557"/>
                  </a:lnTo>
                  <a:lnTo>
                    <a:pt x="7712" y="2926"/>
                  </a:lnTo>
                  <a:lnTo>
                    <a:pt x="7688" y="1836"/>
                  </a:lnTo>
                  <a:lnTo>
                    <a:pt x="76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992;p59">
              <a:extLst>
                <a:ext uri="{FF2B5EF4-FFF2-40B4-BE49-F238E27FC236}">
                  <a16:creationId xmlns:a16="http://schemas.microsoft.com/office/drawing/2014/main" id="{795E32FB-B1F0-438F-C4B0-C8B8A7A64A6C}"/>
                </a:ext>
              </a:extLst>
            </p:cNvPr>
            <p:cNvSpPr/>
            <p:nvPr/>
          </p:nvSpPr>
          <p:spPr>
            <a:xfrm>
              <a:off x="892075" y="3135400"/>
              <a:ext cx="154275" cy="32800"/>
            </a:xfrm>
            <a:custGeom>
              <a:avLst/>
              <a:gdLst/>
              <a:ahLst/>
              <a:cxnLst/>
              <a:rect l="l" t="t" r="r" b="b"/>
              <a:pathLst>
                <a:path w="6171" h="1312" extrusionOk="0">
                  <a:moveTo>
                    <a:pt x="0" y="0"/>
                  </a:moveTo>
                  <a:lnTo>
                    <a:pt x="67" y="1094"/>
                  </a:lnTo>
                  <a:cubicBezTo>
                    <a:pt x="2102" y="1166"/>
                    <a:pt x="4137" y="1239"/>
                    <a:pt x="6171" y="1312"/>
                  </a:cubicBezTo>
                  <a:lnTo>
                    <a:pt x="6147" y="222"/>
                  </a:lnTo>
                  <a:cubicBezTo>
                    <a:pt x="4099" y="149"/>
                    <a:pt x="2050" y="75"/>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993;p59">
              <a:extLst>
                <a:ext uri="{FF2B5EF4-FFF2-40B4-BE49-F238E27FC236}">
                  <a16:creationId xmlns:a16="http://schemas.microsoft.com/office/drawing/2014/main" id="{0CB152DA-9BB1-913D-E3FC-2BAAC764C952}"/>
                </a:ext>
              </a:extLst>
            </p:cNvPr>
            <p:cNvSpPr/>
            <p:nvPr/>
          </p:nvSpPr>
          <p:spPr>
            <a:xfrm>
              <a:off x="894700" y="3178500"/>
              <a:ext cx="152600" cy="32775"/>
            </a:xfrm>
            <a:custGeom>
              <a:avLst/>
              <a:gdLst/>
              <a:ahLst/>
              <a:cxnLst/>
              <a:rect l="l" t="t" r="r" b="b"/>
              <a:pathLst>
                <a:path w="6104" h="1311" extrusionOk="0">
                  <a:moveTo>
                    <a:pt x="0" y="0"/>
                  </a:moveTo>
                  <a:lnTo>
                    <a:pt x="69" y="1095"/>
                  </a:lnTo>
                  <a:cubicBezTo>
                    <a:pt x="2080" y="1166"/>
                    <a:pt x="4092" y="1237"/>
                    <a:pt x="6104" y="1310"/>
                  </a:cubicBezTo>
                  <a:lnTo>
                    <a:pt x="6079" y="219"/>
                  </a:lnTo>
                  <a:cubicBezTo>
                    <a:pt x="4053" y="146"/>
                    <a:pt x="2026" y="73"/>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994;p59">
              <a:extLst>
                <a:ext uri="{FF2B5EF4-FFF2-40B4-BE49-F238E27FC236}">
                  <a16:creationId xmlns:a16="http://schemas.microsoft.com/office/drawing/2014/main" id="{0FD36F8D-E9B6-7B13-C1E5-0AD755A75CB3}"/>
                </a:ext>
              </a:extLst>
            </p:cNvPr>
            <p:cNvSpPr/>
            <p:nvPr/>
          </p:nvSpPr>
          <p:spPr>
            <a:xfrm>
              <a:off x="898375" y="3128000"/>
              <a:ext cx="63450" cy="98400"/>
            </a:xfrm>
            <a:custGeom>
              <a:avLst/>
              <a:gdLst/>
              <a:ahLst/>
              <a:cxnLst/>
              <a:rect l="l" t="t" r="r" b="b"/>
              <a:pathLst>
                <a:path w="2538" h="3936" extrusionOk="0">
                  <a:moveTo>
                    <a:pt x="844" y="0"/>
                  </a:moveTo>
                  <a:cubicBezTo>
                    <a:pt x="1" y="0"/>
                    <a:pt x="43" y="3936"/>
                    <a:pt x="1277" y="3936"/>
                  </a:cubicBezTo>
                  <a:cubicBezTo>
                    <a:pt x="1279" y="3936"/>
                    <a:pt x="1280" y="3936"/>
                    <a:pt x="1281" y="3936"/>
                  </a:cubicBezTo>
                  <a:cubicBezTo>
                    <a:pt x="2537" y="3929"/>
                    <a:pt x="1716" y="111"/>
                    <a:pt x="880" y="3"/>
                  </a:cubicBezTo>
                  <a:cubicBezTo>
                    <a:pt x="868" y="1"/>
                    <a:pt x="856" y="0"/>
                    <a:pt x="844" y="0"/>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995;p59">
              <a:extLst>
                <a:ext uri="{FF2B5EF4-FFF2-40B4-BE49-F238E27FC236}">
                  <a16:creationId xmlns:a16="http://schemas.microsoft.com/office/drawing/2014/main" id="{D1575CAE-E821-5271-3ADD-548F251D3983}"/>
                </a:ext>
              </a:extLst>
            </p:cNvPr>
            <p:cNvSpPr/>
            <p:nvPr/>
          </p:nvSpPr>
          <p:spPr>
            <a:xfrm>
              <a:off x="285150" y="3418100"/>
              <a:ext cx="167300" cy="82975"/>
            </a:xfrm>
            <a:custGeom>
              <a:avLst/>
              <a:gdLst/>
              <a:ahLst/>
              <a:cxnLst/>
              <a:rect l="l" t="t" r="r" b="b"/>
              <a:pathLst>
                <a:path w="6692" h="3319" extrusionOk="0">
                  <a:moveTo>
                    <a:pt x="4320" y="1"/>
                  </a:moveTo>
                  <a:cubicBezTo>
                    <a:pt x="4075" y="1"/>
                    <a:pt x="3827" y="60"/>
                    <a:pt x="3610" y="174"/>
                  </a:cubicBezTo>
                  <a:cubicBezTo>
                    <a:pt x="3115" y="436"/>
                    <a:pt x="2781" y="949"/>
                    <a:pt x="2657" y="1495"/>
                  </a:cubicBezTo>
                  <a:cubicBezTo>
                    <a:pt x="2441" y="1317"/>
                    <a:pt x="2195" y="1140"/>
                    <a:pt x="1916" y="1140"/>
                  </a:cubicBezTo>
                  <a:cubicBezTo>
                    <a:pt x="1913" y="1140"/>
                    <a:pt x="1909" y="1140"/>
                    <a:pt x="1906" y="1140"/>
                  </a:cubicBezTo>
                  <a:cubicBezTo>
                    <a:pt x="1560" y="1145"/>
                    <a:pt x="1272" y="1435"/>
                    <a:pt x="1156" y="1760"/>
                  </a:cubicBezTo>
                  <a:cubicBezTo>
                    <a:pt x="1041" y="2085"/>
                    <a:pt x="1063" y="2440"/>
                    <a:pt x="1083" y="2784"/>
                  </a:cubicBezTo>
                  <a:cubicBezTo>
                    <a:pt x="961" y="2713"/>
                    <a:pt x="823" y="2678"/>
                    <a:pt x="685" y="2678"/>
                  </a:cubicBezTo>
                  <a:cubicBezTo>
                    <a:pt x="572" y="2678"/>
                    <a:pt x="459" y="2701"/>
                    <a:pt x="354" y="2749"/>
                  </a:cubicBezTo>
                  <a:cubicBezTo>
                    <a:pt x="125" y="2857"/>
                    <a:pt x="42" y="3069"/>
                    <a:pt x="1" y="3318"/>
                  </a:cubicBezTo>
                  <a:lnTo>
                    <a:pt x="6691" y="3318"/>
                  </a:lnTo>
                  <a:cubicBezTo>
                    <a:pt x="6663" y="3076"/>
                    <a:pt x="6561" y="2819"/>
                    <a:pt x="6351" y="2694"/>
                  </a:cubicBezTo>
                  <a:cubicBezTo>
                    <a:pt x="6224" y="2618"/>
                    <a:pt x="6080" y="2579"/>
                    <a:pt x="5935" y="2579"/>
                  </a:cubicBezTo>
                  <a:cubicBezTo>
                    <a:pt x="5838" y="2579"/>
                    <a:pt x="5740" y="2597"/>
                    <a:pt x="5646" y="2632"/>
                  </a:cubicBezTo>
                  <a:cubicBezTo>
                    <a:pt x="5703" y="2223"/>
                    <a:pt x="5759" y="1807"/>
                    <a:pt x="5712" y="1395"/>
                  </a:cubicBezTo>
                  <a:cubicBezTo>
                    <a:pt x="5665" y="984"/>
                    <a:pt x="5502" y="570"/>
                    <a:pt x="5187" y="303"/>
                  </a:cubicBezTo>
                  <a:cubicBezTo>
                    <a:pt x="4947" y="99"/>
                    <a:pt x="4636" y="1"/>
                    <a:pt x="4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996;p59">
              <a:extLst>
                <a:ext uri="{FF2B5EF4-FFF2-40B4-BE49-F238E27FC236}">
                  <a16:creationId xmlns:a16="http://schemas.microsoft.com/office/drawing/2014/main" id="{B5548684-487F-F85E-E124-DE7E465F85A3}"/>
                </a:ext>
              </a:extLst>
            </p:cNvPr>
            <p:cNvSpPr/>
            <p:nvPr/>
          </p:nvSpPr>
          <p:spPr>
            <a:xfrm>
              <a:off x="327000" y="3459575"/>
              <a:ext cx="83600" cy="41500"/>
            </a:xfrm>
            <a:custGeom>
              <a:avLst/>
              <a:gdLst/>
              <a:ahLst/>
              <a:cxnLst/>
              <a:rect l="l" t="t" r="r" b="b"/>
              <a:pathLst>
                <a:path w="3344" h="1660" extrusionOk="0">
                  <a:moveTo>
                    <a:pt x="2160" y="1"/>
                  </a:moveTo>
                  <a:cubicBezTo>
                    <a:pt x="2037" y="1"/>
                    <a:pt x="1913" y="30"/>
                    <a:pt x="1805" y="88"/>
                  </a:cubicBezTo>
                  <a:cubicBezTo>
                    <a:pt x="1557" y="218"/>
                    <a:pt x="1389" y="475"/>
                    <a:pt x="1328" y="747"/>
                  </a:cubicBezTo>
                  <a:cubicBezTo>
                    <a:pt x="1219" y="659"/>
                    <a:pt x="1095" y="569"/>
                    <a:pt x="955" y="569"/>
                  </a:cubicBezTo>
                  <a:cubicBezTo>
                    <a:pt x="954" y="569"/>
                    <a:pt x="952" y="569"/>
                    <a:pt x="951" y="569"/>
                  </a:cubicBezTo>
                  <a:cubicBezTo>
                    <a:pt x="779" y="572"/>
                    <a:pt x="635" y="717"/>
                    <a:pt x="578" y="880"/>
                  </a:cubicBezTo>
                  <a:cubicBezTo>
                    <a:pt x="519" y="1042"/>
                    <a:pt x="530" y="1220"/>
                    <a:pt x="541" y="1392"/>
                  </a:cubicBezTo>
                  <a:cubicBezTo>
                    <a:pt x="479" y="1357"/>
                    <a:pt x="410" y="1339"/>
                    <a:pt x="341" y="1339"/>
                  </a:cubicBezTo>
                  <a:cubicBezTo>
                    <a:pt x="285" y="1339"/>
                    <a:pt x="229" y="1350"/>
                    <a:pt x="177" y="1375"/>
                  </a:cubicBezTo>
                  <a:cubicBezTo>
                    <a:pt x="61" y="1429"/>
                    <a:pt x="21" y="1534"/>
                    <a:pt x="0" y="1659"/>
                  </a:cubicBezTo>
                  <a:lnTo>
                    <a:pt x="3344" y="1659"/>
                  </a:lnTo>
                  <a:cubicBezTo>
                    <a:pt x="3331" y="1538"/>
                    <a:pt x="3280" y="1410"/>
                    <a:pt x="3175" y="1347"/>
                  </a:cubicBezTo>
                  <a:cubicBezTo>
                    <a:pt x="3111" y="1309"/>
                    <a:pt x="3040" y="1290"/>
                    <a:pt x="2967" y="1290"/>
                  </a:cubicBezTo>
                  <a:cubicBezTo>
                    <a:pt x="2918" y="1290"/>
                    <a:pt x="2869" y="1299"/>
                    <a:pt x="2821" y="1316"/>
                  </a:cubicBezTo>
                  <a:cubicBezTo>
                    <a:pt x="2851" y="1111"/>
                    <a:pt x="2878" y="903"/>
                    <a:pt x="2855" y="698"/>
                  </a:cubicBezTo>
                  <a:cubicBezTo>
                    <a:pt x="2832" y="492"/>
                    <a:pt x="2750" y="285"/>
                    <a:pt x="2592" y="151"/>
                  </a:cubicBezTo>
                  <a:cubicBezTo>
                    <a:pt x="2473" y="49"/>
                    <a:pt x="2317" y="1"/>
                    <a:pt x="2160" y="1"/>
                  </a:cubicBezTo>
                  <a:close/>
                </a:path>
              </a:pathLst>
            </a:custGeom>
            <a:solidFill>
              <a:srgbClr val="688E43">
                <a:alpha val="69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997;p59">
              <a:extLst>
                <a:ext uri="{FF2B5EF4-FFF2-40B4-BE49-F238E27FC236}">
                  <a16:creationId xmlns:a16="http://schemas.microsoft.com/office/drawing/2014/main" id="{1C18A6F3-A1A6-9042-674A-302C1B3C2E7F}"/>
                </a:ext>
              </a:extLst>
            </p:cNvPr>
            <p:cNvSpPr/>
            <p:nvPr/>
          </p:nvSpPr>
          <p:spPr>
            <a:xfrm>
              <a:off x="395450" y="3140350"/>
              <a:ext cx="259825" cy="373625"/>
            </a:xfrm>
            <a:custGeom>
              <a:avLst/>
              <a:gdLst/>
              <a:ahLst/>
              <a:cxnLst/>
              <a:rect l="l" t="t" r="r" b="b"/>
              <a:pathLst>
                <a:path w="10393" h="14945" extrusionOk="0">
                  <a:moveTo>
                    <a:pt x="388" y="1"/>
                  </a:moveTo>
                  <a:lnTo>
                    <a:pt x="0" y="14945"/>
                  </a:lnTo>
                  <a:lnTo>
                    <a:pt x="9827" y="14945"/>
                  </a:lnTo>
                  <a:lnTo>
                    <a:pt x="10393" y="4577"/>
                  </a:lnTo>
                  <a:lnTo>
                    <a:pt x="3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998;p59">
              <a:extLst>
                <a:ext uri="{FF2B5EF4-FFF2-40B4-BE49-F238E27FC236}">
                  <a16:creationId xmlns:a16="http://schemas.microsoft.com/office/drawing/2014/main" id="{ACDCBD2C-94BC-1071-A1C4-E64B0F99841C}"/>
                </a:ext>
              </a:extLst>
            </p:cNvPr>
            <p:cNvSpPr/>
            <p:nvPr/>
          </p:nvSpPr>
          <p:spPr>
            <a:xfrm>
              <a:off x="394275" y="3127950"/>
              <a:ext cx="275375" cy="139700"/>
            </a:xfrm>
            <a:custGeom>
              <a:avLst/>
              <a:gdLst/>
              <a:ahLst/>
              <a:cxnLst/>
              <a:rect l="l" t="t" r="r" b="b"/>
              <a:pathLst>
                <a:path w="11015" h="5588" extrusionOk="0">
                  <a:moveTo>
                    <a:pt x="269" y="1"/>
                  </a:moveTo>
                  <a:lnTo>
                    <a:pt x="1" y="578"/>
                  </a:lnTo>
                  <a:lnTo>
                    <a:pt x="10745" y="5588"/>
                  </a:lnTo>
                  <a:lnTo>
                    <a:pt x="11015" y="5012"/>
                  </a:lnTo>
                  <a:lnTo>
                    <a:pt x="2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999;p59">
              <a:extLst>
                <a:ext uri="{FF2B5EF4-FFF2-40B4-BE49-F238E27FC236}">
                  <a16:creationId xmlns:a16="http://schemas.microsoft.com/office/drawing/2014/main" id="{A29F8328-4150-2BCF-C8FC-0811A708FE14}"/>
                </a:ext>
              </a:extLst>
            </p:cNvPr>
            <p:cNvSpPr/>
            <p:nvPr/>
          </p:nvSpPr>
          <p:spPr>
            <a:xfrm>
              <a:off x="436800" y="3264175"/>
              <a:ext cx="31250" cy="56025"/>
            </a:xfrm>
            <a:custGeom>
              <a:avLst/>
              <a:gdLst/>
              <a:ahLst/>
              <a:cxnLst/>
              <a:rect l="l" t="t" r="r" b="b"/>
              <a:pathLst>
                <a:path w="1250" h="2241" extrusionOk="0">
                  <a:moveTo>
                    <a:pt x="1192" y="0"/>
                  </a:moveTo>
                  <a:lnTo>
                    <a:pt x="1" y="42"/>
                  </a:lnTo>
                  <a:lnTo>
                    <a:pt x="1" y="2241"/>
                  </a:lnTo>
                  <a:lnTo>
                    <a:pt x="1249" y="2241"/>
                  </a:lnTo>
                  <a:lnTo>
                    <a:pt x="1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00;p59">
              <a:extLst>
                <a:ext uri="{FF2B5EF4-FFF2-40B4-BE49-F238E27FC236}">
                  <a16:creationId xmlns:a16="http://schemas.microsoft.com/office/drawing/2014/main" id="{070218E5-E3C2-CDCE-7FE3-F67601E45185}"/>
                </a:ext>
              </a:extLst>
            </p:cNvPr>
            <p:cNvSpPr/>
            <p:nvPr/>
          </p:nvSpPr>
          <p:spPr>
            <a:xfrm>
              <a:off x="513575" y="3264175"/>
              <a:ext cx="31250" cy="56025"/>
            </a:xfrm>
            <a:custGeom>
              <a:avLst/>
              <a:gdLst/>
              <a:ahLst/>
              <a:cxnLst/>
              <a:rect l="l" t="t" r="r" b="b"/>
              <a:pathLst>
                <a:path w="1250" h="2241" extrusionOk="0">
                  <a:moveTo>
                    <a:pt x="1192" y="0"/>
                  </a:moveTo>
                  <a:lnTo>
                    <a:pt x="0" y="42"/>
                  </a:lnTo>
                  <a:lnTo>
                    <a:pt x="0" y="2241"/>
                  </a:lnTo>
                  <a:lnTo>
                    <a:pt x="1249" y="2241"/>
                  </a:lnTo>
                  <a:lnTo>
                    <a:pt x="1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01;p59">
              <a:extLst>
                <a:ext uri="{FF2B5EF4-FFF2-40B4-BE49-F238E27FC236}">
                  <a16:creationId xmlns:a16="http://schemas.microsoft.com/office/drawing/2014/main" id="{E062046D-3962-6585-F05B-0BF270239582}"/>
                </a:ext>
              </a:extLst>
            </p:cNvPr>
            <p:cNvSpPr/>
            <p:nvPr/>
          </p:nvSpPr>
          <p:spPr>
            <a:xfrm>
              <a:off x="585975" y="3264175"/>
              <a:ext cx="31225" cy="56025"/>
            </a:xfrm>
            <a:custGeom>
              <a:avLst/>
              <a:gdLst/>
              <a:ahLst/>
              <a:cxnLst/>
              <a:rect l="l" t="t" r="r" b="b"/>
              <a:pathLst>
                <a:path w="1249" h="2241" extrusionOk="0">
                  <a:moveTo>
                    <a:pt x="1192" y="0"/>
                  </a:moveTo>
                  <a:lnTo>
                    <a:pt x="0" y="42"/>
                  </a:lnTo>
                  <a:lnTo>
                    <a:pt x="0" y="2241"/>
                  </a:lnTo>
                  <a:lnTo>
                    <a:pt x="1249" y="2241"/>
                  </a:lnTo>
                  <a:lnTo>
                    <a:pt x="119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02;p59">
              <a:extLst>
                <a:ext uri="{FF2B5EF4-FFF2-40B4-BE49-F238E27FC236}">
                  <a16:creationId xmlns:a16="http://schemas.microsoft.com/office/drawing/2014/main" id="{BDDBDAA1-37E2-568F-55B4-B9DCB1CBD94D}"/>
                </a:ext>
              </a:extLst>
            </p:cNvPr>
            <p:cNvSpPr/>
            <p:nvPr/>
          </p:nvSpPr>
          <p:spPr>
            <a:xfrm>
              <a:off x="436800" y="3348875"/>
              <a:ext cx="31250" cy="56050"/>
            </a:xfrm>
            <a:custGeom>
              <a:avLst/>
              <a:gdLst/>
              <a:ahLst/>
              <a:cxnLst/>
              <a:rect l="l" t="t" r="r" b="b"/>
              <a:pathLst>
                <a:path w="1250" h="2242" extrusionOk="0">
                  <a:moveTo>
                    <a:pt x="1192" y="1"/>
                  </a:moveTo>
                  <a:lnTo>
                    <a:pt x="1" y="43"/>
                  </a:lnTo>
                  <a:lnTo>
                    <a:pt x="1" y="2242"/>
                  </a:lnTo>
                  <a:lnTo>
                    <a:pt x="1249" y="2242"/>
                  </a:lnTo>
                  <a:lnTo>
                    <a:pt x="1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003;p59">
              <a:extLst>
                <a:ext uri="{FF2B5EF4-FFF2-40B4-BE49-F238E27FC236}">
                  <a16:creationId xmlns:a16="http://schemas.microsoft.com/office/drawing/2014/main" id="{E5B84B3B-6285-087B-8D57-8EC36548C936}"/>
                </a:ext>
              </a:extLst>
            </p:cNvPr>
            <p:cNvSpPr/>
            <p:nvPr/>
          </p:nvSpPr>
          <p:spPr>
            <a:xfrm>
              <a:off x="513575" y="3348875"/>
              <a:ext cx="31250" cy="56050"/>
            </a:xfrm>
            <a:custGeom>
              <a:avLst/>
              <a:gdLst/>
              <a:ahLst/>
              <a:cxnLst/>
              <a:rect l="l" t="t" r="r" b="b"/>
              <a:pathLst>
                <a:path w="1250" h="2242" extrusionOk="0">
                  <a:moveTo>
                    <a:pt x="1192" y="1"/>
                  </a:moveTo>
                  <a:lnTo>
                    <a:pt x="0" y="43"/>
                  </a:lnTo>
                  <a:lnTo>
                    <a:pt x="0" y="2242"/>
                  </a:lnTo>
                  <a:lnTo>
                    <a:pt x="1249" y="2242"/>
                  </a:lnTo>
                  <a:lnTo>
                    <a:pt x="1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04;p59">
              <a:extLst>
                <a:ext uri="{FF2B5EF4-FFF2-40B4-BE49-F238E27FC236}">
                  <a16:creationId xmlns:a16="http://schemas.microsoft.com/office/drawing/2014/main" id="{08F7CD80-3EAA-233E-1B23-2E74DD3A6394}"/>
                </a:ext>
              </a:extLst>
            </p:cNvPr>
            <p:cNvSpPr/>
            <p:nvPr/>
          </p:nvSpPr>
          <p:spPr>
            <a:xfrm>
              <a:off x="585975" y="3348875"/>
              <a:ext cx="31225" cy="56050"/>
            </a:xfrm>
            <a:custGeom>
              <a:avLst/>
              <a:gdLst/>
              <a:ahLst/>
              <a:cxnLst/>
              <a:rect l="l" t="t" r="r" b="b"/>
              <a:pathLst>
                <a:path w="1249" h="2242" extrusionOk="0">
                  <a:moveTo>
                    <a:pt x="1192" y="1"/>
                  </a:moveTo>
                  <a:lnTo>
                    <a:pt x="0" y="43"/>
                  </a:lnTo>
                  <a:lnTo>
                    <a:pt x="0" y="2242"/>
                  </a:lnTo>
                  <a:lnTo>
                    <a:pt x="1249" y="2242"/>
                  </a:lnTo>
                  <a:lnTo>
                    <a:pt x="1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05;p59">
              <a:extLst>
                <a:ext uri="{FF2B5EF4-FFF2-40B4-BE49-F238E27FC236}">
                  <a16:creationId xmlns:a16="http://schemas.microsoft.com/office/drawing/2014/main" id="{81AFF54E-2EB3-4971-CD61-BBCCF4502B6A}"/>
                </a:ext>
              </a:extLst>
            </p:cNvPr>
            <p:cNvSpPr/>
            <p:nvPr/>
          </p:nvSpPr>
          <p:spPr>
            <a:xfrm>
              <a:off x="1157750" y="3061175"/>
              <a:ext cx="175550" cy="452800"/>
            </a:xfrm>
            <a:custGeom>
              <a:avLst/>
              <a:gdLst/>
              <a:ahLst/>
              <a:cxnLst/>
              <a:rect l="l" t="t" r="r" b="b"/>
              <a:pathLst>
                <a:path w="7022" h="18112" extrusionOk="0">
                  <a:moveTo>
                    <a:pt x="1445" y="0"/>
                  </a:moveTo>
                  <a:lnTo>
                    <a:pt x="1192" y="3153"/>
                  </a:lnTo>
                  <a:lnTo>
                    <a:pt x="971" y="5955"/>
                  </a:lnTo>
                  <a:lnTo>
                    <a:pt x="717" y="9127"/>
                  </a:lnTo>
                  <a:lnTo>
                    <a:pt x="494" y="11923"/>
                  </a:lnTo>
                  <a:lnTo>
                    <a:pt x="1" y="18112"/>
                  </a:lnTo>
                  <a:lnTo>
                    <a:pt x="7022" y="18112"/>
                  </a:lnTo>
                  <a:lnTo>
                    <a:pt x="6478" y="12736"/>
                  </a:lnTo>
                  <a:lnTo>
                    <a:pt x="6182" y="9815"/>
                  </a:lnTo>
                  <a:lnTo>
                    <a:pt x="5858" y="6618"/>
                  </a:lnTo>
                  <a:lnTo>
                    <a:pt x="5563" y="3703"/>
                  </a:lnTo>
                  <a:lnTo>
                    <a:pt x="5201" y="122"/>
                  </a:lnTo>
                  <a:lnTo>
                    <a:pt x="14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006;p59">
              <a:extLst>
                <a:ext uri="{FF2B5EF4-FFF2-40B4-BE49-F238E27FC236}">
                  <a16:creationId xmlns:a16="http://schemas.microsoft.com/office/drawing/2014/main" id="{7230B358-C96A-7BE2-CC17-09DBD57A0EA0}"/>
                </a:ext>
              </a:extLst>
            </p:cNvPr>
            <p:cNvSpPr/>
            <p:nvPr/>
          </p:nvSpPr>
          <p:spPr>
            <a:xfrm>
              <a:off x="1182000" y="3139975"/>
              <a:ext cx="122200" cy="86650"/>
            </a:xfrm>
            <a:custGeom>
              <a:avLst/>
              <a:gdLst/>
              <a:ahLst/>
              <a:cxnLst/>
              <a:rect l="l" t="t" r="r" b="b"/>
              <a:pathLst>
                <a:path w="4888" h="3466" extrusionOk="0">
                  <a:moveTo>
                    <a:pt x="224" y="1"/>
                  </a:moveTo>
                  <a:lnTo>
                    <a:pt x="1" y="2802"/>
                  </a:lnTo>
                  <a:cubicBezTo>
                    <a:pt x="1629" y="3022"/>
                    <a:pt x="3258" y="3244"/>
                    <a:pt x="4888" y="3466"/>
                  </a:cubicBezTo>
                  <a:lnTo>
                    <a:pt x="4593" y="551"/>
                  </a:lnTo>
                  <a:lnTo>
                    <a:pt x="224" y="1"/>
                  </a:lnTo>
                  <a:close/>
                </a:path>
              </a:pathLst>
            </a:custGeom>
            <a:solidFill>
              <a:srgbClr val="811A04">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007;p59">
              <a:extLst>
                <a:ext uri="{FF2B5EF4-FFF2-40B4-BE49-F238E27FC236}">
                  <a16:creationId xmlns:a16="http://schemas.microsoft.com/office/drawing/2014/main" id="{7FB5E756-E814-DFB4-C7B4-34E72B2311EC}"/>
                </a:ext>
              </a:extLst>
            </p:cNvPr>
            <p:cNvSpPr/>
            <p:nvPr/>
          </p:nvSpPr>
          <p:spPr>
            <a:xfrm>
              <a:off x="1170075" y="3289325"/>
              <a:ext cx="149625" cy="90250"/>
            </a:xfrm>
            <a:custGeom>
              <a:avLst/>
              <a:gdLst/>
              <a:ahLst/>
              <a:cxnLst/>
              <a:rect l="l" t="t" r="r" b="b"/>
              <a:pathLst>
                <a:path w="5985" h="3610" extrusionOk="0">
                  <a:moveTo>
                    <a:pt x="224" y="1"/>
                  </a:moveTo>
                  <a:lnTo>
                    <a:pt x="1" y="2797"/>
                  </a:lnTo>
                  <a:cubicBezTo>
                    <a:pt x="1996" y="3069"/>
                    <a:pt x="3990" y="3340"/>
                    <a:pt x="5985" y="3610"/>
                  </a:cubicBezTo>
                  <a:lnTo>
                    <a:pt x="5689" y="689"/>
                  </a:lnTo>
                  <a:cubicBezTo>
                    <a:pt x="3868" y="460"/>
                    <a:pt x="2046" y="230"/>
                    <a:pt x="224" y="1"/>
                  </a:cubicBezTo>
                  <a:close/>
                </a:path>
              </a:pathLst>
            </a:custGeom>
            <a:solidFill>
              <a:srgbClr val="811A04">
                <a:alpha val="798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008;p59">
              <a:extLst>
                <a:ext uri="{FF2B5EF4-FFF2-40B4-BE49-F238E27FC236}">
                  <a16:creationId xmlns:a16="http://schemas.microsoft.com/office/drawing/2014/main" id="{4F523B2E-DCB3-FBBC-35AC-19F598D2454A}"/>
                </a:ext>
              </a:extLst>
            </p:cNvPr>
            <p:cNvSpPr/>
            <p:nvPr/>
          </p:nvSpPr>
          <p:spPr>
            <a:xfrm>
              <a:off x="1027125" y="3225625"/>
              <a:ext cx="200525" cy="288350"/>
            </a:xfrm>
            <a:custGeom>
              <a:avLst/>
              <a:gdLst/>
              <a:ahLst/>
              <a:cxnLst/>
              <a:rect l="l" t="t" r="r" b="b"/>
              <a:pathLst>
                <a:path w="8021" h="11534" extrusionOk="0">
                  <a:moveTo>
                    <a:pt x="299" y="0"/>
                  </a:moveTo>
                  <a:lnTo>
                    <a:pt x="0" y="11534"/>
                  </a:lnTo>
                  <a:lnTo>
                    <a:pt x="7584" y="11534"/>
                  </a:lnTo>
                  <a:lnTo>
                    <a:pt x="8021" y="3532"/>
                  </a:lnTo>
                  <a:lnTo>
                    <a:pt x="2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009;p59">
              <a:extLst>
                <a:ext uri="{FF2B5EF4-FFF2-40B4-BE49-F238E27FC236}">
                  <a16:creationId xmlns:a16="http://schemas.microsoft.com/office/drawing/2014/main" id="{69AF5D51-A4A5-A9D9-B402-7859664E34B3}"/>
                </a:ext>
              </a:extLst>
            </p:cNvPr>
            <p:cNvSpPr/>
            <p:nvPr/>
          </p:nvSpPr>
          <p:spPr>
            <a:xfrm>
              <a:off x="1026200" y="3216025"/>
              <a:ext cx="212550" cy="107875"/>
            </a:xfrm>
            <a:custGeom>
              <a:avLst/>
              <a:gdLst/>
              <a:ahLst/>
              <a:cxnLst/>
              <a:rect l="l" t="t" r="r" b="b"/>
              <a:pathLst>
                <a:path w="8502" h="4315" extrusionOk="0">
                  <a:moveTo>
                    <a:pt x="209" y="1"/>
                  </a:moveTo>
                  <a:lnTo>
                    <a:pt x="1" y="447"/>
                  </a:lnTo>
                  <a:lnTo>
                    <a:pt x="8292" y="4314"/>
                  </a:lnTo>
                  <a:lnTo>
                    <a:pt x="8501" y="3868"/>
                  </a:lnTo>
                  <a:lnTo>
                    <a:pt x="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010;p59">
              <a:extLst>
                <a:ext uri="{FF2B5EF4-FFF2-40B4-BE49-F238E27FC236}">
                  <a16:creationId xmlns:a16="http://schemas.microsoft.com/office/drawing/2014/main" id="{9D1B0C4E-525B-A204-7BFA-02F9321ECC4E}"/>
                </a:ext>
              </a:extLst>
            </p:cNvPr>
            <p:cNvSpPr/>
            <p:nvPr/>
          </p:nvSpPr>
          <p:spPr>
            <a:xfrm>
              <a:off x="1059025" y="3321175"/>
              <a:ext cx="24125" cy="43225"/>
            </a:xfrm>
            <a:custGeom>
              <a:avLst/>
              <a:gdLst/>
              <a:ahLst/>
              <a:cxnLst/>
              <a:rect l="l" t="t" r="r" b="b"/>
              <a:pathLst>
                <a:path w="965" h="1729" extrusionOk="0">
                  <a:moveTo>
                    <a:pt x="921" y="0"/>
                  </a:moveTo>
                  <a:lnTo>
                    <a:pt x="0" y="32"/>
                  </a:lnTo>
                  <a:lnTo>
                    <a:pt x="0" y="1729"/>
                  </a:lnTo>
                  <a:lnTo>
                    <a:pt x="965" y="1729"/>
                  </a:lnTo>
                  <a:lnTo>
                    <a:pt x="9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011;p59">
              <a:extLst>
                <a:ext uri="{FF2B5EF4-FFF2-40B4-BE49-F238E27FC236}">
                  <a16:creationId xmlns:a16="http://schemas.microsoft.com/office/drawing/2014/main" id="{C393C0CC-7166-4DD6-408C-5285E4571C9E}"/>
                </a:ext>
              </a:extLst>
            </p:cNvPr>
            <p:cNvSpPr/>
            <p:nvPr/>
          </p:nvSpPr>
          <p:spPr>
            <a:xfrm>
              <a:off x="1118300" y="3321175"/>
              <a:ext cx="24125" cy="43225"/>
            </a:xfrm>
            <a:custGeom>
              <a:avLst/>
              <a:gdLst/>
              <a:ahLst/>
              <a:cxnLst/>
              <a:rect l="l" t="t" r="r" b="b"/>
              <a:pathLst>
                <a:path w="965" h="1729" extrusionOk="0">
                  <a:moveTo>
                    <a:pt x="919" y="0"/>
                  </a:moveTo>
                  <a:lnTo>
                    <a:pt x="0" y="32"/>
                  </a:lnTo>
                  <a:lnTo>
                    <a:pt x="0" y="1729"/>
                  </a:lnTo>
                  <a:lnTo>
                    <a:pt x="964" y="1729"/>
                  </a:lnTo>
                  <a:lnTo>
                    <a:pt x="9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012;p59">
              <a:extLst>
                <a:ext uri="{FF2B5EF4-FFF2-40B4-BE49-F238E27FC236}">
                  <a16:creationId xmlns:a16="http://schemas.microsoft.com/office/drawing/2014/main" id="{6E994B4E-01C0-6E75-B5B1-A36BAC99BB7B}"/>
                </a:ext>
              </a:extLst>
            </p:cNvPr>
            <p:cNvSpPr/>
            <p:nvPr/>
          </p:nvSpPr>
          <p:spPr>
            <a:xfrm>
              <a:off x="1174150" y="3321175"/>
              <a:ext cx="24150" cy="43225"/>
            </a:xfrm>
            <a:custGeom>
              <a:avLst/>
              <a:gdLst/>
              <a:ahLst/>
              <a:cxnLst/>
              <a:rect l="l" t="t" r="r" b="b"/>
              <a:pathLst>
                <a:path w="966" h="1729" extrusionOk="0">
                  <a:moveTo>
                    <a:pt x="921" y="0"/>
                  </a:moveTo>
                  <a:lnTo>
                    <a:pt x="1" y="32"/>
                  </a:lnTo>
                  <a:lnTo>
                    <a:pt x="1" y="1729"/>
                  </a:lnTo>
                  <a:lnTo>
                    <a:pt x="965" y="1729"/>
                  </a:lnTo>
                  <a:lnTo>
                    <a:pt x="9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013;p59">
              <a:extLst>
                <a:ext uri="{FF2B5EF4-FFF2-40B4-BE49-F238E27FC236}">
                  <a16:creationId xmlns:a16="http://schemas.microsoft.com/office/drawing/2014/main" id="{611D1DD9-18FC-75A1-5695-8F1C6F7DC963}"/>
                </a:ext>
              </a:extLst>
            </p:cNvPr>
            <p:cNvSpPr/>
            <p:nvPr/>
          </p:nvSpPr>
          <p:spPr>
            <a:xfrm>
              <a:off x="1059025" y="3386550"/>
              <a:ext cx="24125" cy="43250"/>
            </a:xfrm>
            <a:custGeom>
              <a:avLst/>
              <a:gdLst/>
              <a:ahLst/>
              <a:cxnLst/>
              <a:rect l="l" t="t" r="r" b="b"/>
              <a:pathLst>
                <a:path w="965" h="1730" extrusionOk="0">
                  <a:moveTo>
                    <a:pt x="921" y="1"/>
                  </a:moveTo>
                  <a:lnTo>
                    <a:pt x="0" y="33"/>
                  </a:lnTo>
                  <a:lnTo>
                    <a:pt x="0" y="1730"/>
                  </a:lnTo>
                  <a:lnTo>
                    <a:pt x="965" y="1730"/>
                  </a:lnTo>
                  <a:lnTo>
                    <a:pt x="921" y="1"/>
                  </a:lnTo>
                  <a:close/>
                </a:path>
              </a:pathLst>
            </a:custGeom>
            <a:solidFill>
              <a:srgbClr val="0026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014;p59">
              <a:extLst>
                <a:ext uri="{FF2B5EF4-FFF2-40B4-BE49-F238E27FC236}">
                  <a16:creationId xmlns:a16="http://schemas.microsoft.com/office/drawing/2014/main" id="{8976E39C-FF70-DBD4-7358-8DCE859FE922}"/>
                </a:ext>
              </a:extLst>
            </p:cNvPr>
            <p:cNvSpPr/>
            <p:nvPr/>
          </p:nvSpPr>
          <p:spPr>
            <a:xfrm>
              <a:off x="1118300" y="3386550"/>
              <a:ext cx="24125" cy="43250"/>
            </a:xfrm>
            <a:custGeom>
              <a:avLst/>
              <a:gdLst/>
              <a:ahLst/>
              <a:cxnLst/>
              <a:rect l="l" t="t" r="r" b="b"/>
              <a:pathLst>
                <a:path w="965" h="1730" extrusionOk="0">
                  <a:moveTo>
                    <a:pt x="919" y="1"/>
                  </a:moveTo>
                  <a:lnTo>
                    <a:pt x="0" y="33"/>
                  </a:lnTo>
                  <a:lnTo>
                    <a:pt x="0" y="1730"/>
                  </a:lnTo>
                  <a:lnTo>
                    <a:pt x="964" y="1730"/>
                  </a:lnTo>
                  <a:lnTo>
                    <a:pt x="9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015;p59">
              <a:extLst>
                <a:ext uri="{FF2B5EF4-FFF2-40B4-BE49-F238E27FC236}">
                  <a16:creationId xmlns:a16="http://schemas.microsoft.com/office/drawing/2014/main" id="{6D9A84F2-4959-8267-4968-694BD172E1DC}"/>
                </a:ext>
              </a:extLst>
            </p:cNvPr>
            <p:cNvSpPr/>
            <p:nvPr/>
          </p:nvSpPr>
          <p:spPr>
            <a:xfrm>
              <a:off x="1174150" y="3386550"/>
              <a:ext cx="24150" cy="43250"/>
            </a:xfrm>
            <a:custGeom>
              <a:avLst/>
              <a:gdLst/>
              <a:ahLst/>
              <a:cxnLst/>
              <a:rect l="l" t="t" r="r" b="b"/>
              <a:pathLst>
                <a:path w="966" h="1730" extrusionOk="0">
                  <a:moveTo>
                    <a:pt x="921" y="1"/>
                  </a:moveTo>
                  <a:lnTo>
                    <a:pt x="1" y="33"/>
                  </a:lnTo>
                  <a:lnTo>
                    <a:pt x="1" y="1730"/>
                  </a:lnTo>
                  <a:lnTo>
                    <a:pt x="965" y="1730"/>
                  </a:lnTo>
                  <a:lnTo>
                    <a:pt x="9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016;p59">
              <a:extLst>
                <a:ext uri="{FF2B5EF4-FFF2-40B4-BE49-F238E27FC236}">
                  <a16:creationId xmlns:a16="http://schemas.microsoft.com/office/drawing/2014/main" id="{9ECE523F-A914-0F2F-B95A-39C930AB00DF}"/>
                </a:ext>
              </a:extLst>
            </p:cNvPr>
            <p:cNvSpPr/>
            <p:nvPr/>
          </p:nvSpPr>
          <p:spPr>
            <a:xfrm>
              <a:off x="612675" y="3259100"/>
              <a:ext cx="478900" cy="254875"/>
            </a:xfrm>
            <a:custGeom>
              <a:avLst/>
              <a:gdLst/>
              <a:ahLst/>
              <a:cxnLst/>
              <a:rect l="l" t="t" r="r" b="b"/>
              <a:pathLst>
                <a:path w="19156" h="10195" extrusionOk="0">
                  <a:moveTo>
                    <a:pt x="9818" y="0"/>
                  </a:moveTo>
                  <a:lnTo>
                    <a:pt x="0" y="3426"/>
                  </a:lnTo>
                  <a:lnTo>
                    <a:pt x="668" y="10195"/>
                  </a:lnTo>
                  <a:lnTo>
                    <a:pt x="18515" y="10195"/>
                  </a:lnTo>
                  <a:lnTo>
                    <a:pt x="19156" y="3586"/>
                  </a:lnTo>
                  <a:lnTo>
                    <a:pt x="98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3017;p59">
              <a:extLst>
                <a:ext uri="{FF2B5EF4-FFF2-40B4-BE49-F238E27FC236}">
                  <a16:creationId xmlns:a16="http://schemas.microsoft.com/office/drawing/2014/main" id="{FF74430C-DBF8-9255-6745-439EDF55B082}"/>
                </a:ext>
              </a:extLst>
            </p:cNvPr>
            <p:cNvSpPr/>
            <p:nvPr/>
          </p:nvSpPr>
          <p:spPr>
            <a:xfrm>
              <a:off x="596225" y="3251475"/>
              <a:ext cx="514650" cy="110925"/>
            </a:xfrm>
            <a:custGeom>
              <a:avLst/>
              <a:gdLst/>
              <a:ahLst/>
              <a:cxnLst/>
              <a:rect l="l" t="t" r="r" b="b"/>
              <a:pathLst>
                <a:path w="20586" h="4437" extrusionOk="0">
                  <a:moveTo>
                    <a:pt x="10482" y="1"/>
                  </a:moveTo>
                  <a:lnTo>
                    <a:pt x="0" y="3607"/>
                  </a:lnTo>
                  <a:lnTo>
                    <a:pt x="187" y="4148"/>
                  </a:lnTo>
                  <a:lnTo>
                    <a:pt x="10470" y="610"/>
                  </a:lnTo>
                  <a:lnTo>
                    <a:pt x="20380" y="4437"/>
                  </a:lnTo>
                  <a:lnTo>
                    <a:pt x="20585" y="3903"/>
                  </a:lnTo>
                  <a:lnTo>
                    <a:pt x="10579" y="38"/>
                  </a:lnTo>
                  <a:lnTo>
                    <a:pt x="10482" y="1"/>
                  </a:lnTo>
                  <a:close/>
                </a:path>
              </a:pathLst>
            </a:custGeom>
            <a:solidFill>
              <a:srgbClr val="C83E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3018;p59">
              <a:extLst>
                <a:ext uri="{FF2B5EF4-FFF2-40B4-BE49-F238E27FC236}">
                  <a16:creationId xmlns:a16="http://schemas.microsoft.com/office/drawing/2014/main" id="{A2760FF2-8F3E-8024-CF7D-183B2C5A22C0}"/>
                </a:ext>
              </a:extLst>
            </p:cNvPr>
            <p:cNvSpPr/>
            <p:nvPr/>
          </p:nvSpPr>
          <p:spPr>
            <a:xfrm>
              <a:off x="741150" y="3407563"/>
              <a:ext cx="224475" cy="105275"/>
            </a:xfrm>
            <a:custGeom>
              <a:avLst/>
              <a:gdLst/>
              <a:ahLst/>
              <a:cxnLst/>
              <a:rect l="l" t="t" r="r" b="b"/>
              <a:pathLst>
                <a:path w="8979" h="4211" extrusionOk="0">
                  <a:moveTo>
                    <a:pt x="0" y="0"/>
                  </a:moveTo>
                  <a:lnTo>
                    <a:pt x="0" y="4211"/>
                  </a:lnTo>
                  <a:lnTo>
                    <a:pt x="8978" y="4211"/>
                  </a:lnTo>
                  <a:lnTo>
                    <a:pt x="8953" y="3777"/>
                  </a:lnTo>
                  <a:lnTo>
                    <a:pt x="8950" y="3719"/>
                  </a:lnTo>
                  <a:lnTo>
                    <a:pt x="8928" y="3319"/>
                  </a:lnTo>
                  <a:lnTo>
                    <a:pt x="8924" y="3264"/>
                  </a:lnTo>
                  <a:lnTo>
                    <a:pt x="8902" y="2864"/>
                  </a:lnTo>
                  <a:lnTo>
                    <a:pt x="8898" y="2807"/>
                  </a:lnTo>
                  <a:lnTo>
                    <a:pt x="8876" y="2409"/>
                  </a:lnTo>
                  <a:lnTo>
                    <a:pt x="8873" y="2352"/>
                  </a:lnTo>
                  <a:lnTo>
                    <a:pt x="8850" y="1952"/>
                  </a:lnTo>
                  <a:lnTo>
                    <a:pt x="8847" y="1895"/>
                  </a:lnTo>
                  <a:lnTo>
                    <a:pt x="8825" y="1496"/>
                  </a:lnTo>
                  <a:lnTo>
                    <a:pt x="8822" y="1439"/>
                  </a:lnTo>
                  <a:lnTo>
                    <a:pt x="8799" y="1041"/>
                  </a:lnTo>
                  <a:lnTo>
                    <a:pt x="8796" y="984"/>
                  </a:lnTo>
                  <a:lnTo>
                    <a:pt x="8772" y="584"/>
                  </a:lnTo>
                  <a:lnTo>
                    <a:pt x="8771" y="527"/>
                  </a:lnTo>
                  <a:lnTo>
                    <a:pt x="8746" y="116"/>
                  </a:lnTo>
                  <a:lnTo>
                    <a:pt x="0" y="0"/>
                  </a:lnTo>
                  <a:close/>
                </a:path>
              </a:pathLst>
            </a:custGeom>
            <a:solidFill>
              <a:srgbClr val="004482">
                <a:alpha val="620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4" name="Google Shape;3019;p59">
              <a:extLst>
                <a:ext uri="{FF2B5EF4-FFF2-40B4-BE49-F238E27FC236}">
                  <a16:creationId xmlns:a16="http://schemas.microsoft.com/office/drawing/2014/main" id="{24D2A6A6-1A2B-F937-431D-038615B17DC3}"/>
                </a:ext>
              </a:extLst>
            </p:cNvPr>
            <p:cNvGrpSpPr/>
            <p:nvPr/>
          </p:nvGrpSpPr>
          <p:grpSpPr>
            <a:xfrm>
              <a:off x="738350" y="3405825"/>
              <a:ext cx="230075" cy="108150"/>
              <a:chOff x="738350" y="3405825"/>
              <a:chExt cx="230075" cy="108150"/>
            </a:xfrm>
          </p:grpSpPr>
          <p:sp>
            <p:nvSpPr>
              <p:cNvPr id="2647" name="Google Shape;3020;p59">
                <a:extLst>
                  <a:ext uri="{FF2B5EF4-FFF2-40B4-BE49-F238E27FC236}">
                    <a16:creationId xmlns:a16="http://schemas.microsoft.com/office/drawing/2014/main" id="{EB3BB365-3464-AF6D-D1DE-0EAE83184C0F}"/>
                  </a:ext>
                </a:extLst>
              </p:cNvPr>
              <p:cNvSpPr/>
              <p:nvPr/>
            </p:nvSpPr>
            <p:spPr>
              <a:xfrm>
                <a:off x="738350" y="3405825"/>
                <a:ext cx="230075" cy="108150"/>
              </a:xfrm>
              <a:custGeom>
                <a:avLst/>
                <a:gdLst/>
                <a:ahLst/>
                <a:cxnLst/>
                <a:rect l="l" t="t" r="r" b="b"/>
                <a:pathLst>
                  <a:path w="9203" h="4326" extrusionOk="0">
                    <a:moveTo>
                      <a:pt x="225" y="231"/>
                    </a:moveTo>
                    <a:lnTo>
                      <a:pt x="8752" y="343"/>
                    </a:lnTo>
                    <a:lnTo>
                      <a:pt x="8970" y="4213"/>
                    </a:lnTo>
                    <a:lnTo>
                      <a:pt x="226" y="4213"/>
                    </a:lnTo>
                    <a:lnTo>
                      <a:pt x="225" y="231"/>
                    </a:lnTo>
                    <a:close/>
                    <a:moveTo>
                      <a:pt x="0" y="0"/>
                    </a:moveTo>
                    <a:lnTo>
                      <a:pt x="0" y="4326"/>
                    </a:lnTo>
                    <a:lnTo>
                      <a:pt x="9202" y="4326"/>
                    </a:lnTo>
                    <a:lnTo>
                      <a:pt x="8966" y="118"/>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3021;p59">
                <a:extLst>
                  <a:ext uri="{FF2B5EF4-FFF2-40B4-BE49-F238E27FC236}">
                    <a16:creationId xmlns:a16="http://schemas.microsoft.com/office/drawing/2014/main" id="{E5B4D54A-769E-564F-7CBE-27CDCA8BC261}"/>
                  </a:ext>
                </a:extLst>
              </p:cNvPr>
              <p:cNvSpPr/>
              <p:nvPr/>
            </p:nvSpPr>
            <p:spPr>
              <a:xfrm>
                <a:off x="741150" y="3419850"/>
                <a:ext cx="219325" cy="3450"/>
              </a:xfrm>
              <a:custGeom>
                <a:avLst/>
                <a:gdLst/>
                <a:ahLst/>
                <a:cxnLst/>
                <a:rect l="l" t="t" r="r" b="b"/>
                <a:pathLst>
                  <a:path w="8773" h="138" extrusionOk="0">
                    <a:moveTo>
                      <a:pt x="0" y="1"/>
                    </a:moveTo>
                    <a:lnTo>
                      <a:pt x="0" y="58"/>
                    </a:lnTo>
                    <a:lnTo>
                      <a:pt x="8772" y="138"/>
                    </a:lnTo>
                    <a:lnTo>
                      <a:pt x="8771" y="8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3022;p59">
                <a:extLst>
                  <a:ext uri="{FF2B5EF4-FFF2-40B4-BE49-F238E27FC236}">
                    <a16:creationId xmlns:a16="http://schemas.microsoft.com/office/drawing/2014/main" id="{6F4183D1-3458-9FDD-1E0B-E3AFFB340AAD}"/>
                  </a:ext>
                </a:extLst>
              </p:cNvPr>
              <p:cNvSpPr/>
              <p:nvPr/>
            </p:nvSpPr>
            <p:spPr>
              <a:xfrm>
                <a:off x="741150" y="3431225"/>
                <a:ext cx="219975" cy="3500"/>
              </a:xfrm>
              <a:custGeom>
                <a:avLst/>
                <a:gdLst/>
                <a:ahLst/>
                <a:cxnLst/>
                <a:rect l="l" t="t" r="r" b="b"/>
                <a:pathLst>
                  <a:path w="8799" h="140" extrusionOk="0">
                    <a:moveTo>
                      <a:pt x="0" y="1"/>
                    </a:moveTo>
                    <a:lnTo>
                      <a:pt x="0" y="59"/>
                    </a:lnTo>
                    <a:lnTo>
                      <a:pt x="8799" y="140"/>
                    </a:lnTo>
                    <a:lnTo>
                      <a:pt x="8799" y="140"/>
                    </a:lnTo>
                    <a:lnTo>
                      <a:pt x="8796" y="83"/>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3023;p59">
                <a:extLst>
                  <a:ext uri="{FF2B5EF4-FFF2-40B4-BE49-F238E27FC236}">
                    <a16:creationId xmlns:a16="http://schemas.microsoft.com/office/drawing/2014/main" id="{C25E5290-A04C-81D2-3782-6EB5A294A180}"/>
                  </a:ext>
                </a:extLst>
              </p:cNvPr>
              <p:cNvSpPr/>
              <p:nvPr/>
            </p:nvSpPr>
            <p:spPr>
              <a:xfrm>
                <a:off x="741150" y="3442650"/>
                <a:ext cx="220625" cy="3450"/>
              </a:xfrm>
              <a:custGeom>
                <a:avLst/>
                <a:gdLst/>
                <a:ahLst/>
                <a:cxnLst/>
                <a:rect l="l" t="t" r="r" b="b"/>
                <a:pathLst>
                  <a:path w="8825" h="138" extrusionOk="0">
                    <a:moveTo>
                      <a:pt x="0" y="1"/>
                    </a:moveTo>
                    <a:lnTo>
                      <a:pt x="0" y="57"/>
                    </a:lnTo>
                    <a:lnTo>
                      <a:pt x="8825" y="138"/>
                    </a:lnTo>
                    <a:lnTo>
                      <a:pt x="8825" y="138"/>
                    </a:lnTo>
                    <a:lnTo>
                      <a:pt x="8822" y="8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3024;p59">
                <a:extLst>
                  <a:ext uri="{FF2B5EF4-FFF2-40B4-BE49-F238E27FC236}">
                    <a16:creationId xmlns:a16="http://schemas.microsoft.com/office/drawing/2014/main" id="{B01397A0-8F87-8A93-AF9B-0A04A048771D}"/>
                  </a:ext>
                </a:extLst>
              </p:cNvPr>
              <p:cNvSpPr/>
              <p:nvPr/>
            </p:nvSpPr>
            <p:spPr>
              <a:xfrm>
                <a:off x="741150" y="3454025"/>
                <a:ext cx="221250" cy="3500"/>
              </a:xfrm>
              <a:custGeom>
                <a:avLst/>
                <a:gdLst/>
                <a:ahLst/>
                <a:cxnLst/>
                <a:rect l="l" t="t" r="r" b="b"/>
                <a:pathLst>
                  <a:path w="8850" h="140" extrusionOk="0">
                    <a:moveTo>
                      <a:pt x="0" y="1"/>
                    </a:moveTo>
                    <a:lnTo>
                      <a:pt x="0" y="58"/>
                    </a:lnTo>
                    <a:lnTo>
                      <a:pt x="8850" y="139"/>
                    </a:lnTo>
                    <a:lnTo>
                      <a:pt x="8847" y="82"/>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3025;p59">
                <a:extLst>
                  <a:ext uri="{FF2B5EF4-FFF2-40B4-BE49-F238E27FC236}">
                    <a16:creationId xmlns:a16="http://schemas.microsoft.com/office/drawing/2014/main" id="{8E1F8588-8582-5581-D1F7-F0844952C6BC}"/>
                  </a:ext>
                </a:extLst>
              </p:cNvPr>
              <p:cNvSpPr/>
              <p:nvPr/>
            </p:nvSpPr>
            <p:spPr>
              <a:xfrm>
                <a:off x="741150" y="3465400"/>
                <a:ext cx="221900" cy="3525"/>
              </a:xfrm>
              <a:custGeom>
                <a:avLst/>
                <a:gdLst/>
                <a:ahLst/>
                <a:cxnLst/>
                <a:rect l="l" t="t" r="r" b="b"/>
                <a:pathLst>
                  <a:path w="8876" h="141" extrusionOk="0">
                    <a:moveTo>
                      <a:pt x="0" y="1"/>
                    </a:moveTo>
                    <a:lnTo>
                      <a:pt x="0" y="59"/>
                    </a:lnTo>
                    <a:lnTo>
                      <a:pt x="8876" y="141"/>
                    </a:lnTo>
                    <a:lnTo>
                      <a:pt x="8873" y="84"/>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3026;p59">
                <a:extLst>
                  <a:ext uri="{FF2B5EF4-FFF2-40B4-BE49-F238E27FC236}">
                    <a16:creationId xmlns:a16="http://schemas.microsoft.com/office/drawing/2014/main" id="{A72A0E6E-B188-65FB-442C-CB8DADF22CF8}"/>
                  </a:ext>
                </a:extLst>
              </p:cNvPr>
              <p:cNvSpPr/>
              <p:nvPr/>
            </p:nvSpPr>
            <p:spPr>
              <a:xfrm>
                <a:off x="741150" y="3476825"/>
                <a:ext cx="222575" cy="3500"/>
              </a:xfrm>
              <a:custGeom>
                <a:avLst/>
                <a:gdLst/>
                <a:ahLst/>
                <a:cxnLst/>
                <a:rect l="l" t="t" r="r" b="b"/>
                <a:pathLst>
                  <a:path w="8903" h="140" extrusionOk="0">
                    <a:moveTo>
                      <a:pt x="0" y="0"/>
                    </a:moveTo>
                    <a:lnTo>
                      <a:pt x="0" y="59"/>
                    </a:lnTo>
                    <a:lnTo>
                      <a:pt x="8902" y="139"/>
                    </a:lnTo>
                    <a:lnTo>
                      <a:pt x="8898" y="8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3027;p59">
                <a:extLst>
                  <a:ext uri="{FF2B5EF4-FFF2-40B4-BE49-F238E27FC236}">
                    <a16:creationId xmlns:a16="http://schemas.microsoft.com/office/drawing/2014/main" id="{A7B7468C-D242-6369-F2AE-31C553942F5B}"/>
                  </a:ext>
                </a:extLst>
              </p:cNvPr>
              <p:cNvSpPr/>
              <p:nvPr/>
            </p:nvSpPr>
            <p:spPr>
              <a:xfrm>
                <a:off x="741150" y="3488250"/>
                <a:ext cx="223225" cy="3450"/>
              </a:xfrm>
              <a:custGeom>
                <a:avLst/>
                <a:gdLst/>
                <a:ahLst/>
                <a:cxnLst/>
                <a:rect l="l" t="t" r="r" b="b"/>
                <a:pathLst>
                  <a:path w="8929" h="138" extrusionOk="0">
                    <a:moveTo>
                      <a:pt x="0" y="0"/>
                    </a:moveTo>
                    <a:lnTo>
                      <a:pt x="0" y="56"/>
                    </a:lnTo>
                    <a:lnTo>
                      <a:pt x="8928" y="137"/>
                    </a:lnTo>
                    <a:lnTo>
                      <a:pt x="8924" y="8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3028;p59">
                <a:extLst>
                  <a:ext uri="{FF2B5EF4-FFF2-40B4-BE49-F238E27FC236}">
                    <a16:creationId xmlns:a16="http://schemas.microsoft.com/office/drawing/2014/main" id="{9720566D-8B62-72E7-D0A0-9DDC7DF7D490}"/>
                  </a:ext>
                </a:extLst>
              </p:cNvPr>
              <p:cNvSpPr/>
              <p:nvPr/>
            </p:nvSpPr>
            <p:spPr>
              <a:xfrm>
                <a:off x="741150" y="3499625"/>
                <a:ext cx="223850" cy="3525"/>
              </a:xfrm>
              <a:custGeom>
                <a:avLst/>
                <a:gdLst/>
                <a:ahLst/>
                <a:cxnLst/>
                <a:rect l="l" t="t" r="r" b="b"/>
                <a:pathLst>
                  <a:path w="8954" h="141" extrusionOk="0">
                    <a:moveTo>
                      <a:pt x="0" y="0"/>
                    </a:moveTo>
                    <a:lnTo>
                      <a:pt x="0" y="57"/>
                    </a:lnTo>
                    <a:lnTo>
                      <a:pt x="8953" y="140"/>
                    </a:lnTo>
                    <a:lnTo>
                      <a:pt x="8953" y="140"/>
                    </a:lnTo>
                    <a:lnTo>
                      <a:pt x="8950" y="8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5" name="Google Shape;3029;p59">
              <a:extLst>
                <a:ext uri="{FF2B5EF4-FFF2-40B4-BE49-F238E27FC236}">
                  <a16:creationId xmlns:a16="http://schemas.microsoft.com/office/drawing/2014/main" id="{7ACA9D79-F6FF-F3EC-999D-FB0E3C1AD09A}"/>
                </a:ext>
              </a:extLst>
            </p:cNvPr>
            <p:cNvSpPr/>
            <p:nvPr/>
          </p:nvSpPr>
          <p:spPr>
            <a:xfrm>
              <a:off x="816975" y="3347975"/>
              <a:ext cx="73175" cy="36850"/>
            </a:xfrm>
            <a:custGeom>
              <a:avLst/>
              <a:gdLst/>
              <a:ahLst/>
              <a:cxnLst/>
              <a:rect l="l" t="t" r="r" b="b"/>
              <a:pathLst>
                <a:path w="2927" h="1474" extrusionOk="0">
                  <a:moveTo>
                    <a:pt x="2927" y="1"/>
                  </a:moveTo>
                  <a:lnTo>
                    <a:pt x="15" y="36"/>
                  </a:lnTo>
                  <a:lnTo>
                    <a:pt x="0" y="1474"/>
                  </a:lnTo>
                  <a:lnTo>
                    <a:pt x="0" y="1474"/>
                  </a:lnTo>
                  <a:lnTo>
                    <a:pt x="2911" y="1436"/>
                  </a:lnTo>
                  <a:lnTo>
                    <a:pt x="2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3030;p59">
              <a:extLst>
                <a:ext uri="{FF2B5EF4-FFF2-40B4-BE49-F238E27FC236}">
                  <a16:creationId xmlns:a16="http://schemas.microsoft.com/office/drawing/2014/main" id="{31D6FB49-FF45-3638-F2F4-34DD9B553F3F}"/>
                </a:ext>
              </a:extLst>
            </p:cNvPr>
            <p:cNvSpPr/>
            <p:nvPr/>
          </p:nvSpPr>
          <p:spPr>
            <a:xfrm>
              <a:off x="968175" y="3346450"/>
              <a:ext cx="51300" cy="36450"/>
            </a:xfrm>
            <a:custGeom>
              <a:avLst/>
              <a:gdLst/>
              <a:ahLst/>
              <a:cxnLst/>
              <a:rect l="l" t="t" r="r" b="b"/>
              <a:pathLst>
                <a:path w="2052" h="1458" extrusionOk="0">
                  <a:moveTo>
                    <a:pt x="1993" y="0"/>
                  </a:moveTo>
                  <a:lnTo>
                    <a:pt x="15" y="25"/>
                  </a:lnTo>
                  <a:lnTo>
                    <a:pt x="1" y="1458"/>
                  </a:lnTo>
                  <a:lnTo>
                    <a:pt x="2052" y="1431"/>
                  </a:lnTo>
                  <a:lnTo>
                    <a:pt x="19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3031;p59">
              <a:extLst>
                <a:ext uri="{FF2B5EF4-FFF2-40B4-BE49-F238E27FC236}">
                  <a16:creationId xmlns:a16="http://schemas.microsoft.com/office/drawing/2014/main" id="{5253994B-4B77-6B00-900D-6E99635F1A93}"/>
                </a:ext>
              </a:extLst>
            </p:cNvPr>
            <p:cNvSpPr/>
            <p:nvPr/>
          </p:nvSpPr>
          <p:spPr>
            <a:xfrm>
              <a:off x="741375" y="3348875"/>
              <a:ext cx="73175" cy="36900"/>
            </a:xfrm>
            <a:custGeom>
              <a:avLst/>
              <a:gdLst/>
              <a:ahLst/>
              <a:cxnLst/>
              <a:rect l="l" t="t" r="r" b="b"/>
              <a:pathLst>
                <a:path w="2927" h="1476" extrusionOk="0">
                  <a:moveTo>
                    <a:pt x="2927" y="1"/>
                  </a:moveTo>
                  <a:lnTo>
                    <a:pt x="15" y="36"/>
                  </a:lnTo>
                  <a:lnTo>
                    <a:pt x="0" y="1476"/>
                  </a:lnTo>
                  <a:lnTo>
                    <a:pt x="2911" y="1439"/>
                  </a:lnTo>
                  <a:lnTo>
                    <a:pt x="2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3032;p59">
              <a:extLst>
                <a:ext uri="{FF2B5EF4-FFF2-40B4-BE49-F238E27FC236}">
                  <a16:creationId xmlns:a16="http://schemas.microsoft.com/office/drawing/2014/main" id="{B5A3F9C8-FB9E-8CEC-5A6A-D2943185F8F3}"/>
                </a:ext>
              </a:extLst>
            </p:cNvPr>
            <p:cNvSpPr/>
            <p:nvPr/>
          </p:nvSpPr>
          <p:spPr>
            <a:xfrm>
              <a:off x="892575" y="3347100"/>
              <a:ext cx="73175" cy="36750"/>
            </a:xfrm>
            <a:custGeom>
              <a:avLst/>
              <a:gdLst/>
              <a:ahLst/>
              <a:cxnLst/>
              <a:rect l="l" t="t" r="r" b="b"/>
              <a:pathLst>
                <a:path w="2927" h="1470" extrusionOk="0">
                  <a:moveTo>
                    <a:pt x="2927" y="1"/>
                  </a:moveTo>
                  <a:lnTo>
                    <a:pt x="15" y="34"/>
                  </a:lnTo>
                  <a:lnTo>
                    <a:pt x="0" y="1470"/>
                  </a:lnTo>
                  <a:lnTo>
                    <a:pt x="2911" y="1433"/>
                  </a:lnTo>
                  <a:lnTo>
                    <a:pt x="29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3033;p59">
              <a:extLst>
                <a:ext uri="{FF2B5EF4-FFF2-40B4-BE49-F238E27FC236}">
                  <a16:creationId xmlns:a16="http://schemas.microsoft.com/office/drawing/2014/main" id="{E7B154D2-164A-AF2A-14A1-42633ACA40E3}"/>
                </a:ext>
              </a:extLst>
            </p:cNvPr>
            <p:cNvSpPr/>
            <p:nvPr/>
          </p:nvSpPr>
          <p:spPr>
            <a:xfrm>
              <a:off x="682825" y="3349800"/>
              <a:ext cx="56125" cy="36750"/>
            </a:xfrm>
            <a:custGeom>
              <a:avLst/>
              <a:gdLst/>
              <a:ahLst/>
              <a:cxnLst/>
              <a:rect l="l" t="t" r="r" b="b"/>
              <a:pathLst>
                <a:path w="2245" h="1470" extrusionOk="0">
                  <a:moveTo>
                    <a:pt x="2244" y="0"/>
                  </a:moveTo>
                  <a:lnTo>
                    <a:pt x="87" y="25"/>
                  </a:lnTo>
                  <a:lnTo>
                    <a:pt x="1" y="1469"/>
                  </a:lnTo>
                  <a:lnTo>
                    <a:pt x="2228" y="1440"/>
                  </a:lnTo>
                  <a:lnTo>
                    <a:pt x="22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3034;p59">
              <a:extLst>
                <a:ext uri="{FF2B5EF4-FFF2-40B4-BE49-F238E27FC236}">
                  <a16:creationId xmlns:a16="http://schemas.microsoft.com/office/drawing/2014/main" id="{31FE27B4-1311-E766-A77C-B35B6E376282}"/>
                </a:ext>
              </a:extLst>
            </p:cNvPr>
            <p:cNvSpPr/>
            <p:nvPr/>
          </p:nvSpPr>
          <p:spPr>
            <a:xfrm>
              <a:off x="692950" y="3301275"/>
              <a:ext cx="150125" cy="80225"/>
            </a:xfrm>
            <a:custGeom>
              <a:avLst/>
              <a:gdLst/>
              <a:ahLst/>
              <a:cxnLst/>
              <a:rect l="l" t="t" r="r" b="b"/>
              <a:pathLst>
                <a:path w="6005" h="3209" extrusionOk="0">
                  <a:moveTo>
                    <a:pt x="4902" y="0"/>
                  </a:moveTo>
                  <a:cubicBezTo>
                    <a:pt x="3492" y="0"/>
                    <a:pt x="0" y="927"/>
                    <a:pt x="718" y="2569"/>
                  </a:cubicBezTo>
                  <a:cubicBezTo>
                    <a:pt x="916" y="3023"/>
                    <a:pt x="1308" y="3208"/>
                    <a:pt x="1786" y="3208"/>
                  </a:cubicBezTo>
                  <a:cubicBezTo>
                    <a:pt x="3403" y="3208"/>
                    <a:pt x="6005" y="1092"/>
                    <a:pt x="5459" y="130"/>
                  </a:cubicBezTo>
                  <a:cubicBezTo>
                    <a:pt x="5409" y="43"/>
                    <a:pt x="5203" y="0"/>
                    <a:pt x="4902" y="0"/>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3035;p59">
              <a:extLst>
                <a:ext uri="{FF2B5EF4-FFF2-40B4-BE49-F238E27FC236}">
                  <a16:creationId xmlns:a16="http://schemas.microsoft.com/office/drawing/2014/main" id="{681C68CB-2511-1787-E40A-86DD0667CCB5}"/>
                </a:ext>
              </a:extLst>
            </p:cNvPr>
            <p:cNvSpPr/>
            <p:nvPr/>
          </p:nvSpPr>
          <p:spPr>
            <a:xfrm>
              <a:off x="1207200" y="3430400"/>
              <a:ext cx="157325" cy="83575"/>
            </a:xfrm>
            <a:custGeom>
              <a:avLst/>
              <a:gdLst/>
              <a:ahLst/>
              <a:cxnLst/>
              <a:rect l="l" t="t" r="r" b="b"/>
              <a:pathLst>
                <a:path w="6293" h="3343" extrusionOk="0">
                  <a:moveTo>
                    <a:pt x="4229" y="0"/>
                  </a:moveTo>
                  <a:cubicBezTo>
                    <a:pt x="3976" y="0"/>
                    <a:pt x="3721" y="67"/>
                    <a:pt x="3502" y="193"/>
                  </a:cubicBezTo>
                  <a:cubicBezTo>
                    <a:pt x="3073" y="440"/>
                    <a:pt x="2778" y="882"/>
                    <a:pt x="2648" y="1359"/>
                  </a:cubicBezTo>
                  <a:cubicBezTo>
                    <a:pt x="2569" y="1165"/>
                    <a:pt x="2357" y="1052"/>
                    <a:pt x="2147" y="1052"/>
                  </a:cubicBezTo>
                  <a:cubicBezTo>
                    <a:pt x="2106" y="1052"/>
                    <a:pt x="2065" y="1057"/>
                    <a:pt x="2026" y="1065"/>
                  </a:cubicBezTo>
                  <a:cubicBezTo>
                    <a:pt x="1782" y="1119"/>
                    <a:pt x="1586" y="1316"/>
                    <a:pt x="1483" y="1544"/>
                  </a:cubicBezTo>
                  <a:cubicBezTo>
                    <a:pt x="1379" y="1770"/>
                    <a:pt x="1356" y="2025"/>
                    <a:pt x="1359" y="2275"/>
                  </a:cubicBezTo>
                  <a:cubicBezTo>
                    <a:pt x="1281" y="2169"/>
                    <a:pt x="1150" y="2116"/>
                    <a:pt x="1018" y="2116"/>
                  </a:cubicBezTo>
                  <a:cubicBezTo>
                    <a:pt x="951" y="2116"/>
                    <a:pt x="884" y="2129"/>
                    <a:pt x="823" y="2157"/>
                  </a:cubicBezTo>
                  <a:cubicBezTo>
                    <a:pt x="644" y="2237"/>
                    <a:pt x="520" y="2416"/>
                    <a:pt x="470" y="2606"/>
                  </a:cubicBezTo>
                  <a:cubicBezTo>
                    <a:pt x="419" y="2797"/>
                    <a:pt x="434" y="3000"/>
                    <a:pt x="467" y="3194"/>
                  </a:cubicBezTo>
                  <a:cubicBezTo>
                    <a:pt x="410" y="3150"/>
                    <a:pt x="335" y="3129"/>
                    <a:pt x="261" y="3129"/>
                  </a:cubicBezTo>
                  <a:cubicBezTo>
                    <a:pt x="128" y="3129"/>
                    <a:pt x="1" y="3199"/>
                    <a:pt x="1" y="3331"/>
                  </a:cubicBezTo>
                  <a:lnTo>
                    <a:pt x="1" y="3343"/>
                  </a:lnTo>
                  <a:lnTo>
                    <a:pt x="6293" y="3343"/>
                  </a:lnTo>
                  <a:cubicBezTo>
                    <a:pt x="6234" y="3011"/>
                    <a:pt x="5906" y="2765"/>
                    <a:pt x="5574" y="2765"/>
                  </a:cubicBezTo>
                  <a:cubicBezTo>
                    <a:pt x="5535" y="2765"/>
                    <a:pt x="5495" y="2768"/>
                    <a:pt x="5457" y="2775"/>
                  </a:cubicBezTo>
                  <a:cubicBezTo>
                    <a:pt x="5540" y="2314"/>
                    <a:pt x="5624" y="1844"/>
                    <a:pt x="5570" y="1380"/>
                  </a:cubicBezTo>
                  <a:cubicBezTo>
                    <a:pt x="5518" y="915"/>
                    <a:pt x="5305" y="445"/>
                    <a:pt x="4911" y="192"/>
                  </a:cubicBezTo>
                  <a:cubicBezTo>
                    <a:pt x="4708" y="61"/>
                    <a:pt x="4470" y="0"/>
                    <a:pt x="4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3036;p59">
              <a:extLst>
                <a:ext uri="{FF2B5EF4-FFF2-40B4-BE49-F238E27FC236}">
                  <a16:creationId xmlns:a16="http://schemas.microsoft.com/office/drawing/2014/main" id="{4BBF96C9-D4BC-2817-7049-50FA5364C5FB}"/>
                </a:ext>
              </a:extLst>
            </p:cNvPr>
            <p:cNvSpPr/>
            <p:nvPr/>
          </p:nvSpPr>
          <p:spPr>
            <a:xfrm>
              <a:off x="1249100" y="3467350"/>
              <a:ext cx="87750" cy="46625"/>
            </a:xfrm>
            <a:custGeom>
              <a:avLst/>
              <a:gdLst/>
              <a:ahLst/>
              <a:cxnLst/>
              <a:rect l="l" t="t" r="r" b="b"/>
              <a:pathLst>
                <a:path w="3510" h="1865" extrusionOk="0">
                  <a:moveTo>
                    <a:pt x="2357" y="1"/>
                  </a:moveTo>
                  <a:cubicBezTo>
                    <a:pt x="2217" y="1"/>
                    <a:pt x="2075" y="38"/>
                    <a:pt x="1953" y="108"/>
                  </a:cubicBezTo>
                  <a:cubicBezTo>
                    <a:pt x="1715" y="244"/>
                    <a:pt x="1550" y="492"/>
                    <a:pt x="1477" y="757"/>
                  </a:cubicBezTo>
                  <a:cubicBezTo>
                    <a:pt x="1433" y="650"/>
                    <a:pt x="1315" y="586"/>
                    <a:pt x="1198" y="586"/>
                  </a:cubicBezTo>
                  <a:cubicBezTo>
                    <a:pt x="1175" y="586"/>
                    <a:pt x="1152" y="589"/>
                    <a:pt x="1130" y="594"/>
                  </a:cubicBezTo>
                  <a:cubicBezTo>
                    <a:pt x="994" y="623"/>
                    <a:pt x="885" y="733"/>
                    <a:pt x="828" y="859"/>
                  </a:cubicBezTo>
                  <a:cubicBezTo>
                    <a:pt x="770" y="986"/>
                    <a:pt x="757" y="1129"/>
                    <a:pt x="758" y="1268"/>
                  </a:cubicBezTo>
                  <a:cubicBezTo>
                    <a:pt x="714" y="1208"/>
                    <a:pt x="641" y="1179"/>
                    <a:pt x="567" y="1179"/>
                  </a:cubicBezTo>
                  <a:cubicBezTo>
                    <a:pt x="531" y="1179"/>
                    <a:pt x="494" y="1186"/>
                    <a:pt x="460" y="1201"/>
                  </a:cubicBezTo>
                  <a:cubicBezTo>
                    <a:pt x="360" y="1246"/>
                    <a:pt x="291" y="1347"/>
                    <a:pt x="263" y="1453"/>
                  </a:cubicBezTo>
                  <a:cubicBezTo>
                    <a:pt x="236" y="1558"/>
                    <a:pt x="243" y="1672"/>
                    <a:pt x="262" y="1781"/>
                  </a:cubicBezTo>
                  <a:cubicBezTo>
                    <a:pt x="230" y="1757"/>
                    <a:pt x="188" y="1745"/>
                    <a:pt x="146" y="1745"/>
                  </a:cubicBezTo>
                  <a:cubicBezTo>
                    <a:pt x="72" y="1745"/>
                    <a:pt x="1" y="1784"/>
                    <a:pt x="1" y="1857"/>
                  </a:cubicBezTo>
                  <a:lnTo>
                    <a:pt x="1" y="1865"/>
                  </a:lnTo>
                  <a:lnTo>
                    <a:pt x="3509" y="1865"/>
                  </a:lnTo>
                  <a:cubicBezTo>
                    <a:pt x="3477" y="1679"/>
                    <a:pt x="3294" y="1542"/>
                    <a:pt x="3107" y="1542"/>
                  </a:cubicBezTo>
                  <a:cubicBezTo>
                    <a:pt x="3086" y="1542"/>
                    <a:pt x="3064" y="1544"/>
                    <a:pt x="3042" y="1548"/>
                  </a:cubicBezTo>
                  <a:cubicBezTo>
                    <a:pt x="3091" y="1291"/>
                    <a:pt x="3137" y="1030"/>
                    <a:pt x="3107" y="770"/>
                  </a:cubicBezTo>
                  <a:cubicBezTo>
                    <a:pt x="3077" y="511"/>
                    <a:pt x="2959" y="250"/>
                    <a:pt x="2739" y="108"/>
                  </a:cubicBezTo>
                  <a:cubicBezTo>
                    <a:pt x="2625" y="35"/>
                    <a:pt x="2492" y="1"/>
                    <a:pt x="2357" y="1"/>
                  </a:cubicBezTo>
                  <a:close/>
                </a:path>
              </a:pathLst>
            </a:custGeom>
            <a:solidFill>
              <a:srgbClr val="FFFFFF">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3037;p59">
              <a:extLst>
                <a:ext uri="{FF2B5EF4-FFF2-40B4-BE49-F238E27FC236}">
                  <a16:creationId xmlns:a16="http://schemas.microsoft.com/office/drawing/2014/main" id="{D2F39674-3D1E-63F6-BAD3-D91954D0CEFB}"/>
                </a:ext>
              </a:extLst>
            </p:cNvPr>
            <p:cNvSpPr/>
            <p:nvPr/>
          </p:nvSpPr>
          <p:spPr>
            <a:xfrm>
              <a:off x="382875" y="3421850"/>
              <a:ext cx="188600" cy="92125"/>
            </a:xfrm>
            <a:custGeom>
              <a:avLst/>
              <a:gdLst/>
              <a:ahLst/>
              <a:cxnLst/>
              <a:rect l="l" t="t" r="r" b="b"/>
              <a:pathLst>
                <a:path w="7544" h="3685" extrusionOk="0">
                  <a:moveTo>
                    <a:pt x="3036" y="1"/>
                  </a:moveTo>
                  <a:cubicBezTo>
                    <a:pt x="2633" y="1"/>
                    <a:pt x="2228" y="185"/>
                    <a:pt x="1994" y="515"/>
                  </a:cubicBezTo>
                  <a:cubicBezTo>
                    <a:pt x="1650" y="995"/>
                    <a:pt x="1705" y="1645"/>
                    <a:pt x="1777" y="2232"/>
                  </a:cubicBezTo>
                  <a:cubicBezTo>
                    <a:pt x="1687" y="2173"/>
                    <a:pt x="1583" y="2146"/>
                    <a:pt x="1477" y="2146"/>
                  </a:cubicBezTo>
                  <a:cubicBezTo>
                    <a:pt x="1286" y="2146"/>
                    <a:pt x="1089" y="2233"/>
                    <a:pt x="956" y="2376"/>
                  </a:cubicBezTo>
                  <a:cubicBezTo>
                    <a:pt x="750" y="2596"/>
                    <a:pt x="683" y="2916"/>
                    <a:pt x="696" y="3218"/>
                  </a:cubicBezTo>
                  <a:cubicBezTo>
                    <a:pt x="641" y="3197"/>
                    <a:pt x="585" y="3187"/>
                    <a:pt x="529" y="3187"/>
                  </a:cubicBezTo>
                  <a:cubicBezTo>
                    <a:pt x="267" y="3187"/>
                    <a:pt x="24" y="3405"/>
                    <a:pt x="0" y="3685"/>
                  </a:cubicBezTo>
                  <a:lnTo>
                    <a:pt x="7544" y="3685"/>
                  </a:lnTo>
                  <a:cubicBezTo>
                    <a:pt x="7520" y="3403"/>
                    <a:pt x="7270" y="3191"/>
                    <a:pt x="6995" y="3191"/>
                  </a:cubicBezTo>
                  <a:cubicBezTo>
                    <a:pt x="6965" y="3191"/>
                    <a:pt x="6934" y="3193"/>
                    <a:pt x="6903" y="3199"/>
                  </a:cubicBezTo>
                  <a:cubicBezTo>
                    <a:pt x="7115" y="2634"/>
                    <a:pt x="7208" y="2001"/>
                    <a:pt x="7013" y="1432"/>
                  </a:cubicBezTo>
                  <a:cubicBezTo>
                    <a:pt x="6822" y="872"/>
                    <a:pt x="6297" y="403"/>
                    <a:pt x="5708" y="403"/>
                  </a:cubicBezTo>
                  <a:cubicBezTo>
                    <a:pt x="5698" y="403"/>
                    <a:pt x="5687" y="403"/>
                    <a:pt x="5676" y="404"/>
                  </a:cubicBezTo>
                  <a:cubicBezTo>
                    <a:pt x="5139" y="418"/>
                    <a:pt x="4677" y="805"/>
                    <a:pt x="4381" y="1253"/>
                  </a:cubicBezTo>
                  <a:cubicBezTo>
                    <a:pt x="4317" y="720"/>
                    <a:pt x="3937" y="230"/>
                    <a:pt x="3428" y="62"/>
                  </a:cubicBezTo>
                  <a:cubicBezTo>
                    <a:pt x="3302" y="21"/>
                    <a:pt x="3169" y="1"/>
                    <a:pt x="3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3038;p59">
              <a:extLst>
                <a:ext uri="{FF2B5EF4-FFF2-40B4-BE49-F238E27FC236}">
                  <a16:creationId xmlns:a16="http://schemas.microsoft.com/office/drawing/2014/main" id="{AE9C88C1-018A-D5C1-E3E7-950392A45545}"/>
                </a:ext>
              </a:extLst>
            </p:cNvPr>
            <p:cNvSpPr/>
            <p:nvPr/>
          </p:nvSpPr>
          <p:spPr>
            <a:xfrm>
              <a:off x="427200" y="3465175"/>
              <a:ext cx="99925" cy="48800"/>
            </a:xfrm>
            <a:custGeom>
              <a:avLst/>
              <a:gdLst/>
              <a:ahLst/>
              <a:cxnLst/>
              <a:rect l="l" t="t" r="r" b="b"/>
              <a:pathLst>
                <a:path w="3997" h="1952" extrusionOk="0">
                  <a:moveTo>
                    <a:pt x="1610" y="1"/>
                  </a:moveTo>
                  <a:cubicBezTo>
                    <a:pt x="1396" y="1"/>
                    <a:pt x="1181" y="99"/>
                    <a:pt x="1057" y="272"/>
                  </a:cubicBezTo>
                  <a:cubicBezTo>
                    <a:pt x="875" y="528"/>
                    <a:pt x="904" y="871"/>
                    <a:pt x="942" y="1181"/>
                  </a:cubicBezTo>
                  <a:cubicBezTo>
                    <a:pt x="895" y="1150"/>
                    <a:pt x="841" y="1136"/>
                    <a:pt x="785" y="1136"/>
                  </a:cubicBezTo>
                  <a:cubicBezTo>
                    <a:pt x="684" y="1136"/>
                    <a:pt x="578" y="1183"/>
                    <a:pt x="509" y="1259"/>
                  </a:cubicBezTo>
                  <a:cubicBezTo>
                    <a:pt x="399" y="1375"/>
                    <a:pt x="363" y="1545"/>
                    <a:pt x="370" y="1704"/>
                  </a:cubicBezTo>
                  <a:cubicBezTo>
                    <a:pt x="341" y="1693"/>
                    <a:pt x="312" y="1688"/>
                    <a:pt x="282" y="1688"/>
                  </a:cubicBezTo>
                  <a:cubicBezTo>
                    <a:pt x="143" y="1688"/>
                    <a:pt x="14" y="1803"/>
                    <a:pt x="1" y="1952"/>
                  </a:cubicBezTo>
                  <a:lnTo>
                    <a:pt x="3997" y="1952"/>
                  </a:lnTo>
                  <a:cubicBezTo>
                    <a:pt x="3984" y="1803"/>
                    <a:pt x="3851" y="1690"/>
                    <a:pt x="3706" y="1690"/>
                  </a:cubicBezTo>
                  <a:cubicBezTo>
                    <a:pt x="3690" y="1690"/>
                    <a:pt x="3673" y="1692"/>
                    <a:pt x="3657" y="1695"/>
                  </a:cubicBezTo>
                  <a:cubicBezTo>
                    <a:pt x="3769" y="1396"/>
                    <a:pt x="3819" y="1060"/>
                    <a:pt x="3715" y="758"/>
                  </a:cubicBezTo>
                  <a:cubicBezTo>
                    <a:pt x="3613" y="463"/>
                    <a:pt x="3335" y="214"/>
                    <a:pt x="3022" y="214"/>
                  </a:cubicBezTo>
                  <a:cubicBezTo>
                    <a:pt x="3017" y="214"/>
                    <a:pt x="3012" y="214"/>
                    <a:pt x="3006" y="214"/>
                  </a:cubicBezTo>
                  <a:cubicBezTo>
                    <a:pt x="2723" y="221"/>
                    <a:pt x="2478" y="427"/>
                    <a:pt x="2322" y="663"/>
                  </a:cubicBezTo>
                  <a:cubicBezTo>
                    <a:pt x="2287" y="382"/>
                    <a:pt x="2087" y="122"/>
                    <a:pt x="1817" y="33"/>
                  </a:cubicBezTo>
                  <a:cubicBezTo>
                    <a:pt x="1750" y="11"/>
                    <a:pt x="1680" y="1"/>
                    <a:pt x="1610" y="1"/>
                  </a:cubicBezTo>
                  <a:close/>
                </a:path>
              </a:pathLst>
            </a:custGeom>
            <a:solidFill>
              <a:srgbClr val="375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3039;p59">
              <a:extLst>
                <a:ext uri="{FF2B5EF4-FFF2-40B4-BE49-F238E27FC236}">
                  <a16:creationId xmlns:a16="http://schemas.microsoft.com/office/drawing/2014/main" id="{7194BC18-96C8-9188-4021-410A792FD28F}"/>
                </a:ext>
              </a:extLst>
            </p:cNvPr>
            <p:cNvSpPr/>
            <p:nvPr/>
          </p:nvSpPr>
          <p:spPr>
            <a:xfrm>
              <a:off x="782650" y="2412800"/>
              <a:ext cx="134875" cy="77575"/>
            </a:xfrm>
            <a:custGeom>
              <a:avLst/>
              <a:gdLst/>
              <a:ahLst/>
              <a:cxnLst/>
              <a:rect l="l" t="t" r="r" b="b"/>
              <a:pathLst>
                <a:path w="5395" h="3103" extrusionOk="0">
                  <a:moveTo>
                    <a:pt x="3289" y="0"/>
                  </a:moveTo>
                  <a:cubicBezTo>
                    <a:pt x="3120" y="0"/>
                    <a:pt x="2934" y="20"/>
                    <a:pt x="2730" y="63"/>
                  </a:cubicBezTo>
                  <a:cubicBezTo>
                    <a:pt x="0" y="644"/>
                    <a:pt x="1578" y="3102"/>
                    <a:pt x="2659" y="3102"/>
                  </a:cubicBezTo>
                  <a:cubicBezTo>
                    <a:pt x="2660" y="3102"/>
                    <a:pt x="2661" y="3102"/>
                    <a:pt x="2661" y="3102"/>
                  </a:cubicBezTo>
                  <a:cubicBezTo>
                    <a:pt x="4905" y="3091"/>
                    <a:pt x="5395" y="0"/>
                    <a:pt x="3289" y="0"/>
                  </a:cubicBezTo>
                  <a:close/>
                </a:path>
              </a:pathLst>
            </a:custGeom>
            <a:solidFill>
              <a:srgbClr val="88C5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3040;p59">
              <a:extLst>
                <a:ext uri="{FF2B5EF4-FFF2-40B4-BE49-F238E27FC236}">
                  <a16:creationId xmlns:a16="http://schemas.microsoft.com/office/drawing/2014/main" id="{CA7AC458-636F-123B-B655-AEF30EEB39A1}"/>
                </a:ext>
              </a:extLst>
            </p:cNvPr>
            <p:cNvSpPr/>
            <p:nvPr/>
          </p:nvSpPr>
          <p:spPr>
            <a:xfrm>
              <a:off x="796525" y="2480075"/>
              <a:ext cx="114150" cy="36750"/>
            </a:xfrm>
            <a:custGeom>
              <a:avLst/>
              <a:gdLst/>
              <a:ahLst/>
              <a:cxnLst/>
              <a:rect l="l" t="t" r="r" b="b"/>
              <a:pathLst>
                <a:path w="4566" h="1470" extrusionOk="0">
                  <a:moveTo>
                    <a:pt x="3744" y="0"/>
                  </a:moveTo>
                  <a:cubicBezTo>
                    <a:pt x="3732" y="0"/>
                    <a:pt x="3719" y="1"/>
                    <a:pt x="3707" y="1"/>
                  </a:cubicBezTo>
                  <a:lnTo>
                    <a:pt x="861" y="134"/>
                  </a:lnTo>
                  <a:cubicBezTo>
                    <a:pt x="18" y="173"/>
                    <a:pt x="0" y="1470"/>
                    <a:pt x="824" y="1470"/>
                  </a:cubicBezTo>
                  <a:cubicBezTo>
                    <a:pt x="836" y="1470"/>
                    <a:pt x="848" y="1469"/>
                    <a:pt x="861" y="1469"/>
                  </a:cubicBezTo>
                  <a:lnTo>
                    <a:pt x="3707" y="1336"/>
                  </a:lnTo>
                  <a:cubicBezTo>
                    <a:pt x="4549" y="1297"/>
                    <a:pt x="4566" y="0"/>
                    <a:pt x="3744" y="0"/>
                  </a:cubicBezTo>
                  <a:close/>
                </a:path>
              </a:pathLst>
            </a:custGeom>
            <a:solidFill>
              <a:srgbClr val="418E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29" name="Picture 2628">
            <a:extLst>
              <a:ext uri="{FF2B5EF4-FFF2-40B4-BE49-F238E27FC236}">
                <a16:creationId xmlns:a16="http://schemas.microsoft.com/office/drawing/2014/main" id="{A70A83F4-FE7E-3586-54EA-54E6E4B60D20}"/>
              </a:ext>
            </a:extLst>
          </p:cNvPr>
          <p:cNvPicPr>
            <a:picLocks noChangeAspect="1"/>
          </p:cNvPicPr>
          <p:nvPr/>
        </p:nvPicPr>
        <p:blipFill>
          <a:blip r:embed="rId3"/>
          <a:stretch>
            <a:fillRect/>
          </a:stretch>
        </p:blipFill>
        <p:spPr>
          <a:xfrm>
            <a:off x="3671938" y="1551498"/>
            <a:ext cx="5472062" cy="3536691"/>
          </a:xfrm>
          <a:prstGeom prst="rect">
            <a:avLst/>
          </a:prstGeom>
        </p:spPr>
      </p:pic>
    </p:spTree>
    <p:extLst>
      <p:ext uri="{BB962C8B-B14F-4D97-AF65-F5344CB8AC3E}">
        <p14:creationId xmlns:p14="http://schemas.microsoft.com/office/powerpoint/2010/main" val="3890157106"/>
      </p:ext>
    </p:extLst>
  </p:cSld>
  <p:clrMapOvr>
    <a:masterClrMapping/>
  </p:clrMapOvr>
</p:sld>
</file>

<file path=ppt/theme/theme1.xml><?xml version="1.0" encoding="utf-8"?>
<a:theme xmlns:a="http://schemas.openxmlformats.org/drawingml/2006/main" name="Biofuels Company Profile by Slidesgo">
  <a:themeElements>
    <a:clrScheme name="Simple Light">
      <a:dk1>
        <a:srgbClr val="1F400D"/>
      </a:dk1>
      <a:lt1>
        <a:srgbClr val="688E43"/>
      </a:lt1>
      <a:dk2>
        <a:srgbClr val="BCD495"/>
      </a:dk2>
      <a:lt2>
        <a:srgbClr val="004482"/>
      </a:lt2>
      <a:accent1>
        <a:srgbClr val="418EB6"/>
      </a:accent1>
      <a:accent2>
        <a:srgbClr val="B5E6FF"/>
      </a:accent2>
      <a:accent3>
        <a:srgbClr val="811A04"/>
      </a:accent3>
      <a:accent4>
        <a:srgbClr val="FF7E01"/>
      </a:accent4>
      <a:accent5>
        <a:srgbClr val="FFC600"/>
      </a:accent5>
      <a:accent6>
        <a:srgbClr val="FFFFFF"/>
      </a:accent6>
      <a:hlink>
        <a:srgbClr val="0729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754</TotalTime>
  <Words>2072</Words>
  <Application>Microsoft Macintosh PowerPoint</Application>
  <PresentationFormat>On-screen Show (16:9)</PresentationFormat>
  <Paragraphs>146</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Alfa Slab One</vt:lpstr>
      <vt:lpstr>DIN Alternate</vt:lpstr>
      <vt:lpstr>Raleway</vt:lpstr>
      <vt:lpstr>Bebas Neue</vt:lpstr>
      <vt:lpstr>Biofuels Company Profile by Slidesgo</vt:lpstr>
      <vt:lpstr>Project: Estimating Vehicle CO2 Emissions from Fuel Ratings</vt:lpstr>
      <vt:lpstr>Objectives:</vt:lpstr>
      <vt:lpstr>01</vt:lpstr>
      <vt:lpstr>Discovery</vt:lpstr>
      <vt:lpstr>Data Preparation</vt:lpstr>
      <vt:lpstr>Data Preparation</vt:lpstr>
      <vt:lpstr>Model Planning</vt:lpstr>
      <vt:lpstr>Model Planning</vt:lpstr>
      <vt:lpstr>Model Planning</vt:lpstr>
      <vt:lpstr>Model Planning</vt:lpstr>
      <vt:lpstr>Model Planning</vt:lpstr>
      <vt:lpstr>Model Planning</vt:lpstr>
      <vt:lpstr>Model Building</vt:lpstr>
      <vt:lpstr>Model Building</vt:lpstr>
      <vt:lpstr>Model Building</vt:lpstr>
      <vt:lpstr>Model Building</vt:lpstr>
      <vt:lpstr>Communicate results:  Conclusion </vt:lpstr>
      <vt:lpstr>Communicate results:  Future recommendations </vt:lpstr>
      <vt:lpstr>Operationalize</vt:lpstr>
      <vt:lpstr>Operationalize</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ISE291 Project: Estimating Vehicle CO2 Emissions from Fuel Ratings</dc:title>
  <cp:lastModifiedBy>JOUD ESAM ALSAYID</cp:lastModifiedBy>
  <cp:revision>6</cp:revision>
  <dcterms:modified xsi:type="dcterms:W3CDTF">2024-11-14T16:51:58Z</dcterms:modified>
</cp:coreProperties>
</file>