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Lst>
  <p:sldSz cx="51194335" cy="38404800"/>
  <p:notesSz cx="10233025" cy="7102475"/>
  <p:embeddedFontLst>
    <p:embeddedFont>
      <p:font typeface="Comfortaa" charset="0"/>
      <p:regular r:id="rId8"/>
      <p:bold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2096"/>
        <p:guide pos="16044"/>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font" Target="fonts/font2.fntdata"/><Relationship Id="rId8" Type="http://schemas.openxmlformats.org/officeDocument/2006/relationships/font" Target="fonts/font1.fntdata"/><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4434679" cy="35591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SimSun"/>
                <a:ea typeface="SimSun"/>
                <a:cs typeface="SimSun"/>
                <a:sym typeface="SimSu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imSun"/>
                <a:ea typeface="SimSun"/>
                <a:cs typeface="SimSun"/>
                <a:sym typeface="SimSu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imSun"/>
                <a:ea typeface="SimSun"/>
                <a:cs typeface="SimSun"/>
                <a:sym typeface="SimSu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imSun"/>
                <a:ea typeface="SimSun"/>
                <a:cs typeface="SimSun"/>
                <a:sym typeface="SimSu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imSun"/>
                <a:ea typeface="SimSun"/>
                <a:cs typeface="SimSun"/>
                <a:sym typeface="SimSu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imSun"/>
                <a:ea typeface="SimSun"/>
                <a:cs typeface="SimSun"/>
                <a:sym typeface="SimSu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imSun"/>
                <a:ea typeface="SimSun"/>
                <a:cs typeface="SimSun"/>
                <a:sym typeface="SimSu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imSun"/>
                <a:ea typeface="SimSun"/>
                <a:cs typeface="SimSun"/>
                <a:sym typeface="SimSu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imSun"/>
                <a:ea typeface="SimSun"/>
                <a:cs typeface="SimSun"/>
                <a:sym typeface="SimSun"/>
              </a:defRPr>
            </a:lvl9pPr>
          </a:lstStyle>
          <a:p/>
        </p:txBody>
      </p:sp>
      <p:sp>
        <p:nvSpPr>
          <p:cNvPr id="4" name="Google Shape;4;n"/>
          <p:cNvSpPr txBox="1"/>
          <p:nvPr>
            <p:ph type="dt" idx="10"/>
          </p:nvPr>
        </p:nvSpPr>
        <p:spPr>
          <a:xfrm>
            <a:off x="5797788" y="0"/>
            <a:ext cx="4434677" cy="35591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SimSun"/>
                <a:ea typeface="SimSun"/>
                <a:cs typeface="SimSun"/>
                <a:sym typeface="SimSu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imSun"/>
                <a:ea typeface="SimSun"/>
                <a:cs typeface="SimSun"/>
                <a:sym typeface="SimSu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imSun"/>
                <a:ea typeface="SimSun"/>
                <a:cs typeface="SimSun"/>
                <a:sym typeface="SimSu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imSun"/>
                <a:ea typeface="SimSun"/>
                <a:cs typeface="SimSun"/>
                <a:sym typeface="SimSu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imSun"/>
                <a:ea typeface="SimSun"/>
                <a:cs typeface="SimSun"/>
                <a:sym typeface="SimSu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imSun"/>
                <a:ea typeface="SimSun"/>
                <a:cs typeface="SimSun"/>
                <a:sym typeface="SimSu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imSun"/>
                <a:ea typeface="SimSun"/>
                <a:cs typeface="SimSun"/>
                <a:sym typeface="SimSu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imSun"/>
                <a:ea typeface="SimSun"/>
                <a:cs typeface="SimSun"/>
                <a:sym typeface="SimSu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imSun"/>
                <a:ea typeface="SimSun"/>
                <a:cs typeface="SimSun"/>
                <a:sym typeface="SimSun"/>
              </a:defRPr>
            </a:lvl9pPr>
          </a:lstStyle>
          <a:p/>
        </p:txBody>
      </p:sp>
      <p:sp>
        <p:nvSpPr>
          <p:cNvPr id="5" name="Google Shape;5;n"/>
          <p:cNvSpPr/>
          <p:nvPr>
            <p:ph type="sldImg" idx="3"/>
          </p:nvPr>
        </p:nvSpPr>
        <p:spPr>
          <a:xfrm>
            <a:off x="3520364" y="888133"/>
            <a:ext cx="3196312" cy="239774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1024619" y="3419204"/>
            <a:ext cx="8187802" cy="279662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SimSun"/>
                <a:ea typeface="SimSun"/>
                <a:cs typeface="SimSun"/>
                <a:sym typeface="SimSun"/>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SimSun"/>
                <a:ea typeface="SimSun"/>
                <a:cs typeface="SimSun"/>
                <a:sym typeface="SimSun"/>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SimSun"/>
                <a:ea typeface="SimSun"/>
                <a:cs typeface="SimSun"/>
                <a:sym typeface="SimSun"/>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SimSun"/>
                <a:ea typeface="SimSun"/>
                <a:cs typeface="SimSun"/>
                <a:sym typeface="SimSun"/>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SimSun"/>
                <a:ea typeface="SimSun"/>
                <a:cs typeface="SimSun"/>
                <a:sym typeface="SimSun"/>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SimSun"/>
                <a:ea typeface="SimSun"/>
                <a:cs typeface="SimSun"/>
                <a:sym typeface="SimSun"/>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SimSun"/>
                <a:ea typeface="SimSun"/>
                <a:cs typeface="SimSun"/>
                <a:sym typeface="SimSun"/>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SimSun"/>
                <a:ea typeface="SimSun"/>
                <a:cs typeface="SimSun"/>
                <a:sym typeface="SimSun"/>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SimSun"/>
                <a:ea typeface="SimSun"/>
                <a:cs typeface="SimSun"/>
                <a:sym typeface="SimSun"/>
              </a:defRPr>
            </a:lvl9pPr>
          </a:lstStyle>
          <a:p/>
        </p:txBody>
      </p:sp>
      <p:sp>
        <p:nvSpPr>
          <p:cNvPr id="7" name="Google Shape;7;n"/>
          <p:cNvSpPr txBox="1"/>
          <p:nvPr>
            <p:ph type="ftr" idx="11"/>
          </p:nvPr>
        </p:nvSpPr>
        <p:spPr>
          <a:xfrm>
            <a:off x="0" y="6748051"/>
            <a:ext cx="4434679" cy="35591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SimSun"/>
                <a:ea typeface="SimSun"/>
                <a:cs typeface="SimSun"/>
                <a:sym typeface="SimSu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imSun"/>
                <a:ea typeface="SimSun"/>
                <a:cs typeface="SimSun"/>
                <a:sym typeface="SimSu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imSun"/>
                <a:ea typeface="SimSun"/>
                <a:cs typeface="SimSun"/>
                <a:sym typeface="SimSu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imSun"/>
                <a:ea typeface="SimSun"/>
                <a:cs typeface="SimSun"/>
                <a:sym typeface="SimSu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imSun"/>
                <a:ea typeface="SimSun"/>
                <a:cs typeface="SimSun"/>
                <a:sym typeface="SimSu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imSun"/>
                <a:ea typeface="SimSun"/>
                <a:cs typeface="SimSun"/>
                <a:sym typeface="SimSu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imSun"/>
                <a:ea typeface="SimSun"/>
                <a:cs typeface="SimSun"/>
                <a:sym typeface="SimSu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imSun"/>
                <a:ea typeface="SimSun"/>
                <a:cs typeface="SimSun"/>
                <a:sym typeface="SimSu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imSun"/>
                <a:ea typeface="SimSun"/>
                <a:cs typeface="SimSun"/>
                <a:sym typeface="SimSun"/>
              </a:defRPr>
            </a:lvl9pPr>
          </a:lstStyle>
          <a:p/>
        </p:txBody>
      </p:sp>
      <p:sp>
        <p:nvSpPr>
          <p:cNvPr id="8" name="Google Shape;8;n"/>
          <p:cNvSpPr txBox="1"/>
          <p:nvPr>
            <p:ph type="sldNum" idx="12"/>
          </p:nvPr>
        </p:nvSpPr>
        <p:spPr>
          <a:xfrm>
            <a:off x="5797788" y="6748051"/>
            <a:ext cx="4434677" cy="35591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SimSun"/>
                <a:ea typeface="SimSun"/>
                <a:cs typeface="SimSun"/>
                <a:sym typeface="SimSun"/>
              </a:rPr>
            </a:fld>
            <a:endParaRPr sz="1200" b="0" i="0" u="none" strike="noStrike" cap="none">
              <a:solidFill>
                <a:schemeClr val="dk1"/>
              </a:solidFill>
              <a:latin typeface="SimSun"/>
              <a:ea typeface="SimSun"/>
              <a:cs typeface="SimSun"/>
              <a:sym typeface="SimSu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p1:notes"/>
          <p:cNvSpPr/>
          <p:nvPr>
            <p:ph type="sldImg" idx="2"/>
          </p:nvPr>
        </p:nvSpPr>
        <p:spPr>
          <a:xfrm>
            <a:off x="3520364" y="888133"/>
            <a:ext cx="3196312" cy="239774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p:nvPr>
            <p:ph type="body" idx="1"/>
          </p:nvPr>
        </p:nvSpPr>
        <p:spPr>
          <a:xfrm>
            <a:off x="1024619" y="3419204"/>
            <a:ext cx="8187802" cy="279662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399451" y="6285233"/>
            <a:ext cx="38396705" cy="1337056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25195"/>
              <a:buFont typeface="Arial"/>
              <a:buNone/>
              <a:defRPr sz="2519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type="subTitle" idx="1"/>
          </p:nvPr>
        </p:nvSpPr>
        <p:spPr>
          <a:xfrm>
            <a:off x="6399451" y="20171413"/>
            <a:ext cx="38396705" cy="9272267"/>
          </a:xfrm>
          <a:prstGeom prst="rect">
            <a:avLst/>
          </a:prstGeom>
          <a:noFill/>
          <a:ln>
            <a:noFill/>
          </a:ln>
        </p:spPr>
        <p:txBody>
          <a:bodyPr spcFirstLastPara="1" wrap="square" lIns="91425" tIns="45700" rIns="91425" bIns="45700" anchor="t" anchorCtr="0">
            <a:noAutofit/>
          </a:bodyPr>
          <a:lstStyle>
            <a:lvl1pPr lvl="0" algn="ctr">
              <a:lnSpc>
                <a:spcPct val="100000"/>
              </a:lnSpc>
              <a:spcBef>
                <a:spcPts val="11290"/>
              </a:spcBef>
              <a:spcAft>
                <a:spcPts val="0"/>
              </a:spcAft>
              <a:buClr>
                <a:schemeClr val="dk1"/>
              </a:buClr>
              <a:buSzPts val="10080"/>
              <a:buFont typeface="Arial"/>
              <a:buNone/>
              <a:defRPr sz="10080"/>
            </a:lvl1pPr>
            <a:lvl2pPr lvl="1" algn="ctr">
              <a:lnSpc>
                <a:spcPct val="100000"/>
              </a:lnSpc>
              <a:spcBef>
                <a:spcPts val="9410"/>
              </a:spcBef>
              <a:spcAft>
                <a:spcPts val="0"/>
              </a:spcAft>
              <a:buClr>
                <a:schemeClr val="dk1"/>
              </a:buClr>
              <a:buSzPts val="8400"/>
              <a:buFont typeface="Arial"/>
              <a:buNone/>
              <a:defRPr sz="8400"/>
            </a:lvl2pPr>
            <a:lvl3pPr lvl="2" algn="ctr">
              <a:lnSpc>
                <a:spcPct val="100000"/>
              </a:lnSpc>
              <a:spcBef>
                <a:spcPts val="8465"/>
              </a:spcBef>
              <a:spcAft>
                <a:spcPts val="0"/>
              </a:spcAft>
              <a:buClr>
                <a:schemeClr val="dk1"/>
              </a:buClr>
              <a:buSzPts val="7560"/>
              <a:buFont typeface="Arial"/>
              <a:buNone/>
              <a:defRPr sz="7560"/>
            </a:lvl3pPr>
            <a:lvl4pPr lvl="3" algn="ctr">
              <a:lnSpc>
                <a:spcPct val="100000"/>
              </a:lnSpc>
              <a:spcBef>
                <a:spcPts val="7525"/>
              </a:spcBef>
              <a:spcAft>
                <a:spcPts val="0"/>
              </a:spcAft>
              <a:buClr>
                <a:schemeClr val="dk1"/>
              </a:buClr>
              <a:buSzPts val="6720"/>
              <a:buFont typeface="Arial"/>
              <a:buNone/>
              <a:defRPr sz="6720"/>
            </a:lvl4pPr>
            <a:lvl5pPr lvl="4" algn="ctr">
              <a:lnSpc>
                <a:spcPct val="100000"/>
              </a:lnSpc>
              <a:spcBef>
                <a:spcPts val="7525"/>
              </a:spcBef>
              <a:spcAft>
                <a:spcPts val="0"/>
              </a:spcAft>
              <a:buClr>
                <a:schemeClr val="dk1"/>
              </a:buClr>
              <a:buSzPts val="6720"/>
              <a:buFont typeface="Arial"/>
              <a:buNone/>
              <a:defRPr sz="6720"/>
            </a:lvl5pPr>
            <a:lvl6pPr lvl="5" algn="ctr">
              <a:lnSpc>
                <a:spcPct val="100000"/>
              </a:lnSpc>
              <a:spcBef>
                <a:spcPts val="7525"/>
              </a:spcBef>
              <a:spcAft>
                <a:spcPts val="0"/>
              </a:spcAft>
              <a:buClr>
                <a:schemeClr val="dk1"/>
              </a:buClr>
              <a:buSzPts val="6720"/>
              <a:buFont typeface="Arial"/>
              <a:buNone/>
              <a:defRPr sz="6720"/>
            </a:lvl6pPr>
            <a:lvl7pPr lvl="6" algn="ctr">
              <a:lnSpc>
                <a:spcPct val="100000"/>
              </a:lnSpc>
              <a:spcBef>
                <a:spcPts val="7525"/>
              </a:spcBef>
              <a:spcAft>
                <a:spcPts val="0"/>
              </a:spcAft>
              <a:buClr>
                <a:schemeClr val="dk1"/>
              </a:buClr>
              <a:buSzPts val="6720"/>
              <a:buFont typeface="Arial"/>
              <a:buNone/>
              <a:defRPr sz="6720"/>
            </a:lvl7pPr>
            <a:lvl8pPr lvl="7" algn="ctr">
              <a:lnSpc>
                <a:spcPct val="100000"/>
              </a:lnSpc>
              <a:spcBef>
                <a:spcPts val="7525"/>
              </a:spcBef>
              <a:spcAft>
                <a:spcPts val="0"/>
              </a:spcAft>
              <a:buClr>
                <a:schemeClr val="dk1"/>
              </a:buClr>
              <a:buSzPts val="6720"/>
              <a:buFont typeface="Arial"/>
              <a:buNone/>
              <a:defRPr sz="6720"/>
            </a:lvl8pPr>
            <a:lvl9pPr lvl="8" algn="ctr">
              <a:lnSpc>
                <a:spcPct val="100000"/>
              </a:lnSpc>
              <a:spcBef>
                <a:spcPts val="7525"/>
              </a:spcBef>
              <a:spcAft>
                <a:spcPts val="0"/>
              </a:spcAft>
              <a:buClr>
                <a:schemeClr val="dk1"/>
              </a:buClr>
              <a:buSzPts val="6720"/>
              <a:buFont typeface="Arial"/>
              <a:buNone/>
              <a:defRPr sz="6720"/>
            </a:lvl9pPr>
          </a:lstStyle>
          <a:p/>
        </p:txBody>
      </p:sp>
      <p:sp>
        <p:nvSpPr>
          <p:cNvPr id="18" name="Google Shape;18;p2"/>
          <p:cNvSpPr txBox="1"/>
          <p:nvPr>
            <p:ph type="dt" idx="10"/>
          </p:nvPr>
        </p:nvSpPr>
        <p:spPr>
          <a:xfrm>
            <a:off x="2559780" y="34973259"/>
            <a:ext cx="11945641" cy="2667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type="ftr" idx="11"/>
          </p:nvPr>
        </p:nvSpPr>
        <p:spPr>
          <a:xfrm>
            <a:off x="17491831" y="34973259"/>
            <a:ext cx="16211942" cy="26670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type="sldNum" idx="12"/>
          </p:nvPr>
        </p:nvSpPr>
        <p:spPr>
          <a:xfrm>
            <a:off x="36690184" y="34973259"/>
            <a:ext cx="11945641" cy="2667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2559780" y="1537973"/>
            <a:ext cx="46076045" cy="64008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type="body" idx="1"/>
          </p:nvPr>
        </p:nvSpPr>
        <p:spPr>
          <a:xfrm rot="5400000">
            <a:off x="12925106" y="-1404206"/>
            <a:ext cx="25345393" cy="46076045"/>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2015"/>
              </a:spcBef>
              <a:spcAft>
                <a:spcPts val="0"/>
              </a:spcAft>
              <a:buClr>
                <a:schemeClr val="dk1"/>
              </a:buClr>
              <a:buSzPts val="1800"/>
              <a:buChar char="•"/>
              <a:defRPr/>
            </a:lvl1pPr>
            <a:lvl2pPr marL="914400" lvl="1" indent="-342900" algn="l">
              <a:lnSpc>
                <a:spcPct val="100000"/>
              </a:lnSpc>
              <a:spcBef>
                <a:spcPts val="2015"/>
              </a:spcBef>
              <a:spcAft>
                <a:spcPts val="0"/>
              </a:spcAft>
              <a:buClr>
                <a:schemeClr val="dk1"/>
              </a:buClr>
              <a:buSzPts val="1800"/>
              <a:buChar char="–"/>
              <a:defRPr/>
            </a:lvl2pPr>
            <a:lvl3pPr marL="1371600" lvl="2" indent="-342900" algn="l">
              <a:lnSpc>
                <a:spcPct val="100000"/>
              </a:lnSpc>
              <a:spcBef>
                <a:spcPts val="2015"/>
              </a:spcBef>
              <a:spcAft>
                <a:spcPts val="0"/>
              </a:spcAft>
              <a:buClr>
                <a:schemeClr val="dk1"/>
              </a:buClr>
              <a:buSzPts val="1800"/>
              <a:buChar char="•"/>
              <a:defRPr/>
            </a:lvl3pPr>
            <a:lvl4pPr marL="1828800" lvl="3" indent="-342900" algn="l">
              <a:lnSpc>
                <a:spcPct val="100000"/>
              </a:lnSpc>
              <a:spcBef>
                <a:spcPts val="2015"/>
              </a:spcBef>
              <a:spcAft>
                <a:spcPts val="0"/>
              </a:spcAft>
              <a:buClr>
                <a:schemeClr val="dk1"/>
              </a:buClr>
              <a:buSzPts val="1800"/>
              <a:buChar char="–"/>
              <a:defRPr/>
            </a:lvl4pPr>
            <a:lvl5pPr marL="2286000" lvl="4" indent="-342900" algn="l">
              <a:lnSpc>
                <a:spcPct val="100000"/>
              </a:lnSpc>
              <a:spcBef>
                <a:spcPts val="2015"/>
              </a:spcBef>
              <a:spcAft>
                <a:spcPts val="0"/>
              </a:spcAft>
              <a:buClr>
                <a:schemeClr val="dk1"/>
              </a:buClr>
              <a:buSzPts val="1800"/>
              <a:buChar char="»"/>
              <a:defRPr/>
            </a:lvl5pPr>
            <a:lvl6pPr marL="2743200" lvl="5" indent="-342900" algn="l">
              <a:lnSpc>
                <a:spcPct val="100000"/>
              </a:lnSpc>
              <a:spcBef>
                <a:spcPts val="2015"/>
              </a:spcBef>
              <a:spcAft>
                <a:spcPts val="0"/>
              </a:spcAft>
              <a:buClr>
                <a:schemeClr val="dk1"/>
              </a:buClr>
              <a:buSzPts val="1800"/>
              <a:buChar char="»"/>
              <a:defRPr/>
            </a:lvl6pPr>
            <a:lvl7pPr marL="3200400" lvl="6" indent="-342900" algn="l">
              <a:lnSpc>
                <a:spcPct val="100000"/>
              </a:lnSpc>
              <a:spcBef>
                <a:spcPts val="2015"/>
              </a:spcBef>
              <a:spcAft>
                <a:spcPts val="0"/>
              </a:spcAft>
              <a:buClr>
                <a:schemeClr val="dk1"/>
              </a:buClr>
              <a:buSzPts val="1800"/>
              <a:buChar char="»"/>
              <a:defRPr/>
            </a:lvl7pPr>
            <a:lvl8pPr marL="3657600" lvl="7" indent="-342900" algn="l">
              <a:lnSpc>
                <a:spcPct val="100000"/>
              </a:lnSpc>
              <a:spcBef>
                <a:spcPts val="2015"/>
              </a:spcBef>
              <a:spcAft>
                <a:spcPts val="0"/>
              </a:spcAft>
              <a:buClr>
                <a:schemeClr val="dk1"/>
              </a:buClr>
              <a:buSzPts val="1800"/>
              <a:buChar char="»"/>
              <a:defRPr/>
            </a:lvl8pPr>
            <a:lvl9pPr marL="4114800" lvl="8" indent="-342900" algn="l">
              <a:lnSpc>
                <a:spcPct val="100000"/>
              </a:lnSpc>
              <a:spcBef>
                <a:spcPts val="2015"/>
              </a:spcBef>
              <a:spcAft>
                <a:spcPts val="0"/>
              </a:spcAft>
              <a:buClr>
                <a:schemeClr val="dk1"/>
              </a:buClr>
              <a:buSzPts val="1800"/>
              <a:buChar char="»"/>
              <a:defRPr/>
            </a:lvl9pPr>
          </a:lstStyle>
          <a:p/>
        </p:txBody>
      </p:sp>
      <p:sp>
        <p:nvSpPr>
          <p:cNvPr id="75" name="Google Shape;75;p11"/>
          <p:cNvSpPr txBox="1"/>
          <p:nvPr>
            <p:ph type="dt" idx="10"/>
          </p:nvPr>
        </p:nvSpPr>
        <p:spPr>
          <a:xfrm>
            <a:off x="2559780" y="34973259"/>
            <a:ext cx="11945641" cy="2667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type="ftr" idx="11"/>
          </p:nvPr>
        </p:nvSpPr>
        <p:spPr>
          <a:xfrm>
            <a:off x="17491831" y="34973259"/>
            <a:ext cx="16211942" cy="26670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type="sldNum" idx="12"/>
          </p:nvPr>
        </p:nvSpPr>
        <p:spPr>
          <a:xfrm>
            <a:off x="36690184" y="34973259"/>
            <a:ext cx="11945641" cy="2667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26492049" y="12162738"/>
            <a:ext cx="32768540" cy="1151901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type="body" idx="1"/>
          </p:nvPr>
        </p:nvSpPr>
        <p:spPr>
          <a:xfrm rot="5400000">
            <a:off x="3120139" y="977612"/>
            <a:ext cx="32768540" cy="338892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2015"/>
              </a:spcBef>
              <a:spcAft>
                <a:spcPts val="0"/>
              </a:spcAft>
              <a:buClr>
                <a:schemeClr val="dk1"/>
              </a:buClr>
              <a:buSzPts val="1800"/>
              <a:buChar char="•"/>
              <a:defRPr/>
            </a:lvl1pPr>
            <a:lvl2pPr marL="914400" lvl="1" indent="-342900" algn="l">
              <a:lnSpc>
                <a:spcPct val="100000"/>
              </a:lnSpc>
              <a:spcBef>
                <a:spcPts val="2015"/>
              </a:spcBef>
              <a:spcAft>
                <a:spcPts val="0"/>
              </a:spcAft>
              <a:buClr>
                <a:schemeClr val="dk1"/>
              </a:buClr>
              <a:buSzPts val="1800"/>
              <a:buChar char="–"/>
              <a:defRPr/>
            </a:lvl2pPr>
            <a:lvl3pPr marL="1371600" lvl="2" indent="-342900" algn="l">
              <a:lnSpc>
                <a:spcPct val="100000"/>
              </a:lnSpc>
              <a:spcBef>
                <a:spcPts val="2015"/>
              </a:spcBef>
              <a:spcAft>
                <a:spcPts val="0"/>
              </a:spcAft>
              <a:buClr>
                <a:schemeClr val="dk1"/>
              </a:buClr>
              <a:buSzPts val="1800"/>
              <a:buChar char="•"/>
              <a:defRPr/>
            </a:lvl3pPr>
            <a:lvl4pPr marL="1828800" lvl="3" indent="-342900" algn="l">
              <a:lnSpc>
                <a:spcPct val="100000"/>
              </a:lnSpc>
              <a:spcBef>
                <a:spcPts val="2015"/>
              </a:spcBef>
              <a:spcAft>
                <a:spcPts val="0"/>
              </a:spcAft>
              <a:buClr>
                <a:schemeClr val="dk1"/>
              </a:buClr>
              <a:buSzPts val="1800"/>
              <a:buChar char="–"/>
              <a:defRPr/>
            </a:lvl4pPr>
            <a:lvl5pPr marL="2286000" lvl="4" indent="-342900" algn="l">
              <a:lnSpc>
                <a:spcPct val="100000"/>
              </a:lnSpc>
              <a:spcBef>
                <a:spcPts val="2015"/>
              </a:spcBef>
              <a:spcAft>
                <a:spcPts val="0"/>
              </a:spcAft>
              <a:buClr>
                <a:schemeClr val="dk1"/>
              </a:buClr>
              <a:buSzPts val="1800"/>
              <a:buChar char="»"/>
              <a:defRPr/>
            </a:lvl5pPr>
            <a:lvl6pPr marL="2743200" lvl="5" indent="-342900" algn="l">
              <a:lnSpc>
                <a:spcPct val="100000"/>
              </a:lnSpc>
              <a:spcBef>
                <a:spcPts val="2015"/>
              </a:spcBef>
              <a:spcAft>
                <a:spcPts val="0"/>
              </a:spcAft>
              <a:buClr>
                <a:schemeClr val="dk1"/>
              </a:buClr>
              <a:buSzPts val="1800"/>
              <a:buChar char="»"/>
              <a:defRPr/>
            </a:lvl6pPr>
            <a:lvl7pPr marL="3200400" lvl="6" indent="-342900" algn="l">
              <a:lnSpc>
                <a:spcPct val="100000"/>
              </a:lnSpc>
              <a:spcBef>
                <a:spcPts val="2015"/>
              </a:spcBef>
              <a:spcAft>
                <a:spcPts val="0"/>
              </a:spcAft>
              <a:buClr>
                <a:schemeClr val="dk1"/>
              </a:buClr>
              <a:buSzPts val="1800"/>
              <a:buChar char="»"/>
              <a:defRPr/>
            </a:lvl7pPr>
            <a:lvl8pPr marL="3657600" lvl="7" indent="-342900" algn="l">
              <a:lnSpc>
                <a:spcPct val="100000"/>
              </a:lnSpc>
              <a:spcBef>
                <a:spcPts val="2015"/>
              </a:spcBef>
              <a:spcAft>
                <a:spcPts val="0"/>
              </a:spcAft>
              <a:buClr>
                <a:schemeClr val="dk1"/>
              </a:buClr>
              <a:buSzPts val="1800"/>
              <a:buChar char="»"/>
              <a:defRPr/>
            </a:lvl8pPr>
            <a:lvl9pPr marL="4114800" lvl="8" indent="-342900" algn="l">
              <a:lnSpc>
                <a:spcPct val="100000"/>
              </a:lnSpc>
              <a:spcBef>
                <a:spcPts val="2015"/>
              </a:spcBef>
              <a:spcAft>
                <a:spcPts val="0"/>
              </a:spcAft>
              <a:buClr>
                <a:schemeClr val="dk1"/>
              </a:buClr>
              <a:buSzPts val="1800"/>
              <a:buChar char="»"/>
              <a:defRPr/>
            </a:lvl9pPr>
          </a:lstStyle>
          <a:p/>
        </p:txBody>
      </p:sp>
      <p:sp>
        <p:nvSpPr>
          <p:cNvPr id="81" name="Google Shape;81;p12"/>
          <p:cNvSpPr txBox="1"/>
          <p:nvPr>
            <p:ph type="dt" idx="10"/>
          </p:nvPr>
        </p:nvSpPr>
        <p:spPr>
          <a:xfrm>
            <a:off x="2559780" y="34973259"/>
            <a:ext cx="11945641" cy="2667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type="ftr" idx="11"/>
          </p:nvPr>
        </p:nvSpPr>
        <p:spPr>
          <a:xfrm>
            <a:off x="17491831" y="34973259"/>
            <a:ext cx="16211942" cy="26670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type="sldNum" idx="12"/>
          </p:nvPr>
        </p:nvSpPr>
        <p:spPr>
          <a:xfrm>
            <a:off x="36690184" y="34973259"/>
            <a:ext cx="11945641" cy="2667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2559780" y="1537973"/>
            <a:ext cx="46076045" cy="64008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type="body" idx="1"/>
          </p:nvPr>
        </p:nvSpPr>
        <p:spPr>
          <a:xfrm>
            <a:off x="2559780" y="8961120"/>
            <a:ext cx="46076045" cy="2534539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2015"/>
              </a:spcBef>
              <a:spcAft>
                <a:spcPts val="0"/>
              </a:spcAft>
              <a:buClr>
                <a:schemeClr val="dk1"/>
              </a:buClr>
              <a:buSzPts val="1800"/>
              <a:buChar char="•"/>
              <a:defRPr/>
            </a:lvl1pPr>
            <a:lvl2pPr marL="914400" lvl="1" indent="-342900" algn="l">
              <a:lnSpc>
                <a:spcPct val="100000"/>
              </a:lnSpc>
              <a:spcBef>
                <a:spcPts val="2015"/>
              </a:spcBef>
              <a:spcAft>
                <a:spcPts val="0"/>
              </a:spcAft>
              <a:buClr>
                <a:schemeClr val="dk1"/>
              </a:buClr>
              <a:buSzPts val="1800"/>
              <a:buChar char="–"/>
              <a:defRPr/>
            </a:lvl2pPr>
            <a:lvl3pPr marL="1371600" lvl="2" indent="-342900" algn="l">
              <a:lnSpc>
                <a:spcPct val="100000"/>
              </a:lnSpc>
              <a:spcBef>
                <a:spcPts val="2015"/>
              </a:spcBef>
              <a:spcAft>
                <a:spcPts val="0"/>
              </a:spcAft>
              <a:buClr>
                <a:schemeClr val="dk1"/>
              </a:buClr>
              <a:buSzPts val="1800"/>
              <a:buChar char="•"/>
              <a:defRPr/>
            </a:lvl3pPr>
            <a:lvl4pPr marL="1828800" lvl="3" indent="-342900" algn="l">
              <a:lnSpc>
                <a:spcPct val="100000"/>
              </a:lnSpc>
              <a:spcBef>
                <a:spcPts val="2015"/>
              </a:spcBef>
              <a:spcAft>
                <a:spcPts val="0"/>
              </a:spcAft>
              <a:buClr>
                <a:schemeClr val="dk1"/>
              </a:buClr>
              <a:buSzPts val="1800"/>
              <a:buChar char="–"/>
              <a:defRPr/>
            </a:lvl4pPr>
            <a:lvl5pPr marL="2286000" lvl="4" indent="-342900" algn="l">
              <a:lnSpc>
                <a:spcPct val="100000"/>
              </a:lnSpc>
              <a:spcBef>
                <a:spcPts val="2015"/>
              </a:spcBef>
              <a:spcAft>
                <a:spcPts val="0"/>
              </a:spcAft>
              <a:buClr>
                <a:schemeClr val="dk1"/>
              </a:buClr>
              <a:buSzPts val="1800"/>
              <a:buChar char="»"/>
              <a:defRPr/>
            </a:lvl5pPr>
            <a:lvl6pPr marL="2743200" lvl="5" indent="-342900" algn="l">
              <a:lnSpc>
                <a:spcPct val="100000"/>
              </a:lnSpc>
              <a:spcBef>
                <a:spcPts val="2015"/>
              </a:spcBef>
              <a:spcAft>
                <a:spcPts val="0"/>
              </a:spcAft>
              <a:buClr>
                <a:schemeClr val="dk1"/>
              </a:buClr>
              <a:buSzPts val="1800"/>
              <a:buChar char="»"/>
              <a:defRPr/>
            </a:lvl6pPr>
            <a:lvl7pPr marL="3200400" lvl="6" indent="-342900" algn="l">
              <a:lnSpc>
                <a:spcPct val="100000"/>
              </a:lnSpc>
              <a:spcBef>
                <a:spcPts val="2015"/>
              </a:spcBef>
              <a:spcAft>
                <a:spcPts val="0"/>
              </a:spcAft>
              <a:buClr>
                <a:schemeClr val="dk1"/>
              </a:buClr>
              <a:buSzPts val="1800"/>
              <a:buChar char="»"/>
              <a:defRPr/>
            </a:lvl7pPr>
            <a:lvl8pPr marL="3657600" lvl="7" indent="-342900" algn="l">
              <a:lnSpc>
                <a:spcPct val="100000"/>
              </a:lnSpc>
              <a:spcBef>
                <a:spcPts val="2015"/>
              </a:spcBef>
              <a:spcAft>
                <a:spcPts val="0"/>
              </a:spcAft>
              <a:buClr>
                <a:schemeClr val="dk1"/>
              </a:buClr>
              <a:buSzPts val="1800"/>
              <a:buChar char="»"/>
              <a:defRPr/>
            </a:lvl8pPr>
            <a:lvl9pPr marL="4114800" lvl="8" indent="-342900" algn="l">
              <a:lnSpc>
                <a:spcPct val="100000"/>
              </a:lnSpc>
              <a:spcBef>
                <a:spcPts val="2015"/>
              </a:spcBef>
              <a:spcAft>
                <a:spcPts val="0"/>
              </a:spcAft>
              <a:buClr>
                <a:schemeClr val="dk1"/>
              </a:buClr>
              <a:buSzPts val="1800"/>
              <a:buChar char="»"/>
              <a:defRPr/>
            </a:lvl9pPr>
          </a:lstStyle>
          <a:p/>
        </p:txBody>
      </p:sp>
      <p:sp>
        <p:nvSpPr>
          <p:cNvPr id="24" name="Google Shape;24;p3"/>
          <p:cNvSpPr txBox="1"/>
          <p:nvPr>
            <p:ph type="dt" idx="10"/>
          </p:nvPr>
        </p:nvSpPr>
        <p:spPr>
          <a:xfrm>
            <a:off x="2559780" y="34973259"/>
            <a:ext cx="11945641" cy="2667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type="ftr" idx="11"/>
          </p:nvPr>
        </p:nvSpPr>
        <p:spPr>
          <a:xfrm>
            <a:off x="17491831" y="34973259"/>
            <a:ext cx="16211942" cy="26670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type="sldNum" idx="12"/>
          </p:nvPr>
        </p:nvSpPr>
        <p:spPr>
          <a:xfrm>
            <a:off x="36690184" y="34973259"/>
            <a:ext cx="11945641" cy="2667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3493036" y="9574533"/>
            <a:ext cx="44156210" cy="15975327"/>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25195"/>
              <a:buFont typeface="Arial"/>
              <a:buNone/>
              <a:defRPr sz="2519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type="body" idx="1"/>
          </p:nvPr>
        </p:nvSpPr>
        <p:spPr>
          <a:xfrm>
            <a:off x="3493036" y="25700994"/>
            <a:ext cx="44156210" cy="840104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1290"/>
              </a:spcBef>
              <a:spcAft>
                <a:spcPts val="0"/>
              </a:spcAft>
              <a:buClr>
                <a:srgbClr val="888888"/>
              </a:buClr>
              <a:buSzPts val="10080"/>
              <a:buFont typeface="Arial"/>
              <a:buNone/>
              <a:defRPr sz="10080">
                <a:solidFill>
                  <a:srgbClr val="888888"/>
                </a:solidFill>
              </a:defRPr>
            </a:lvl1pPr>
            <a:lvl2pPr marL="914400" lvl="1" indent="-228600" algn="l">
              <a:lnSpc>
                <a:spcPct val="100000"/>
              </a:lnSpc>
              <a:spcBef>
                <a:spcPts val="9410"/>
              </a:spcBef>
              <a:spcAft>
                <a:spcPts val="0"/>
              </a:spcAft>
              <a:buClr>
                <a:srgbClr val="888888"/>
              </a:buClr>
              <a:buSzPts val="8400"/>
              <a:buFont typeface="Arial"/>
              <a:buNone/>
              <a:defRPr sz="8400">
                <a:solidFill>
                  <a:srgbClr val="888888"/>
                </a:solidFill>
              </a:defRPr>
            </a:lvl2pPr>
            <a:lvl3pPr marL="1371600" lvl="2" indent="-228600" algn="l">
              <a:lnSpc>
                <a:spcPct val="100000"/>
              </a:lnSpc>
              <a:spcBef>
                <a:spcPts val="8465"/>
              </a:spcBef>
              <a:spcAft>
                <a:spcPts val="0"/>
              </a:spcAft>
              <a:buClr>
                <a:srgbClr val="888888"/>
              </a:buClr>
              <a:buSzPts val="7560"/>
              <a:buFont typeface="Arial"/>
              <a:buNone/>
              <a:defRPr sz="7560">
                <a:solidFill>
                  <a:srgbClr val="888888"/>
                </a:solidFill>
              </a:defRPr>
            </a:lvl3pPr>
            <a:lvl4pPr marL="1828800" lvl="3" indent="-228600" algn="l">
              <a:lnSpc>
                <a:spcPct val="100000"/>
              </a:lnSpc>
              <a:spcBef>
                <a:spcPts val="7525"/>
              </a:spcBef>
              <a:spcAft>
                <a:spcPts val="0"/>
              </a:spcAft>
              <a:buClr>
                <a:srgbClr val="888888"/>
              </a:buClr>
              <a:buSzPts val="6720"/>
              <a:buFont typeface="Arial"/>
              <a:buNone/>
              <a:defRPr sz="6720">
                <a:solidFill>
                  <a:srgbClr val="888888"/>
                </a:solidFill>
              </a:defRPr>
            </a:lvl4pPr>
            <a:lvl5pPr marL="2286000" lvl="4" indent="-228600" algn="l">
              <a:lnSpc>
                <a:spcPct val="100000"/>
              </a:lnSpc>
              <a:spcBef>
                <a:spcPts val="7525"/>
              </a:spcBef>
              <a:spcAft>
                <a:spcPts val="0"/>
              </a:spcAft>
              <a:buClr>
                <a:srgbClr val="888888"/>
              </a:buClr>
              <a:buSzPts val="6720"/>
              <a:buFont typeface="Arial"/>
              <a:buNone/>
              <a:defRPr sz="6720">
                <a:solidFill>
                  <a:srgbClr val="888888"/>
                </a:solidFill>
              </a:defRPr>
            </a:lvl5pPr>
            <a:lvl6pPr marL="2743200" lvl="5" indent="-228600" algn="l">
              <a:lnSpc>
                <a:spcPct val="100000"/>
              </a:lnSpc>
              <a:spcBef>
                <a:spcPts val="7525"/>
              </a:spcBef>
              <a:spcAft>
                <a:spcPts val="0"/>
              </a:spcAft>
              <a:buClr>
                <a:srgbClr val="888888"/>
              </a:buClr>
              <a:buSzPts val="6720"/>
              <a:buFont typeface="Arial"/>
              <a:buNone/>
              <a:defRPr sz="6720">
                <a:solidFill>
                  <a:srgbClr val="888888"/>
                </a:solidFill>
              </a:defRPr>
            </a:lvl6pPr>
            <a:lvl7pPr marL="3200400" lvl="6" indent="-228600" algn="l">
              <a:lnSpc>
                <a:spcPct val="100000"/>
              </a:lnSpc>
              <a:spcBef>
                <a:spcPts val="7525"/>
              </a:spcBef>
              <a:spcAft>
                <a:spcPts val="0"/>
              </a:spcAft>
              <a:buClr>
                <a:srgbClr val="888888"/>
              </a:buClr>
              <a:buSzPts val="6720"/>
              <a:buFont typeface="Arial"/>
              <a:buNone/>
              <a:defRPr sz="6720">
                <a:solidFill>
                  <a:srgbClr val="888888"/>
                </a:solidFill>
              </a:defRPr>
            </a:lvl7pPr>
            <a:lvl8pPr marL="3657600" lvl="7" indent="-228600" algn="l">
              <a:lnSpc>
                <a:spcPct val="100000"/>
              </a:lnSpc>
              <a:spcBef>
                <a:spcPts val="7525"/>
              </a:spcBef>
              <a:spcAft>
                <a:spcPts val="0"/>
              </a:spcAft>
              <a:buClr>
                <a:srgbClr val="888888"/>
              </a:buClr>
              <a:buSzPts val="6720"/>
              <a:buFont typeface="Arial"/>
              <a:buNone/>
              <a:defRPr sz="6720">
                <a:solidFill>
                  <a:srgbClr val="888888"/>
                </a:solidFill>
              </a:defRPr>
            </a:lvl8pPr>
            <a:lvl9pPr marL="4114800" lvl="8" indent="-228600" algn="l">
              <a:lnSpc>
                <a:spcPct val="100000"/>
              </a:lnSpc>
              <a:spcBef>
                <a:spcPts val="7525"/>
              </a:spcBef>
              <a:spcAft>
                <a:spcPts val="0"/>
              </a:spcAft>
              <a:buClr>
                <a:srgbClr val="888888"/>
              </a:buClr>
              <a:buSzPts val="6720"/>
              <a:buFont typeface="Arial"/>
              <a:buNone/>
              <a:defRPr sz="6720">
                <a:solidFill>
                  <a:srgbClr val="888888"/>
                </a:solidFill>
              </a:defRPr>
            </a:lvl9pPr>
          </a:lstStyle>
          <a:p/>
        </p:txBody>
      </p:sp>
      <p:sp>
        <p:nvSpPr>
          <p:cNvPr id="30" name="Google Shape;30;p4"/>
          <p:cNvSpPr txBox="1"/>
          <p:nvPr>
            <p:ph type="dt" idx="10"/>
          </p:nvPr>
        </p:nvSpPr>
        <p:spPr>
          <a:xfrm>
            <a:off x="2559780" y="34973259"/>
            <a:ext cx="11945641" cy="2667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type="ftr" idx="11"/>
          </p:nvPr>
        </p:nvSpPr>
        <p:spPr>
          <a:xfrm>
            <a:off x="17491831" y="34973259"/>
            <a:ext cx="16211942" cy="26670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type="sldNum" idx="12"/>
          </p:nvPr>
        </p:nvSpPr>
        <p:spPr>
          <a:xfrm>
            <a:off x="36690184" y="34973259"/>
            <a:ext cx="11945641" cy="2667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2559780" y="1537973"/>
            <a:ext cx="46076045" cy="64008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type="body" idx="1"/>
          </p:nvPr>
        </p:nvSpPr>
        <p:spPr>
          <a:xfrm>
            <a:off x="2559780" y="8961120"/>
            <a:ext cx="22577262" cy="2534539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2015"/>
              </a:spcBef>
              <a:spcAft>
                <a:spcPts val="0"/>
              </a:spcAft>
              <a:buClr>
                <a:schemeClr val="dk1"/>
              </a:buClr>
              <a:buSzPts val="1800"/>
              <a:buChar char="•"/>
              <a:defRPr/>
            </a:lvl1pPr>
            <a:lvl2pPr marL="914400" lvl="1" indent="-342900" algn="l">
              <a:lnSpc>
                <a:spcPct val="100000"/>
              </a:lnSpc>
              <a:spcBef>
                <a:spcPts val="2015"/>
              </a:spcBef>
              <a:spcAft>
                <a:spcPts val="0"/>
              </a:spcAft>
              <a:buClr>
                <a:schemeClr val="dk1"/>
              </a:buClr>
              <a:buSzPts val="1800"/>
              <a:buChar char="–"/>
              <a:defRPr/>
            </a:lvl2pPr>
            <a:lvl3pPr marL="1371600" lvl="2" indent="-342900" algn="l">
              <a:lnSpc>
                <a:spcPct val="100000"/>
              </a:lnSpc>
              <a:spcBef>
                <a:spcPts val="2015"/>
              </a:spcBef>
              <a:spcAft>
                <a:spcPts val="0"/>
              </a:spcAft>
              <a:buClr>
                <a:schemeClr val="dk1"/>
              </a:buClr>
              <a:buSzPts val="1800"/>
              <a:buChar char="•"/>
              <a:defRPr/>
            </a:lvl3pPr>
            <a:lvl4pPr marL="1828800" lvl="3" indent="-342900" algn="l">
              <a:lnSpc>
                <a:spcPct val="100000"/>
              </a:lnSpc>
              <a:spcBef>
                <a:spcPts val="2015"/>
              </a:spcBef>
              <a:spcAft>
                <a:spcPts val="0"/>
              </a:spcAft>
              <a:buClr>
                <a:schemeClr val="dk1"/>
              </a:buClr>
              <a:buSzPts val="1800"/>
              <a:buChar char="–"/>
              <a:defRPr/>
            </a:lvl4pPr>
            <a:lvl5pPr marL="2286000" lvl="4" indent="-342900" algn="l">
              <a:lnSpc>
                <a:spcPct val="100000"/>
              </a:lnSpc>
              <a:spcBef>
                <a:spcPts val="2015"/>
              </a:spcBef>
              <a:spcAft>
                <a:spcPts val="0"/>
              </a:spcAft>
              <a:buClr>
                <a:schemeClr val="dk1"/>
              </a:buClr>
              <a:buSzPts val="1800"/>
              <a:buChar char="»"/>
              <a:defRPr/>
            </a:lvl5pPr>
            <a:lvl6pPr marL="2743200" lvl="5" indent="-342900" algn="l">
              <a:lnSpc>
                <a:spcPct val="100000"/>
              </a:lnSpc>
              <a:spcBef>
                <a:spcPts val="2015"/>
              </a:spcBef>
              <a:spcAft>
                <a:spcPts val="0"/>
              </a:spcAft>
              <a:buClr>
                <a:schemeClr val="dk1"/>
              </a:buClr>
              <a:buSzPts val="1800"/>
              <a:buChar char="»"/>
              <a:defRPr/>
            </a:lvl6pPr>
            <a:lvl7pPr marL="3200400" lvl="6" indent="-342900" algn="l">
              <a:lnSpc>
                <a:spcPct val="100000"/>
              </a:lnSpc>
              <a:spcBef>
                <a:spcPts val="2015"/>
              </a:spcBef>
              <a:spcAft>
                <a:spcPts val="0"/>
              </a:spcAft>
              <a:buClr>
                <a:schemeClr val="dk1"/>
              </a:buClr>
              <a:buSzPts val="1800"/>
              <a:buChar char="»"/>
              <a:defRPr/>
            </a:lvl7pPr>
            <a:lvl8pPr marL="3657600" lvl="7" indent="-342900" algn="l">
              <a:lnSpc>
                <a:spcPct val="100000"/>
              </a:lnSpc>
              <a:spcBef>
                <a:spcPts val="2015"/>
              </a:spcBef>
              <a:spcAft>
                <a:spcPts val="0"/>
              </a:spcAft>
              <a:buClr>
                <a:schemeClr val="dk1"/>
              </a:buClr>
              <a:buSzPts val="1800"/>
              <a:buChar char="»"/>
              <a:defRPr/>
            </a:lvl8pPr>
            <a:lvl9pPr marL="4114800" lvl="8" indent="-342900" algn="l">
              <a:lnSpc>
                <a:spcPct val="100000"/>
              </a:lnSpc>
              <a:spcBef>
                <a:spcPts val="2015"/>
              </a:spcBef>
              <a:spcAft>
                <a:spcPts val="0"/>
              </a:spcAft>
              <a:buClr>
                <a:schemeClr val="dk1"/>
              </a:buClr>
              <a:buSzPts val="1800"/>
              <a:buChar char="»"/>
              <a:defRPr/>
            </a:lvl9pPr>
          </a:lstStyle>
          <a:p/>
        </p:txBody>
      </p:sp>
      <p:sp>
        <p:nvSpPr>
          <p:cNvPr id="36" name="Google Shape;36;p5"/>
          <p:cNvSpPr txBox="1"/>
          <p:nvPr>
            <p:ph type="body" idx="2"/>
          </p:nvPr>
        </p:nvSpPr>
        <p:spPr>
          <a:xfrm>
            <a:off x="26058563" y="8961120"/>
            <a:ext cx="22577262" cy="2534539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2015"/>
              </a:spcBef>
              <a:spcAft>
                <a:spcPts val="0"/>
              </a:spcAft>
              <a:buClr>
                <a:schemeClr val="dk1"/>
              </a:buClr>
              <a:buSzPts val="1800"/>
              <a:buChar char="•"/>
              <a:defRPr/>
            </a:lvl1pPr>
            <a:lvl2pPr marL="914400" lvl="1" indent="-342900" algn="l">
              <a:lnSpc>
                <a:spcPct val="100000"/>
              </a:lnSpc>
              <a:spcBef>
                <a:spcPts val="2015"/>
              </a:spcBef>
              <a:spcAft>
                <a:spcPts val="0"/>
              </a:spcAft>
              <a:buClr>
                <a:schemeClr val="dk1"/>
              </a:buClr>
              <a:buSzPts val="1800"/>
              <a:buChar char="–"/>
              <a:defRPr/>
            </a:lvl2pPr>
            <a:lvl3pPr marL="1371600" lvl="2" indent="-342900" algn="l">
              <a:lnSpc>
                <a:spcPct val="100000"/>
              </a:lnSpc>
              <a:spcBef>
                <a:spcPts val="2015"/>
              </a:spcBef>
              <a:spcAft>
                <a:spcPts val="0"/>
              </a:spcAft>
              <a:buClr>
                <a:schemeClr val="dk1"/>
              </a:buClr>
              <a:buSzPts val="1800"/>
              <a:buChar char="•"/>
              <a:defRPr/>
            </a:lvl3pPr>
            <a:lvl4pPr marL="1828800" lvl="3" indent="-342900" algn="l">
              <a:lnSpc>
                <a:spcPct val="100000"/>
              </a:lnSpc>
              <a:spcBef>
                <a:spcPts val="2015"/>
              </a:spcBef>
              <a:spcAft>
                <a:spcPts val="0"/>
              </a:spcAft>
              <a:buClr>
                <a:schemeClr val="dk1"/>
              </a:buClr>
              <a:buSzPts val="1800"/>
              <a:buChar char="–"/>
              <a:defRPr/>
            </a:lvl4pPr>
            <a:lvl5pPr marL="2286000" lvl="4" indent="-342900" algn="l">
              <a:lnSpc>
                <a:spcPct val="100000"/>
              </a:lnSpc>
              <a:spcBef>
                <a:spcPts val="2015"/>
              </a:spcBef>
              <a:spcAft>
                <a:spcPts val="0"/>
              </a:spcAft>
              <a:buClr>
                <a:schemeClr val="dk1"/>
              </a:buClr>
              <a:buSzPts val="1800"/>
              <a:buChar char="»"/>
              <a:defRPr/>
            </a:lvl5pPr>
            <a:lvl6pPr marL="2743200" lvl="5" indent="-342900" algn="l">
              <a:lnSpc>
                <a:spcPct val="100000"/>
              </a:lnSpc>
              <a:spcBef>
                <a:spcPts val="2015"/>
              </a:spcBef>
              <a:spcAft>
                <a:spcPts val="0"/>
              </a:spcAft>
              <a:buClr>
                <a:schemeClr val="dk1"/>
              </a:buClr>
              <a:buSzPts val="1800"/>
              <a:buChar char="»"/>
              <a:defRPr/>
            </a:lvl6pPr>
            <a:lvl7pPr marL="3200400" lvl="6" indent="-342900" algn="l">
              <a:lnSpc>
                <a:spcPct val="100000"/>
              </a:lnSpc>
              <a:spcBef>
                <a:spcPts val="2015"/>
              </a:spcBef>
              <a:spcAft>
                <a:spcPts val="0"/>
              </a:spcAft>
              <a:buClr>
                <a:schemeClr val="dk1"/>
              </a:buClr>
              <a:buSzPts val="1800"/>
              <a:buChar char="»"/>
              <a:defRPr/>
            </a:lvl7pPr>
            <a:lvl8pPr marL="3657600" lvl="7" indent="-342900" algn="l">
              <a:lnSpc>
                <a:spcPct val="100000"/>
              </a:lnSpc>
              <a:spcBef>
                <a:spcPts val="2015"/>
              </a:spcBef>
              <a:spcAft>
                <a:spcPts val="0"/>
              </a:spcAft>
              <a:buClr>
                <a:schemeClr val="dk1"/>
              </a:buClr>
              <a:buSzPts val="1800"/>
              <a:buChar char="»"/>
              <a:defRPr/>
            </a:lvl8pPr>
            <a:lvl9pPr marL="4114800" lvl="8" indent="-342900" algn="l">
              <a:lnSpc>
                <a:spcPct val="100000"/>
              </a:lnSpc>
              <a:spcBef>
                <a:spcPts val="2015"/>
              </a:spcBef>
              <a:spcAft>
                <a:spcPts val="0"/>
              </a:spcAft>
              <a:buClr>
                <a:schemeClr val="dk1"/>
              </a:buClr>
              <a:buSzPts val="1800"/>
              <a:buChar char="»"/>
              <a:defRPr/>
            </a:lvl9pPr>
          </a:lstStyle>
          <a:p/>
        </p:txBody>
      </p:sp>
      <p:sp>
        <p:nvSpPr>
          <p:cNvPr id="37" name="Google Shape;37;p5"/>
          <p:cNvSpPr txBox="1"/>
          <p:nvPr>
            <p:ph type="dt" idx="10"/>
          </p:nvPr>
        </p:nvSpPr>
        <p:spPr>
          <a:xfrm>
            <a:off x="2559780" y="34973259"/>
            <a:ext cx="11945641" cy="2667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type="ftr" idx="11"/>
          </p:nvPr>
        </p:nvSpPr>
        <p:spPr>
          <a:xfrm>
            <a:off x="17491831" y="34973259"/>
            <a:ext cx="16211942" cy="26670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type="sldNum" idx="12"/>
          </p:nvPr>
        </p:nvSpPr>
        <p:spPr>
          <a:xfrm>
            <a:off x="36690184" y="34973259"/>
            <a:ext cx="11945641" cy="2667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3526366" y="2044700"/>
            <a:ext cx="44156210" cy="742315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type="body" idx="1"/>
          </p:nvPr>
        </p:nvSpPr>
        <p:spPr>
          <a:xfrm>
            <a:off x="3526366" y="9414513"/>
            <a:ext cx="21658137" cy="461390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1290"/>
              </a:spcBef>
              <a:spcAft>
                <a:spcPts val="0"/>
              </a:spcAft>
              <a:buClr>
                <a:schemeClr val="dk1"/>
              </a:buClr>
              <a:buSzPts val="10080"/>
              <a:buFont typeface="Arial"/>
              <a:buNone/>
              <a:defRPr sz="10080" b="1"/>
            </a:lvl1pPr>
            <a:lvl2pPr marL="914400" lvl="1" indent="-228600" algn="l">
              <a:lnSpc>
                <a:spcPct val="100000"/>
              </a:lnSpc>
              <a:spcBef>
                <a:spcPts val="9410"/>
              </a:spcBef>
              <a:spcAft>
                <a:spcPts val="0"/>
              </a:spcAft>
              <a:buClr>
                <a:schemeClr val="dk1"/>
              </a:buClr>
              <a:buSzPts val="8400"/>
              <a:buFont typeface="Arial"/>
              <a:buNone/>
              <a:defRPr sz="8400" b="1"/>
            </a:lvl2pPr>
            <a:lvl3pPr marL="1371600" lvl="2" indent="-228600" algn="l">
              <a:lnSpc>
                <a:spcPct val="100000"/>
              </a:lnSpc>
              <a:spcBef>
                <a:spcPts val="8465"/>
              </a:spcBef>
              <a:spcAft>
                <a:spcPts val="0"/>
              </a:spcAft>
              <a:buClr>
                <a:schemeClr val="dk1"/>
              </a:buClr>
              <a:buSzPts val="7560"/>
              <a:buFont typeface="Arial"/>
              <a:buNone/>
              <a:defRPr sz="7560" b="1"/>
            </a:lvl3pPr>
            <a:lvl4pPr marL="1828800" lvl="3" indent="-228600" algn="l">
              <a:lnSpc>
                <a:spcPct val="100000"/>
              </a:lnSpc>
              <a:spcBef>
                <a:spcPts val="7525"/>
              </a:spcBef>
              <a:spcAft>
                <a:spcPts val="0"/>
              </a:spcAft>
              <a:buClr>
                <a:schemeClr val="dk1"/>
              </a:buClr>
              <a:buSzPts val="6720"/>
              <a:buFont typeface="Arial"/>
              <a:buNone/>
              <a:defRPr sz="6720" b="1"/>
            </a:lvl4pPr>
            <a:lvl5pPr marL="2286000" lvl="4" indent="-228600" algn="l">
              <a:lnSpc>
                <a:spcPct val="100000"/>
              </a:lnSpc>
              <a:spcBef>
                <a:spcPts val="7525"/>
              </a:spcBef>
              <a:spcAft>
                <a:spcPts val="0"/>
              </a:spcAft>
              <a:buClr>
                <a:schemeClr val="dk1"/>
              </a:buClr>
              <a:buSzPts val="6720"/>
              <a:buFont typeface="Arial"/>
              <a:buNone/>
              <a:defRPr sz="6720" b="1"/>
            </a:lvl5pPr>
            <a:lvl6pPr marL="2743200" lvl="5" indent="-228600" algn="l">
              <a:lnSpc>
                <a:spcPct val="100000"/>
              </a:lnSpc>
              <a:spcBef>
                <a:spcPts val="7525"/>
              </a:spcBef>
              <a:spcAft>
                <a:spcPts val="0"/>
              </a:spcAft>
              <a:buClr>
                <a:schemeClr val="dk1"/>
              </a:buClr>
              <a:buSzPts val="6720"/>
              <a:buFont typeface="Arial"/>
              <a:buNone/>
              <a:defRPr sz="6720" b="1"/>
            </a:lvl6pPr>
            <a:lvl7pPr marL="3200400" lvl="6" indent="-228600" algn="l">
              <a:lnSpc>
                <a:spcPct val="100000"/>
              </a:lnSpc>
              <a:spcBef>
                <a:spcPts val="7525"/>
              </a:spcBef>
              <a:spcAft>
                <a:spcPts val="0"/>
              </a:spcAft>
              <a:buClr>
                <a:schemeClr val="dk1"/>
              </a:buClr>
              <a:buSzPts val="6720"/>
              <a:buFont typeface="Arial"/>
              <a:buNone/>
              <a:defRPr sz="6720" b="1"/>
            </a:lvl7pPr>
            <a:lvl8pPr marL="3657600" lvl="7" indent="-228600" algn="l">
              <a:lnSpc>
                <a:spcPct val="100000"/>
              </a:lnSpc>
              <a:spcBef>
                <a:spcPts val="7525"/>
              </a:spcBef>
              <a:spcAft>
                <a:spcPts val="0"/>
              </a:spcAft>
              <a:buClr>
                <a:schemeClr val="dk1"/>
              </a:buClr>
              <a:buSzPts val="6720"/>
              <a:buFont typeface="Arial"/>
              <a:buNone/>
              <a:defRPr sz="6720" b="1"/>
            </a:lvl8pPr>
            <a:lvl9pPr marL="4114800" lvl="8" indent="-228600" algn="l">
              <a:lnSpc>
                <a:spcPct val="100000"/>
              </a:lnSpc>
              <a:spcBef>
                <a:spcPts val="7525"/>
              </a:spcBef>
              <a:spcAft>
                <a:spcPts val="0"/>
              </a:spcAft>
              <a:buClr>
                <a:schemeClr val="dk1"/>
              </a:buClr>
              <a:buSzPts val="6720"/>
              <a:buFont typeface="Arial"/>
              <a:buNone/>
              <a:defRPr sz="6720" b="1"/>
            </a:lvl9pPr>
          </a:lstStyle>
          <a:p/>
        </p:txBody>
      </p:sp>
      <p:sp>
        <p:nvSpPr>
          <p:cNvPr id="43" name="Google Shape;43;p6"/>
          <p:cNvSpPr txBox="1"/>
          <p:nvPr>
            <p:ph type="body" idx="2"/>
          </p:nvPr>
        </p:nvSpPr>
        <p:spPr>
          <a:xfrm>
            <a:off x="3526366" y="14028420"/>
            <a:ext cx="21658137" cy="2063369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2015"/>
              </a:spcBef>
              <a:spcAft>
                <a:spcPts val="0"/>
              </a:spcAft>
              <a:buClr>
                <a:schemeClr val="dk1"/>
              </a:buClr>
              <a:buSzPts val="1800"/>
              <a:buChar char="•"/>
              <a:defRPr/>
            </a:lvl1pPr>
            <a:lvl2pPr marL="914400" lvl="1" indent="-342900" algn="l">
              <a:lnSpc>
                <a:spcPct val="100000"/>
              </a:lnSpc>
              <a:spcBef>
                <a:spcPts val="2015"/>
              </a:spcBef>
              <a:spcAft>
                <a:spcPts val="0"/>
              </a:spcAft>
              <a:buClr>
                <a:schemeClr val="dk1"/>
              </a:buClr>
              <a:buSzPts val="1800"/>
              <a:buChar char="–"/>
              <a:defRPr/>
            </a:lvl2pPr>
            <a:lvl3pPr marL="1371600" lvl="2" indent="-342900" algn="l">
              <a:lnSpc>
                <a:spcPct val="100000"/>
              </a:lnSpc>
              <a:spcBef>
                <a:spcPts val="2015"/>
              </a:spcBef>
              <a:spcAft>
                <a:spcPts val="0"/>
              </a:spcAft>
              <a:buClr>
                <a:schemeClr val="dk1"/>
              </a:buClr>
              <a:buSzPts val="1800"/>
              <a:buChar char="•"/>
              <a:defRPr/>
            </a:lvl3pPr>
            <a:lvl4pPr marL="1828800" lvl="3" indent="-342900" algn="l">
              <a:lnSpc>
                <a:spcPct val="100000"/>
              </a:lnSpc>
              <a:spcBef>
                <a:spcPts val="2015"/>
              </a:spcBef>
              <a:spcAft>
                <a:spcPts val="0"/>
              </a:spcAft>
              <a:buClr>
                <a:schemeClr val="dk1"/>
              </a:buClr>
              <a:buSzPts val="1800"/>
              <a:buChar char="–"/>
              <a:defRPr/>
            </a:lvl4pPr>
            <a:lvl5pPr marL="2286000" lvl="4" indent="-342900" algn="l">
              <a:lnSpc>
                <a:spcPct val="100000"/>
              </a:lnSpc>
              <a:spcBef>
                <a:spcPts val="2015"/>
              </a:spcBef>
              <a:spcAft>
                <a:spcPts val="0"/>
              </a:spcAft>
              <a:buClr>
                <a:schemeClr val="dk1"/>
              </a:buClr>
              <a:buSzPts val="1800"/>
              <a:buChar char="»"/>
              <a:defRPr/>
            </a:lvl5pPr>
            <a:lvl6pPr marL="2743200" lvl="5" indent="-342900" algn="l">
              <a:lnSpc>
                <a:spcPct val="100000"/>
              </a:lnSpc>
              <a:spcBef>
                <a:spcPts val="2015"/>
              </a:spcBef>
              <a:spcAft>
                <a:spcPts val="0"/>
              </a:spcAft>
              <a:buClr>
                <a:schemeClr val="dk1"/>
              </a:buClr>
              <a:buSzPts val="1800"/>
              <a:buChar char="»"/>
              <a:defRPr/>
            </a:lvl6pPr>
            <a:lvl7pPr marL="3200400" lvl="6" indent="-342900" algn="l">
              <a:lnSpc>
                <a:spcPct val="100000"/>
              </a:lnSpc>
              <a:spcBef>
                <a:spcPts val="2015"/>
              </a:spcBef>
              <a:spcAft>
                <a:spcPts val="0"/>
              </a:spcAft>
              <a:buClr>
                <a:schemeClr val="dk1"/>
              </a:buClr>
              <a:buSzPts val="1800"/>
              <a:buChar char="»"/>
              <a:defRPr/>
            </a:lvl7pPr>
            <a:lvl8pPr marL="3657600" lvl="7" indent="-342900" algn="l">
              <a:lnSpc>
                <a:spcPct val="100000"/>
              </a:lnSpc>
              <a:spcBef>
                <a:spcPts val="2015"/>
              </a:spcBef>
              <a:spcAft>
                <a:spcPts val="0"/>
              </a:spcAft>
              <a:buClr>
                <a:schemeClr val="dk1"/>
              </a:buClr>
              <a:buSzPts val="1800"/>
              <a:buChar char="»"/>
              <a:defRPr/>
            </a:lvl8pPr>
            <a:lvl9pPr marL="4114800" lvl="8" indent="-342900" algn="l">
              <a:lnSpc>
                <a:spcPct val="100000"/>
              </a:lnSpc>
              <a:spcBef>
                <a:spcPts val="2015"/>
              </a:spcBef>
              <a:spcAft>
                <a:spcPts val="0"/>
              </a:spcAft>
              <a:buClr>
                <a:schemeClr val="dk1"/>
              </a:buClr>
              <a:buSzPts val="1800"/>
              <a:buChar char="»"/>
              <a:defRPr/>
            </a:lvl9pPr>
          </a:lstStyle>
          <a:p/>
        </p:txBody>
      </p:sp>
      <p:sp>
        <p:nvSpPr>
          <p:cNvPr id="44" name="Google Shape;44;p6"/>
          <p:cNvSpPr txBox="1"/>
          <p:nvPr>
            <p:ph type="body" idx="3"/>
          </p:nvPr>
        </p:nvSpPr>
        <p:spPr>
          <a:xfrm>
            <a:off x="25917775" y="9414513"/>
            <a:ext cx="21764800" cy="461390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1290"/>
              </a:spcBef>
              <a:spcAft>
                <a:spcPts val="0"/>
              </a:spcAft>
              <a:buClr>
                <a:schemeClr val="dk1"/>
              </a:buClr>
              <a:buSzPts val="10080"/>
              <a:buFont typeface="Arial"/>
              <a:buNone/>
              <a:defRPr sz="10080" b="1"/>
            </a:lvl1pPr>
            <a:lvl2pPr marL="914400" lvl="1" indent="-228600" algn="l">
              <a:lnSpc>
                <a:spcPct val="100000"/>
              </a:lnSpc>
              <a:spcBef>
                <a:spcPts val="9410"/>
              </a:spcBef>
              <a:spcAft>
                <a:spcPts val="0"/>
              </a:spcAft>
              <a:buClr>
                <a:schemeClr val="dk1"/>
              </a:buClr>
              <a:buSzPts val="8400"/>
              <a:buFont typeface="Arial"/>
              <a:buNone/>
              <a:defRPr sz="8400" b="1"/>
            </a:lvl2pPr>
            <a:lvl3pPr marL="1371600" lvl="2" indent="-228600" algn="l">
              <a:lnSpc>
                <a:spcPct val="100000"/>
              </a:lnSpc>
              <a:spcBef>
                <a:spcPts val="8465"/>
              </a:spcBef>
              <a:spcAft>
                <a:spcPts val="0"/>
              </a:spcAft>
              <a:buClr>
                <a:schemeClr val="dk1"/>
              </a:buClr>
              <a:buSzPts val="7560"/>
              <a:buFont typeface="Arial"/>
              <a:buNone/>
              <a:defRPr sz="7560" b="1"/>
            </a:lvl3pPr>
            <a:lvl4pPr marL="1828800" lvl="3" indent="-228600" algn="l">
              <a:lnSpc>
                <a:spcPct val="100000"/>
              </a:lnSpc>
              <a:spcBef>
                <a:spcPts val="7525"/>
              </a:spcBef>
              <a:spcAft>
                <a:spcPts val="0"/>
              </a:spcAft>
              <a:buClr>
                <a:schemeClr val="dk1"/>
              </a:buClr>
              <a:buSzPts val="6720"/>
              <a:buFont typeface="Arial"/>
              <a:buNone/>
              <a:defRPr sz="6720" b="1"/>
            </a:lvl4pPr>
            <a:lvl5pPr marL="2286000" lvl="4" indent="-228600" algn="l">
              <a:lnSpc>
                <a:spcPct val="100000"/>
              </a:lnSpc>
              <a:spcBef>
                <a:spcPts val="7525"/>
              </a:spcBef>
              <a:spcAft>
                <a:spcPts val="0"/>
              </a:spcAft>
              <a:buClr>
                <a:schemeClr val="dk1"/>
              </a:buClr>
              <a:buSzPts val="6720"/>
              <a:buFont typeface="Arial"/>
              <a:buNone/>
              <a:defRPr sz="6720" b="1"/>
            </a:lvl5pPr>
            <a:lvl6pPr marL="2743200" lvl="5" indent="-228600" algn="l">
              <a:lnSpc>
                <a:spcPct val="100000"/>
              </a:lnSpc>
              <a:spcBef>
                <a:spcPts val="7525"/>
              </a:spcBef>
              <a:spcAft>
                <a:spcPts val="0"/>
              </a:spcAft>
              <a:buClr>
                <a:schemeClr val="dk1"/>
              </a:buClr>
              <a:buSzPts val="6720"/>
              <a:buFont typeface="Arial"/>
              <a:buNone/>
              <a:defRPr sz="6720" b="1"/>
            </a:lvl6pPr>
            <a:lvl7pPr marL="3200400" lvl="6" indent="-228600" algn="l">
              <a:lnSpc>
                <a:spcPct val="100000"/>
              </a:lnSpc>
              <a:spcBef>
                <a:spcPts val="7525"/>
              </a:spcBef>
              <a:spcAft>
                <a:spcPts val="0"/>
              </a:spcAft>
              <a:buClr>
                <a:schemeClr val="dk1"/>
              </a:buClr>
              <a:buSzPts val="6720"/>
              <a:buFont typeface="Arial"/>
              <a:buNone/>
              <a:defRPr sz="6720" b="1"/>
            </a:lvl7pPr>
            <a:lvl8pPr marL="3657600" lvl="7" indent="-228600" algn="l">
              <a:lnSpc>
                <a:spcPct val="100000"/>
              </a:lnSpc>
              <a:spcBef>
                <a:spcPts val="7525"/>
              </a:spcBef>
              <a:spcAft>
                <a:spcPts val="0"/>
              </a:spcAft>
              <a:buClr>
                <a:schemeClr val="dk1"/>
              </a:buClr>
              <a:buSzPts val="6720"/>
              <a:buFont typeface="Arial"/>
              <a:buNone/>
              <a:defRPr sz="6720" b="1"/>
            </a:lvl8pPr>
            <a:lvl9pPr marL="4114800" lvl="8" indent="-228600" algn="l">
              <a:lnSpc>
                <a:spcPct val="100000"/>
              </a:lnSpc>
              <a:spcBef>
                <a:spcPts val="7525"/>
              </a:spcBef>
              <a:spcAft>
                <a:spcPts val="0"/>
              </a:spcAft>
              <a:buClr>
                <a:schemeClr val="dk1"/>
              </a:buClr>
              <a:buSzPts val="6720"/>
              <a:buFont typeface="Arial"/>
              <a:buNone/>
              <a:defRPr sz="6720" b="1"/>
            </a:lvl9pPr>
          </a:lstStyle>
          <a:p/>
        </p:txBody>
      </p:sp>
      <p:sp>
        <p:nvSpPr>
          <p:cNvPr id="45" name="Google Shape;45;p6"/>
          <p:cNvSpPr txBox="1"/>
          <p:nvPr>
            <p:ph type="body" idx="4"/>
          </p:nvPr>
        </p:nvSpPr>
        <p:spPr>
          <a:xfrm>
            <a:off x="25917775" y="14028420"/>
            <a:ext cx="21764800" cy="2063369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2015"/>
              </a:spcBef>
              <a:spcAft>
                <a:spcPts val="0"/>
              </a:spcAft>
              <a:buClr>
                <a:schemeClr val="dk1"/>
              </a:buClr>
              <a:buSzPts val="1800"/>
              <a:buChar char="•"/>
              <a:defRPr/>
            </a:lvl1pPr>
            <a:lvl2pPr marL="914400" lvl="1" indent="-342900" algn="l">
              <a:lnSpc>
                <a:spcPct val="100000"/>
              </a:lnSpc>
              <a:spcBef>
                <a:spcPts val="2015"/>
              </a:spcBef>
              <a:spcAft>
                <a:spcPts val="0"/>
              </a:spcAft>
              <a:buClr>
                <a:schemeClr val="dk1"/>
              </a:buClr>
              <a:buSzPts val="1800"/>
              <a:buChar char="–"/>
              <a:defRPr/>
            </a:lvl2pPr>
            <a:lvl3pPr marL="1371600" lvl="2" indent="-342900" algn="l">
              <a:lnSpc>
                <a:spcPct val="100000"/>
              </a:lnSpc>
              <a:spcBef>
                <a:spcPts val="2015"/>
              </a:spcBef>
              <a:spcAft>
                <a:spcPts val="0"/>
              </a:spcAft>
              <a:buClr>
                <a:schemeClr val="dk1"/>
              </a:buClr>
              <a:buSzPts val="1800"/>
              <a:buChar char="•"/>
              <a:defRPr/>
            </a:lvl3pPr>
            <a:lvl4pPr marL="1828800" lvl="3" indent="-342900" algn="l">
              <a:lnSpc>
                <a:spcPct val="100000"/>
              </a:lnSpc>
              <a:spcBef>
                <a:spcPts val="2015"/>
              </a:spcBef>
              <a:spcAft>
                <a:spcPts val="0"/>
              </a:spcAft>
              <a:buClr>
                <a:schemeClr val="dk1"/>
              </a:buClr>
              <a:buSzPts val="1800"/>
              <a:buChar char="–"/>
              <a:defRPr/>
            </a:lvl4pPr>
            <a:lvl5pPr marL="2286000" lvl="4" indent="-342900" algn="l">
              <a:lnSpc>
                <a:spcPct val="100000"/>
              </a:lnSpc>
              <a:spcBef>
                <a:spcPts val="2015"/>
              </a:spcBef>
              <a:spcAft>
                <a:spcPts val="0"/>
              </a:spcAft>
              <a:buClr>
                <a:schemeClr val="dk1"/>
              </a:buClr>
              <a:buSzPts val="1800"/>
              <a:buChar char="»"/>
              <a:defRPr/>
            </a:lvl5pPr>
            <a:lvl6pPr marL="2743200" lvl="5" indent="-342900" algn="l">
              <a:lnSpc>
                <a:spcPct val="100000"/>
              </a:lnSpc>
              <a:spcBef>
                <a:spcPts val="2015"/>
              </a:spcBef>
              <a:spcAft>
                <a:spcPts val="0"/>
              </a:spcAft>
              <a:buClr>
                <a:schemeClr val="dk1"/>
              </a:buClr>
              <a:buSzPts val="1800"/>
              <a:buChar char="»"/>
              <a:defRPr/>
            </a:lvl6pPr>
            <a:lvl7pPr marL="3200400" lvl="6" indent="-342900" algn="l">
              <a:lnSpc>
                <a:spcPct val="100000"/>
              </a:lnSpc>
              <a:spcBef>
                <a:spcPts val="2015"/>
              </a:spcBef>
              <a:spcAft>
                <a:spcPts val="0"/>
              </a:spcAft>
              <a:buClr>
                <a:schemeClr val="dk1"/>
              </a:buClr>
              <a:buSzPts val="1800"/>
              <a:buChar char="»"/>
              <a:defRPr/>
            </a:lvl7pPr>
            <a:lvl8pPr marL="3657600" lvl="7" indent="-342900" algn="l">
              <a:lnSpc>
                <a:spcPct val="100000"/>
              </a:lnSpc>
              <a:spcBef>
                <a:spcPts val="2015"/>
              </a:spcBef>
              <a:spcAft>
                <a:spcPts val="0"/>
              </a:spcAft>
              <a:buClr>
                <a:schemeClr val="dk1"/>
              </a:buClr>
              <a:buSzPts val="1800"/>
              <a:buChar char="»"/>
              <a:defRPr/>
            </a:lvl8pPr>
            <a:lvl9pPr marL="4114800" lvl="8" indent="-342900" algn="l">
              <a:lnSpc>
                <a:spcPct val="100000"/>
              </a:lnSpc>
              <a:spcBef>
                <a:spcPts val="2015"/>
              </a:spcBef>
              <a:spcAft>
                <a:spcPts val="0"/>
              </a:spcAft>
              <a:buClr>
                <a:schemeClr val="dk1"/>
              </a:buClr>
              <a:buSzPts val="1800"/>
              <a:buChar char="»"/>
              <a:defRPr/>
            </a:lvl9pPr>
          </a:lstStyle>
          <a:p/>
        </p:txBody>
      </p:sp>
      <p:sp>
        <p:nvSpPr>
          <p:cNvPr id="46" name="Google Shape;46;p6"/>
          <p:cNvSpPr txBox="1"/>
          <p:nvPr>
            <p:ph type="dt" idx="10"/>
          </p:nvPr>
        </p:nvSpPr>
        <p:spPr>
          <a:xfrm>
            <a:off x="2559780" y="34973259"/>
            <a:ext cx="11945641" cy="2667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type="ftr" idx="11"/>
          </p:nvPr>
        </p:nvSpPr>
        <p:spPr>
          <a:xfrm>
            <a:off x="17491831" y="34973259"/>
            <a:ext cx="16211942" cy="26670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type="sldNum" idx="12"/>
          </p:nvPr>
        </p:nvSpPr>
        <p:spPr>
          <a:xfrm>
            <a:off x="36690184" y="34973259"/>
            <a:ext cx="11945641" cy="2667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2559780" y="1537973"/>
            <a:ext cx="46076045" cy="64008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type="dt" idx="10"/>
          </p:nvPr>
        </p:nvSpPr>
        <p:spPr>
          <a:xfrm>
            <a:off x="2559780" y="34973259"/>
            <a:ext cx="11945641" cy="2667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type="ftr" idx="11"/>
          </p:nvPr>
        </p:nvSpPr>
        <p:spPr>
          <a:xfrm>
            <a:off x="17491831" y="34973259"/>
            <a:ext cx="16211942" cy="26670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type="sldNum" idx="12"/>
          </p:nvPr>
        </p:nvSpPr>
        <p:spPr>
          <a:xfrm>
            <a:off x="36690184" y="34973259"/>
            <a:ext cx="11945641" cy="2667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4" name="Shape 54"/>
        <p:cNvGrpSpPr/>
        <p:nvPr/>
      </p:nvGrpSpPr>
      <p:grpSpPr>
        <a:xfrm>
          <a:off x="0" y="0"/>
          <a:ext cx="0" cy="0"/>
          <a:chOff x="0" y="0"/>
          <a:chExt cx="0" cy="0"/>
        </a:xfrm>
      </p:grpSpPr>
      <p:sp>
        <p:nvSpPr>
          <p:cNvPr id="55" name="Google Shape;55;p8"/>
          <p:cNvSpPr txBox="1"/>
          <p:nvPr>
            <p:ph type="dt" idx="10"/>
          </p:nvPr>
        </p:nvSpPr>
        <p:spPr>
          <a:xfrm>
            <a:off x="2559780" y="34973259"/>
            <a:ext cx="11945641" cy="2667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type="ftr" idx="11"/>
          </p:nvPr>
        </p:nvSpPr>
        <p:spPr>
          <a:xfrm>
            <a:off x="17491831" y="34973259"/>
            <a:ext cx="16211942" cy="26670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type="sldNum" idx="12"/>
          </p:nvPr>
        </p:nvSpPr>
        <p:spPr>
          <a:xfrm>
            <a:off x="36690184" y="34973259"/>
            <a:ext cx="11945641" cy="2667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3526366" y="2560320"/>
            <a:ext cx="16511915" cy="896112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13435"/>
              <a:buFont typeface="Arial"/>
              <a:buNone/>
              <a:defRPr sz="1343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type="body" idx="1"/>
          </p:nvPr>
        </p:nvSpPr>
        <p:spPr>
          <a:xfrm>
            <a:off x="21764800" y="5529580"/>
            <a:ext cx="25917775" cy="27292299"/>
          </a:xfrm>
          <a:prstGeom prst="rect">
            <a:avLst/>
          </a:prstGeom>
          <a:noFill/>
          <a:ln>
            <a:noFill/>
          </a:ln>
        </p:spPr>
        <p:txBody>
          <a:bodyPr spcFirstLastPara="1" wrap="square" lIns="91425" tIns="45700" rIns="91425" bIns="45700" anchor="t" anchorCtr="0">
            <a:noAutofit/>
          </a:bodyPr>
          <a:lstStyle>
            <a:lvl1pPr marL="457200" lvl="0" indent="-1081405" algn="l">
              <a:lnSpc>
                <a:spcPct val="100000"/>
              </a:lnSpc>
              <a:spcBef>
                <a:spcPts val="15045"/>
              </a:spcBef>
              <a:spcAft>
                <a:spcPts val="0"/>
              </a:spcAft>
              <a:buClr>
                <a:schemeClr val="dk1"/>
              </a:buClr>
              <a:buSzPts val="13435"/>
              <a:buFont typeface="Arial"/>
              <a:buChar char="•"/>
              <a:defRPr sz="13435"/>
            </a:lvl1pPr>
            <a:lvl2pPr marL="914400" lvl="1" indent="-975360" algn="l">
              <a:lnSpc>
                <a:spcPct val="100000"/>
              </a:lnSpc>
              <a:spcBef>
                <a:spcPts val="13170"/>
              </a:spcBef>
              <a:spcAft>
                <a:spcPts val="0"/>
              </a:spcAft>
              <a:buClr>
                <a:schemeClr val="dk1"/>
              </a:buClr>
              <a:buSzPts val="11760"/>
              <a:buFont typeface="Arial"/>
              <a:buChar char="–"/>
              <a:defRPr sz="11760"/>
            </a:lvl2pPr>
            <a:lvl3pPr marL="1371600" lvl="2" indent="-868680" algn="l">
              <a:lnSpc>
                <a:spcPct val="100000"/>
              </a:lnSpc>
              <a:spcBef>
                <a:spcPts val="11290"/>
              </a:spcBef>
              <a:spcAft>
                <a:spcPts val="0"/>
              </a:spcAft>
              <a:buClr>
                <a:schemeClr val="dk1"/>
              </a:buClr>
              <a:buSzPts val="10080"/>
              <a:buFont typeface="Arial"/>
              <a:buChar char="•"/>
              <a:defRPr sz="10080"/>
            </a:lvl3pPr>
            <a:lvl4pPr marL="1828800" lvl="3" indent="-762000" algn="l">
              <a:lnSpc>
                <a:spcPct val="100000"/>
              </a:lnSpc>
              <a:spcBef>
                <a:spcPts val="9410"/>
              </a:spcBef>
              <a:spcAft>
                <a:spcPts val="0"/>
              </a:spcAft>
              <a:buClr>
                <a:schemeClr val="dk1"/>
              </a:buClr>
              <a:buSzPts val="8400"/>
              <a:buFont typeface="Arial"/>
              <a:buChar char="–"/>
              <a:defRPr sz="8400"/>
            </a:lvl4pPr>
            <a:lvl5pPr marL="2286000" lvl="4" indent="-762000" algn="l">
              <a:lnSpc>
                <a:spcPct val="100000"/>
              </a:lnSpc>
              <a:spcBef>
                <a:spcPts val="9410"/>
              </a:spcBef>
              <a:spcAft>
                <a:spcPts val="0"/>
              </a:spcAft>
              <a:buClr>
                <a:schemeClr val="dk1"/>
              </a:buClr>
              <a:buSzPts val="8400"/>
              <a:buFont typeface="Arial"/>
              <a:buChar char="»"/>
              <a:defRPr sz="8400"/>
            </a:lvl5pPr>
            <a:lvl6pPr marL="2743200" lvl="5" indent="-762000" algn="l">
              <a:lnSpc>
                <a:spcPct val="100000"/>
              </a:lnSpc>
              <a:spcBef>
                <a:spcPts val="9410"/>
              </a:spcBef>
              <a:spcAft>
                <a:spcPts val="0"/>
              </a:spcAft>
              <a:buClr>
                <a:schemeClr val="dk1"/>
              </a:buClr>
              <a:buSzPts val="8400"/>
              <a:buFont typeface="Arial"/>
              <a:buChar char="»"/>
              <a:defRPr sz="8400"/>
            </a:lvl6pPr>
            <a:lvl7pPr marL="3200400" lvl="6" indent="-762000" algn="l">
              <a:lnSpc>
                <a:spcPct val="100000"/>
              </a:lnSpc>
              <a:spcBef>
                <a:spcPts val="9410"/>
              </a:spcBef>
              <a:spcAft>
                <a:spcPts val="0"/>
              </a:spcAft>
              <a:buClr>
                <a:schemeClr val="dk1"/>
              </a:buClr>
              <a:buSzPts val="8400"/>
              <a:buFont typeface="Arial"/>
              <a:buChar char="»"/>
              <a:defRPr sz="8400"/>
            </a:lvl7pPr>
            <a:lvl8pPr marL="3657600" lvl="7" indent="-762000" algn="l">
              <a:lnSpc>
                <a:spcPct val="100000"/>
              </a:lnSpc>
              <a:spcBef>
                <a:spcPts val="9410"/>
              </a:spcBef>
              <a:spcAft>
                <a:spcPts val="0"/>
              </a:spcAft>
              <a:buClr>
                <a:schemeClr val="dk1"/>
              </a:buClr>
              <a:buSzPts val="8400"/>
              <a:buFont typeface="Arial"/>
              <a:buChar char="»"/>
              <a:defRPr sz="8400"/>
            </a:lvl8pPr>
            <a:lvl9pPr marL="4114800" lvl="8" indent="-762000" algn="l">
              <a:lnSpc>
                <a:spcPct val="100000"/>
              </a:lnSpc>
              <a:spcBef>
                <a:spcPts val="9410"/>
              </a:spcBef>
              <a:spcAft>
                <a:spcPts val="0"/>
              </a:spcAft>
              <a:buClr>
                <a:schemeClr val="dk1"/>
              </a:buClr>
              <a:buSzPts val="8400"/>
              <a:buFont typeface="Arial"/>
              <a:buChar char="»"/>
              <a:defRPr sz="8400"/>
            </a:lvl9pPr>
          </a:lstStyle>
          <a:p/>
        </p:txBody>
      </p:sp>
      <p:sp>
        <p:nvSpPr>
          <p:cNvPr id="61" name="Google Shape;61;p9"/>
          <p:cNvSpPr txBox="1"/>
          <p:nvPr>
            <p:ph type="body" idx="2"/>
          </p:nvPr>
        </p:nvSpPr>
        <p:spPr>
          <a:xfrm>
            <a:off x="3526366" y="11521440"/>
            <a:ext cx="16511915" cy="2134489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525"/>
              </a:spcBef>
              <a:spcAft>
                <a:spcPts val="0"/>
              </a:spcAft>
              <a:buClr>
                <a:schemeClr val="dk1"/>
              </a:buClr>
              <a:buSzPts val="6720"/>
              <a:buFont typeface="Arial"/>
              <a:buNone/>
              <a:defRPr sz="6720"/>
            </a:lvl1pPr>
            <a:lvl2pPr marL="914400" lvl="1" indent="-228600" algn="l">
              <a:lnSpc>
                <a:spcPct val="100000"/>
              </a:lnSpc>
              <a:spcBef>
                <a:spcPts val="6585"/>
              </a:spcBef>
              <a:spcAft>
                <a:spcPts val="0"/>
              </a:spcAft>
              <a:buClr>
                <a:schemeClr val="dk1"/>
              </a:buClr>
              <a:buSzPts val="5880"/>
              <a:buFont typeface="Arial"/>
              <a:buNone/>
              <a:defRPr sz="5880"/>
            </a:lvl2pPr>
            <a:lvl3pPr marL="1371600" lvl="2" indent="-228600" algn="l">
              <a:lnSpc>
                <a:spcPct val="100000"/>
              </a:lnSpc>
              <a:spcBef>
                <a:spcPts val="5645"/>
              </a:spcBef>
              <a:spcAft>
                <a:spcPts val="0"/>
              </a:spcAft>
              <a:buClr>
                <a:schemeClr val="dk1"/>
              </a:buClr>
              <a:buSzPts val="5040"/>
              <a:buFont typeface="Arial"/>
              <a:buNone/>
              <a:defRPr sz="5040"/>
            </a:lvl3pPr>
            <a:lvl4pPr marL="1828800" lvl="3" indent="-228600" algn="l">
              <a:lnSpc>
                <a:spcPct val="100000"/>
              </a:lnSpc>
              <a:spcBef>
                <a:spcPts val="4705"/>
              </a:spcBef>
              <a:spcAft>
                <a:spcPts val="0"/>
              </a:spcAft>
              <a:buClr>
                <a:schemeClr val="dk1"/>
              </a:buClr>
              <a:buSzPts val="4200"/>
              <a:buFont typeface="Arial"/>
              <a:buNone/>
              <a:defRPr sz="4200"/>
            </a:lvl4pPr>
            <a:lvl5pPr marL="2286000" lvl="4" indent="-228600" algn="l">
              <a:lnSpc>
                <a:spcPct val="100000"/>
              </a:lnSpc>
              <a:spcBef>
                <a:spcPts val="4705"/>
              </a:spcBef>
              <a:spcAft>
                <a:spcPts val="0"/>
              </a:spcAft>
              <a:buClr>
                <a:schemeClr val="dk1"/>
              </a:buClr>
              <a:buSzPts val="4200"/>
              <a:buFont typeface="Arial"/>
              <a:buNone/>
              <a:defRPr sz="4200"/>
            </a:lvl5pPr>
            <a:lvl6pPr marL="2743200" lvl="5" indent="-228600" algn="l">
              <a:lnSpc>
                <a:spcPct val="100000"/>
              </a:lnSpc>
              <a:spcBef>
                <a:spcPts val="4705"/>
              </a:spcBef>
              <a:spcAft>
                <a:spcPts val="0"/>
              </a:spcAft>
              <a:buClr>
                <a:schemeClr val="dk1"/>
              </a:buClr>
              <a:buSzPts val="4200"/>
              <a:buFont typeface="Arial"/>
              <a:buNone/>
              <a:defRPr sz="4200"/>
            </a:lvl6pPr>
            <a:lvl7pPr marL="3200400" lvl="6" indent="-228600" algn="l">
              <a:lnSpc>
                <a:spcPct val="100000"/>
              </a:lnSpc>
              <a:spcBef>
                <a:spcPts val="4705"/>
              </a:spcBef>
              <a:spcAft>
                <a:spcPts val="0"/>
              </a:spcAft>
              <a:buClr>
                <a:schemeClr val="dk1"/>
              </a:buClr>
              <a:buSzPts val="4200"/>
              <a:buFont typeface="Arial"/>
              <a:buNone/>
              <a:defRPr sz="4200"/>
            </a:lvl7pPr>
            <a:lvl8pPr marL="3657600" lvl="7" indent="-228600" algn="l">
              <a:lnSpc>
                <a:spcPct val="100000"/>
              </a:lnSpc>
              <a:spcBef>
                <a:spcPts val="4705"/>
              </a:spcBef>
              <a:spcAft>
                <a:spcPts val="0"/>
              </a:spcAft>
              <a:buClr>
                <a:schemeClr val="dk1"/>
              </a:buClr>
              <a:buSzPts val="4200"/>
              <a:buFont typeface="Arial"/>
              <a:buNone/>
              <a:defRPr sz="4200"/>
            </a:lvl8pPr>
            <a:lvl9pPr marL="4114800" lvl="8" indent="-228600" algn="l">
              <a:lnSpc>
                <a:spcPct val="100000"/>
              </a:lnSpc>
              <a:spcBef>
                <a:spcPts val="4705"/>
              </a:spcBef>
              <a:spcAft>
                <a:spcPts val="0"/>
              </a:spcAft>
              <a:buClr>
                <a:schemeClr val="dk1"/>
              </a:buClr>
              <a:buSzPts val="4200"/>
              <a:buFont typeface="Arial"/>
              <a:buNone/>
              <a:defRPr sz="4200"/>
            </a:lvl9pPr>
          </a:lstStyle>
          <a:p/>
        </p:txBody>
      </p:sp>
      <p:sp>
        <p:nvSpPr>
          <p:cNvPr id="62" name="Google Shape;62;p9"/>
          <p:cNvSpPr txBox="1"/>
          <p:nvPr>
            <p:ph type="dt" idx="10"/>
          </p:nvPr>
        </p:nvSpPr>
        <p:spPr>
          <a:xfrm>
            <a:off x="2559780" y="34973259"/>
            <a:ext cx="11945641" cy="2667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type="ftr" idx="11"/>
          </p:nvPr>
        </p:nvSpPr>
        <p:spPr>
          <a:xfrm>
            <a:off x="17491831" y="34973259"/>
            <a:ext cx="16211942" cy="26670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type="sldNum" idx="12"/>
          </p:nvPr>
        </p:nvSpPr>
        <p:spPr>
          <a:xfrm>
            <a:off x="36690184" y="34973259"/>
            <a:ext cx="11945641" cy="2667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3526366" y="2560320"/>
            <a:ext cx="16511915" cy="896112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13435"/>
              <a:buFont typeface="Arial"/>
              <a:buNone/>
              <a:defRPr sz="1343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type="pic" idx="2"/>
          </p:nvPr>
        </p:nvSpPr>
        <p:spPr>
          <a:xfrm>
            <a:off x="21764800" y="5529580"/>
            <a:ext cx="25917775" cy="27292299"/>
          </a:xfrm>
          <a:prstGeom prst="rect">
            <a:avLst/>
          </a:prstGeom>
          <a:noFill/>
          <a:ln>
            <a:noFill/>
          </a:ln>
        </p:spPr>
      </p:sp>
      <p:sp>
        <p:nvSpPr>
          <p:cNvPr id="68" name="Google Shape;68;p10"/>
          <p:cNvSpPr txBox="1"/>
          <p:nvPr>
            <p:ph type="body" idx="1"/>
          </p:nvPr>
        </p:nvSpPr>
        <p:spPr>
          <a:xfrm>
            <a:off x="3526366" y="11521440"/>
            <a:ext cx="16511915" cy="2134489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525"/>
              </a:spcBef>
              <a:spcAft>
                <a:spcPts val="0"/>
              </a:spcAft>
              <a:buClr>
                <a:schemeClr val="dk1"/>
              </a:buClr>
              <a:buSzPts val="6720"/>
              <a:buFont typeface="Arial"/>
              <a:buNone/>
              <a:defRPr sz="6720"/>
            </a:lvl1pPr>
            <a:lvl2pPr marL="914400" lvl="1" indent="-228600" algn="l">
              <a:lnSpc>
                <a:spcPct val="100000"/>
              </a:lnSpc>
              <a:spcBef>
                <a:spcPts val="6585"/>
              </a:spcBef>
              <a:spcAft>
                <a:spcPts val="0"/>
              </a:spcAft>
              <a:buClr>
                <a:schemeClr val="dk1"/>
              </a:buClr>
              <a:buSzPts val="5880"/>
              <a:buFont typeface="Arial"/>
              <a:buNone/>
              <a:defRPr sz="5880"/>
            </a:lvl2pPr>
            <a:lvl3pPr marL="1371600" lvl="2" indent="-228600" algn="l">
              <a:lnSpc>
                <a:spcPct val="100000"/>
              </a:lnSpc>
              <a:spcBef>
                <a:spcPts val="5645"/>
              </a:spcBef>
              <a:spcAft>
                <a:spcPts val="0"/>
              </a:spcAft>
              <a:buClr>
                <a:schemeClr val="dk1"/>
              </a:buClr>
              <a:buSzPts val="5040"/>
              <a:buFont typeface="Arial"/>
              <a:buNone/>
              <a:defRPr sz="5040"/>
            </a:lvl3pPr>
            <a:lvl4pPr marL="1828800" lvl="3" indent="-228600" algn="l">
              <a:lnSpc>
                <a:spcPct val="100000"/>
              </a:lnSpc>
              <a:spcBef>
                <a:spcPts val="4705"/>
              </a:spcBef>
              <a:spcAft>
                <a:spcPts val="0"/>
              </a:spcAft>
              <a:buClr>
                <a:schemeClr val="dk1"/>
              </a:buClr>
              <a:buSzPts val="4200"/>
              <a:buFont typeface="Arial"/>
              <a:buNone/>
              <a:defRPr sz="4200"/>
            </a:lvl4pPr>
            <a:lvl5pPr marL="2286000" lvl="4" indent="-228600" algn="l">
              <a:lnSpc>
                <a:spcPct val="100000"/>
              </a:lnSpc>
              <a:spcBef>
                <a:spcPts val="4705"/>
              </a:spcBef>
              <a:spcAft>
                <a:spcPts val="0"/>
              </a:spcAft>
              <a:buClr>
                <a:schemeClr val="dk1"/>
              </a:buClr>
              <a:buSzPts val="4200"/>
              <a:buFont typeface="Arial"/>
              <a:buNone/>
              <a:defRPr sz="4200"/>
            </a:lvl5pPr>
            <a:lvl6pPr marL="2743200" lvl="5" indent="-228600" algn="l">
              <a:lnSpc>
                <a:spcPct val="100000"/>
              </a:lnSpc>
              <a:spcBef>
                <a:spcPts val="4705"/>
              </a:spcBef>
              <a:spcAft>
                <a:spcPts val="0"/>
              </a:spcAft>
              <a:buClr>
                <a:schemeClr val="dk1"/>
              </a:buClr>
              <a:buSzPts val="4200"/>
              <a:buFont typeface="Arial"/>
              <a:buNone/>
              <a:defRPr sz="4200"/>
            </a:lvl6pPr>
            <a:lvl7pPr marL="3200400" lvl="6" indent="-228600" algn="l">
              <a:lnSpc>
                <a:spcPct val="100000"/>
              </a:lnSpc>
              <a:spcBef>
                <a:spcPts val="4705"/>
              </a:spcBef>
              <a:spcAft>
                <a:spcPts val="0"/>
              </a:spcAft>
              <a:buClr>
                <a:schemeClr val="dk1"/>
              </a:buClr>
              <a:buSzPts val="4200"/>
              <a:buFont typeface="Arial"/>
              <a:buNone/>
              <a:defRPr sz="4200"/>
            </a:lvl7pPr>
            <a:lvl8pPr marL="3657600" lvl="7" indent="-228600" algn="l">
              <a:lnSpc>
                <a:spcPct val="100000"/>
              </a:lnSpc>
              <a:spcBef>
                <a:spcPts val="4705"/>
              </a:spcBef>
              <a:spcAft>
                <a:spcPts val="0"/>
              </a:spcAft>
              <a:buClr>
                <a:schemeClr val="dk1"/>
              </a:buClr>
              <a:buSzPts val="4200"/>
              <a:buFont typeface="Arial"/>
              <a:buNone/>
              <a:defRPr sz="4200"/>
            </a:lvl8pPr>
            <a:lvl9pPr marL="4114800" lvl="8" indent="-228600" algn="l">
              <a:lnSpc>
                <a:spcPct val="100000"/>
              </a:lnSpc>
              <a:spcBef>
                <a:spcPts val="4705"/>
              </a:spcBef>
              <a:spcAft>
                <a:spcPts val="0"/>
              </a:spcAft>
              <a:buClr>
                <a:schemeClr val="dk1"/>
              </a:buClr>
              <a:buSzPts val="4200"/>
              <a:buFont typeface="Arial"/>
              <a:buNone/>
              <a:defRPr sz="4200"/>
            </a:lvl9pPr>
          </a:lstStyle>
          <a:p/>
        </p:txBody>
      </p:sp>
      <p:sp>
        <p:nvSpPr>
          <p:cNvPr id="69" name="Google Shape;69;p10"/>
          <p:cNvSpPr txBox="1"/>
          <p:nvPr>
            <p:ph type="dt" idx="10"/>
          </p:nvPr>
        </p:nvSpPr>
        <p:spPr>
          <a:xfrm>
            <a:off x="2559780" y="34973259"/>
            <a:ext cx="11945641" cy="2667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type="ftr" idx="11"/>
          </p:nvPr>
        </p:nvSpPr>
        <p:spPr>
          <a:xfrm>
            <a:off x="17491831" y="34973259"/>
            <a:ext cx="16211942" cy="26670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type="sldNum" idx="12"/>
          </p:nvPr>
        </p:nvSpPr>
        <p:spPr>
          <a:xfrm>
            <a:off x="36690184" y="34973259"/>
            <a:ext cx="11945641" cy="2667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
          <p:cNvSpPr txBox="1"/>
          <p:nvPr>
            <p:ph type="title"/>
          </p:nvPr>
        </p:nvSpPr>
        <p:spPr>
          <a:xfrm>
            <a:off x="2559780" y="1537973"/>
            <a:ext cx="46076045" cy="64008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chemeClr val="dk2"/>
              </a:buClr>
              <a:buSzPts val="24635"/>
              <a:buFont typeface="Arial"/>
              <a:buNone/>
              <a:defRPr sz="24635"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p:txBody>
      </p:sp>
      <p:sp>
        <p:nvSpPr>
          <p:cNvPr id="11" name="Google Shape;11;p1"/>
          <p:cNvSpPr txBox="1"/>
          <p:nvPr>
            <p:ph type="body" idx="1"/>
          </p:nvPr>
        </p:nvSpPr>
        <p:spPr>
          <a:xfrm>
            <a:off x="2559780" y="8961120"/>
            <a:ext cx="46076045" cy="25345393"/>
          </a:xfrm>
          <a:prstGeom prst="rect">
            <a:avLst/>
          </a:prstGeom>
          <a:noFill/>
          <a:ln>
            <a:noFill/>
          </a:ln>
        </p:spPr>
        <p:txBody>
          <a:bodyPr spcFirstLastPara="1" wrap="square" lIns="91425" tIns="45700" rIns="91425" bIns="45700" anchor="t" anchorCtr="0">
            <a:noAutofit/>
          </a:bodyPr>
          <a:lstStyle>
            <a:lvl1pPr marL="457200" marR="0" lvl="0" indent="-1365885" algn="l" rtl="0">
              <a:lnSpc>
                <a:spcPct val="100000"/>
              </a:lnSpc>
              <a:spcBef>
                <a:spcPts val="20065"/>
              </a:spcBef>
              <a:spcAft>
                <a:spcPts val="0"/>
              </a:spcAft>
              <a:buClr>
                <a:schemeClr val="dk1"/>
              </a:buClr>
              <a:buSzPts val="17915"/>
              <a:buFont typeface="Arial"/>
              <a:buChar char="•"/>
              <a:defRPr sz="17915" b="0" i="0" u="none" strike="noStrike" cap="none">
                <a:solidFill>
                  <a:schemeClr val="dk1"/>
                </a:solidFill>
                <a:latin typeface="Arial"/>
                <a:ea typeface="Arial"/>
                <a:cs typeface="Arial"/>
                <a:sym typeface="Arial"/>
              </a:defRPr>
            </a:lvl1pPr>
            <a:lvl2pPr marL="914400" marR="0" lvl="1" indent="-1223645" algn="l" rtl="0">
              <a:lnSpc>
                <a:spcPct val="100000"/>
              </a:lnSpc>
              <a:spcBef>
                <a:spcPts val="17555"/>
              </a:spcBef>
              <a:spcAft>
                <a:spcPts val="0"/>
              </a:spcAft>
              <a:buClr>
                <a:schemeClr val="dk1"/>
              </a:buClr>
              <a:buSzPts val="15675"/>
              <a:buFont typeface="Arial"/>
              <a:buChar char="–"/>
              <a:defRPr sz="15675" b="0" i="0" u="none" strike="noStrike" cap="none">
                <a:solidFill>
                  <a:schemeClr val="dk1"/>
                </a:solidFill>
                <a:latin typeface="Arial"/>
                <a:ea typeface="Arial"/>
                <a:cs typeface="Arial"/>
                <a:sym typeface="Arial"/>
              </a:defRPr>
            </a:lvl2pPr>
            <a:lvl3pPr marL="1371600" marR="0" lvl="2" indent="-1081405" algn="l" rtl="0">
              <a:lnSpc>
                <a:spcPct val="100000"/>
              </a:lnSpc>
              <a:spcBef>
                <a:spcPts val="15045"/>
              </a:spcBef>
              <a:spcAft>
                <a:spcPts val="0"/>
              </a:spcAft>
              <a:buClr>
                <a:schemeClr val="dk1"/>
              </a:buClr>
              <a:buSzPts val="13435"/>
              <a:buFont typeface="Arial"/>
              <a:buChar char="•"/>
              <a:defRPr sz="13435" b="0" i="0" u="none" strike="noStrike" cap="none">
                <a:solidFill>
                  <a:schemeClr val="dk1"/>
                </a:solidFill>
                <a:latin typeface="Arial"/>
                <a:ea typeface="Arial"/>
                <a:cs typeface="Arial"/>
                <a:sym typeface="Arial"/>
              </a:defRPr>
            </a:lvl3pPr>
            <a:lvl4pPr marL="1828800" marR="0" lvl="3" indent="-939800" algn="l" rtl="0">
              <a:lnSpc>
                <a:spcPct val="100000"/>
              </a:lnSpc>
              <a:spcBef>
                <a:spcPts val="12545"/>
              </a:spcBef>
              <a:spcAft>
                <a:spcPts val="0"/>
              </a:spcAft>
              <a:buClr>
                <a:schemeClr val="dk1"/>
              </a:buClr>
              <a:buSzPts val="11200"/>
              <a:buFont typeface="Arial"/>
              <a:buChar char="–"/>
              <a:defRPr sz="11200" b="0" i="0" u="none" strike="noStrike" cap="none">
                <a:solidFill>
                  <a:schemeClr val="dk1"/>
                </a:solidFill>
                <a:latin typeface="Arial"/>
                <a:ea typeface="Arial"/>
                <a:cs typeface="Arial"/>
                <a:sym typeface="Arial"/>
              </a:defRPr>
            </a:lvl4pPr>
            <a:lvl5pPr marL="2286000" marR="0" lvl="4" indent="-939800" algn="l" rtl="0">
              <a:lnSpc>
                <a:spcPct val="100000"/>
              </a:lnSpc>
              <a:spcBef>
                <a:spcPts val="12545"/>
              </a:spcBef>
              <a:spcAft>
                <a:spcPts val="0"/>
              </a:spcAft>
              <a:buClr>
                <a:schemeClr val="dk1"/>
              </a:buClr>
              <a:buSzPts val="11200"/>
              <a:buFont typeface="Arial"/>
              <a:buChar char="»"/>
              <a:defRPr sz="11200" b="0" i="0" u="none" strike="noStrike" cap="none">
                <a:solidFill>
                  <a:schemeClr val="dk1"/>
                </a:solidFill>
                <a:latin typeface="Arial"/>
                <a:ea typeface="Arial"/>
                <a:cs typeface="Arial"/>
                <a:sym typeface="Arial"/>
              </a:defRPr>
            </a:lvl5pPr>
            <a:lvl6pPr marL="2743200" marR="0" lvl="5" indent="-939800" algn="l" rtl="0">
              <a:lnSpc>
                <a:spcPct val="100000"/>
              </a:lnSpc>
              <a:spcBef>
                <a:spcPts val="12545"/>
              </a:spcBef>
              <a:spcAft>
                <a:spcPts val="0"/>
              </a:spcAft>
              <a:buClr>
                <a:schemeClr val="dk1"/>
              </a:buClr>
              <a:buSzPts val="11200"/>
              <a:buFont typeface="Arial"/>
              <a:buChar char="»"/>
              <a:defRPr sz="11200" b="0" i="0" u="none" strike="noStrike" cap="none">
                <a:solidFill>
                  <a:schemeClr val="dk1"/>
                </a:solidFill>
                <a:latin typeface="Arial"/>
                <a:ea typeface="Arial"/>
                <a:cs typeface="Arial"/>
                <a:sym typeface="Arial"/>
              </a:defRPr>
            </a:lvl6pPr>
            <a:lvl7pPr marL="3200400" marR="0" lvl="6" indent="-939800" algn="l" rtl="0">
              <a:lnSpc>
                <a:spcPct val="100000"/>
              </a:lnSpc>
              <a:spcBef>
                <a:spcPts val="12545"/>
              </a:spcBef>
              <a:spcAft>
                <a:spcPts val="0"/>
              </a:spcAft>
              <a:buClr>
                <a:schemeClr val="dk1"/>
              </a:buClr>
              <a:buSzPts val="11200"/>
              <a:buFont typeface="Arial"/>
              <a:buChar char="»"/>
              <a:defRPr sz="11200" b="0" i="0" u="none" strike="noStrike" cap="none">
                <a:solidFill>
                  <a:schemeClr val="dk1"/>
                </a:solidFill>
                <a:latin typeface="Arial"/>
                <a:ea typeface="Arial"/>
                <a:cs typeface="Arial"/>
                <a:sym typeface="Arial"/>
              </a:defRPr>
            </a:lvl7pPr>
            <a:lvl8pPr marL="3657600" marR="0" lvl="7" indent="-939800" algn="l" rtl="0">
              <a:lnSpc>
                <a:spcPct val="100000"/>
              </a:lnSpc>
              <a:spcBef>
                <a:spcPts val="12545"/>
              </a:spcBef>
              <a:spcAft>
                <a:spcPts val="0"/>
              </a:spcAft>
              <a:buClr>
                <a:schemeClr val="dk1"/>
              </a:buClr>
              <a:buSzPts val="11200"/>
              <a:buFont typeface="Arial"/>
              <a:buChar char="»"/>
              <a:defRPr sz="11200" b="0" i="0" u="none" strike="noStrike" cap="none">
                <a:solidFill>
                  <a:schemeClr val="dk1"/>
                </a:solidFill>
                <a:latin typeface="Arial"/>
                <a:ea typeface="Arial"/>
                <a:cs typeface="Arial"/>
                <a:sym typeface="Arial"/>
              </a:defRPr>
            </a:lvl8pPr>
            <a:lvl9pPr marL="4114800" marR="0" lvl="8" indent="-939800" algn="l" rtl="0">
              <a:lnSpc>
                <a:spcPct val="100000"/>
              </a:lnSpc>
              <a:spcBef>
                <a:spcPts val="12545"/>
              </a:spcBef>
              <a:spcAft>
                <a:spcPts val="0"/>
              </a:spcAft>
              <a:buClr>
                <a:schemeClr val="dk1"/>
              </a:buClr>
              <a:buSzPts val="11200"/>
              <a:buFont typeface="Arial"/>
              <a:buChar char="»"/>
              <a:defRPr sz="11200" b="0" i="0" u="none" strike="noStrike" cap="none">
                <a:solidFill>
                  <a:schemeClr val="dk1"/>
                </a:solidFill>
                <a:latin typeface="Arial"/>
                <a:ea typeface="Arial"/>
                <a:cs typeface="Arial"/>
                <a:sym typeface="Arial"/>
              </a:defRPr>
            </a:lvl9pPr>
          </a:lstStyle>
          <a:p/>
        </p:txBody>
      </p:sp>
      <p:sp>
        <p:nvSpPr>
          <p:cNvPr id="12" name="Google Shape;12;p1"/>
          <p:cNvSpPr txBox="1"/>
          <p:nvPr>
            <p:ph type="dt" idx="10"/>
          </p:nvPr>
        </p:nvSpPr>
        <p:spPr>
          <a:xfrm>
            <a:off x="2559780" y="34973259"/>
            <a:ext cx="11945641" cy="2667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784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p:txBody>
      </p:sp>
      <p:sp>
        <p:nvSpPr>
          <p:cNvPr id="13" name="Google Shape;13;p1"/>
          <p:cNvSpPr txBox="1"/>
          <p:nvPr>
            <p:ph type="ftr" idx="11"/>
          </p:nvPr>
        </p:nvSpPr>
        <p:spPr>
          <a:xfrm>
            <a:off x="17491831" y="34973259"/>
            <a:ext cx="16211942" cy="2667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784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p:txBody>
      </p:sp>
      <p:sp>
        <p:nvSpPr>
          <p:cNvPr id="14" name="Google Shape;14;p1"/>
          <p:cNvSpPr txBox="1"/>
          <p:nvPr>
            <p:ph type="sldNum" idx="12"/>
          </p:nvPr>
        </p:nvSpPr>
        <p:spPr>
          <a:xfrm>
            <a:off x="36690184" y="34973259"/>
            <a:ext cx="11945641" cy="2667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840"/>
              <a:buFont typeface="Arial"/>
              <a:buNone/>
              <a:defRPr sz="784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0" Type="http://schemas.openxmlformats.org/officeDocument/2006/relationships/notesSlide" Target="../notesSlides/notesSlide1.xml"/><Relationship Id="rId2" Type="http://schemas.openxmlformats.org/officeDocument/2006/relationships/image" Target="../media/image2.png"/><Relationship Id="rId19" Type="http://schemas.openxmlformats.org/officeDocument/2006/relationships/slideLayout" Target="../slideLayouts/slideLayout1.xml"/><Relationship Id="rId18" Type="http://schemas.openxmlformats.org/officeDocument/2006/relationships/image" Target="../media/image18.png"/><Relationship Id="rId17" Type="http://schemas.openxmlformats.org/officeDocument/2006/relationships/image" Target="../media/image17.png"/><Relationship Id="rId16" Type="http://schemas.openxmlformats.org/officeDocument/2006/relationships/image" Target="../media/image16.png"/><Relationship Id="rId15" Type="http://schemas.openxmlformats.org/officeDocument/2006/relationships/image" Target="../media/image15.png"/><Relationship Id="rId14" Type="http://schemas.openxmlformats.org/officeDocument/2006/relationships/image" Target="../media/image14.png"/><Relationship Id="rId13" Type="http://schemas.openxmlformats.org/officeDocument/2006/relationships/image" Target="../media/image13.png"/><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79AFF"/>
        </a:solidFill>
        <a:effectLst/>
      </p:bgPr>
    </p:bg>
    <p:spTree>
      <p:nvGrpSpPr>
        <p:cNvPr id="87" name="Shape 87"/>
        <p:cNvGrpSpPr/>
        <p:nvPr/>
      </p:nvGrpSpPr>
      <p:grpSpPr>
        <a:xfrm>
          <a:off x="0" y="0"/>
          <a:ext cx="0" cy="0"/>
          <a:chOff x="0" y="0"/>
          <a:chExt cx="0" cy="0"/>
        </a:xfrm>
      </p:grpSpPr>
      <p:sp>
        <p:nvSpPr>
          <p:cNvPr id="88" name="Google Shape;88;p13"/>
          <p:cNvSpPr/>
          <p:nvPr/>
        </p:nvSpPr>
        <p:spPr>
          <a:xfrm>
            <a:off x="457200" y="457200"/>
            <a:ext cx="11887200" cy="37490401"/>
          </a:xfrm>
          <a:prstGeom prst="roundRect">
            <a:avLst>
              <a:gd name="adj" fmla="val 8290"/>
            </a:avLst>
          </a:prstGeom>
          <a:solidFill>
            <a:srgbClr val="D6F0FA"/>
          </a:soli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9" name="Google Shape;89;p13"/>
          <p:cNvSpPr/>
          <p:nvPr/>
        </p:nvSpPr>
        <p:spPr>
          <a:xfrm>
            <a:off x="13258800" y="457200"/>
            <a:ext cx="24688800" cy="37490401"/>
          </a:xfrm>
          <a:prstGeom prst="roundRect">
            <a:avLst>
              <a:gd name="adj" fmla="val 4153"/>
            </a:avLst>
          </a:prstGeom>
          <a:solidFill>
            <a:srgbClr val="D6F0FA"/>
          </a:soli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0" name="Google Shape;90;p13"/>
          <p:cNvSpPr/>
          <p:nvPr/>
        </p:nvSpPr>
        <p:spPr>
          <a:xfrm>
            <a:off x="38862000" y="457200"/>
            <a:ext cx="11887200" cy="37490401"/>
          </a:xfrm>
          <a:prstGeom prst="roundRect">
            <a:avLst>
              <a:gd name="adj" fmla="val 8290"/>
            </a:avLst>
          </a:prstGeom>
          <a:solidFill>
            <a:srgbClr val="D6F0FA"/>
          </a:soli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91" name="Google Shape;91;p13"/>
          <p:cNvCxnSpPr/>
          <p:nvPr/>
        </p:nvCxnSpPr>
        <p:spPr>
          <a:xfrm>
            <a:off x="12801600" y="0"/>
            <a:ext cx="0" cy="38404801"/>
          </a:xfrm>
          <a:prstGeom prst="straightConnector1">
            <a:avLst/>
          </a:prstGeom>
          <a:noFill/>
          <a:ln w="31750" cap="flat" cmpd="sng">
            <a:solidFill>
              <a:srgbClr val="202020"/>
            </a:solidFill>
            <a:prstDash val="solid"/>
            <a:miter lim="800000"/>
            <a:headEnd type="none" w="sm" len="sm"/>
            <a:tailEnd type="none" w="sm" len="sm"/>
          </a:ln>
        </p:spPr>
      </p:cxnSp>
      <p:cxnSp>
        <p:nvCxnSpPr>
          <p:cNvPr id="92" name="Google Shape;92;p13"/>
          <p:cNvCxnSpPr/>
          <p:nvPr/>
        </p:nvCxnSpPr>
        <p:spPr>
          <a:xfrm>
            <a:off x="38404800" y="0"/>
            <a:ext cx="0" cy="38404801"/>
          </a:xfrm>
          <a:prstGeom prst="straightConnector1">
            <a:avLst/>
          </a:prstGeom>
          <a:noFill/>
          <a:ln w="31750" cap="flat" cmpd="sng">
            <a:solidFill>
              <a:srgbClr val="202020"/>
            </a:solidFill>
            <a:prstDash val="solid"/>
            <a:miter lim="800000"/>
            <a:headEnd type="none" w="sm" len="sm"/>
            <a:tailEnd type="none" w="sm" len="sm"/>
          </a:ln>
        </p:spPr>
      </p:cxnSp>
      <p:sp>
        <p:nvSpPr>
          <p:cNvPr id="93" name="Google Shape;93;p13"/>
          <p:cNvSpPr/>
          <p:nvPr/>
        </p:nvSpPr>
        <p:spPr>
          <a:xfrm>
            <a:off x="13716000" y="914400"/>
            <a:ext cx="23774400" cy="2743200"/>
          </a:xfrm>
          <a:prstGeom prst="roundRect">
            <a:avLst>
              <a:gd name="adj" fmla="val 26875"/>
            </a:avLst>
          </a:prstGeom>
          <a:gradFill>
            <a:gsLst>
              <a:gs pos="0">
                <a:srgbClr val="FBE4FF"/>
              </a:gs>
              <a:gs pos="25000">
                <a:srgbClr val="FBE4FF"/>
              </a:gs>
              <a:gs pos="75000">
                <a:srgbClr val="ADE1F6"/>
              </a:gs>
              <a:gs pos="100000">
                <a:srgbClr val="ADE1F6"/>
              </a:gs>
            </a:gsLst>
            <a:lin ang="1800000" scaled="0"/>
          </a:gradFill>
          <a:ln w="31750" cap="flat" cmpd="sng">
            <a:solidFill>
              <a:schemeClr val="dk1"/>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5500"/>
              <a:buFont typeface="Arial"/>
              <a:buNone/>
            </a:pPr>
            <a:r>
              <a:rPr lang="en-US" sz="55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CUỘC THI KHKT CẤP TỈNH DÀNH CHO HỌC SINH TRUNG HỌC</a:t>
            </a:r>
            <a:endParaRPr sz="55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ctr" rtl="0">
              <a:lnSpc>
                <a:spcPct val="100000"/>
              </a:lnSpc>
              <a:spcBef>
                <a:spcPts val="0"/>
              </a:spcBef>
              <a:spcAft>
                <a:spcPts val="0"/>
              </a:spcAft>
              <a:buClr>
                <a:srgbClr val="000000"/>
              </a:buClr>
              <a:buSzPts val="5500"/>
              <a:buFont typeface="Arial"/>
              <a:buNone/>
            </a:pPr>
            <a:r>
              <a:rPr lang="en-US" sz="55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NĂM HỌC 2021 - 2022</a:t>
            </a:r>
            <a:endParaRPr sz="55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94" name="Google Shape;94;p13"/>
          <p:cNvSpPr/>
          <p:nvPr/>
        </p:nvSpPr>
        <p:spPr>
          <a:xfrm>
            <a:off x="914400" y="3200400"/>
            <a:ext cx="10972800" cy="7315200"/>
          </a:xfrm>
          <a:prstGeom prst="roundRect">
            <a:avLst>
              <a:gd name="adj" fmla="val 9033"/>
            </a:avLst>
          </a:prstGeom>
          <a:solidFill>
            <a:schemeClr val="lt1"/>
          </a:soli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 Cà phê có vai trò quan trọng đối với người dân Kon Tum, đặc biệt là với đồng bào dân tộc thiểu số</a:t>
            </a: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 Sâu bệnh trên cây cà phê gây thiệt hại nặng nề cho bà con và các doanh nghiệp sản xuất, chế biến cà phê bản địa</a:t>
            </a: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 Cần giúp nhân dân, nhất là đồng bào dân tộc thiểu số nhận diện một số sâu bệnh thường gặp trên cây cà phê dễ dàng, thuận tiện</a:t>
            </a: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95" name="Google Shape;95;p13"/>
          <p:cNvSpPr/>
          <p:nvPr/>
        </p:nvSpPr>
        <p:spPr>
          <a:xfrm>
            <a:off x="914400" y="914400"/>
            <a:ext cx="10972800" cy="1828800"/>
          </a:xfrm>
          <a:prstGeom prst="roundRect">
            <a:avLst>
              <a:gd name="adj" fmla="val 50000"/>
            </a:avLst>
          </a:prstGeom>
          <a:gradFill>
            <a:gsLst>
              <a:gs pos="0">
                <a:srgbClr val="FBE4FF"/>
              </a:gs>
              <a:gs pos="25000">
                <a:srgbClr val="FBE4FF"/>
              </a:gs>
              <a:gs pos="75000">
                <a:srgbClr val="ADE1F6"/>
              </a:gs>
              <a:gs pos="100000">
                <a:srgbClr val="ADE1F6"/>
              </a:gs>
            </a:gsLst>
            <a:lin ang="1800000" scaled="0"/>
          </a:gra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ĐẶT VẤN ĐỀ</a:t>
            </a:r>
            <a:endParaRPr sz="4800" b="1"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96" name="Google Shape;96;p13"/>
          <p:cNvSpPr/>
          <p:nvPr/>
        </p:nvSpPr>
        <p:spPr>
          <a:xfrm>
            <a:off x="914400" y="13258800"/>
            <a:ext cx="10972800" cy="5943600"/>
          </a:xfrm>
          <a:prstGeom prst="roundRect">
            <a:avLst>
              <a:gd name="adj" fmla="val 16495"/>
            </a:avLst>
          </a:prstGeom>
          <a:solidFill>
            <a:schemeClr val="lt1"/>
          </a:soli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 Xây dựng một mô hình giúp nhận diện các loại sâu bệnh trên cây cà phê qua hình ảnh với độ chính xác cao</a:t>
            </a: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 Ứng dụng vào thực tiễn tại địa phương, giúp giảm thiểu thiệt hại do sâu bệnh gây ra</a:t>
            </a: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97" name="Google Shape;97;p13"/>
          <p:cNvSpPr/>
          <p:nvPr/>
        </p:nvSpPr>
        <p:spPr>
          <a:xfrm>
            <a:off x="914400" y="10972800"/>
            <a:ext cx="10972800" cy="1828800"/>
          </a:xfrm>
          <a:prstGeom prst="roundRect">
            <a:avLst>
              <a:gd name="adj" fmla="val 50000"/>
            </a:avLst>
          </a:prstGeom>
          <a:gradFill>
            <a:gsLst>
              <a:gs pos="0">
                <a:srgbClr val="FBE4FF"/>
              </a:gs>
              <a:gs pos="25000">
                <a:srgbClr val="FBE4FF"/>
              </a:gs>
              <a:gs pos="75000">
                <a:srgbClr val="ADE1F6"/>
              </a:gs>
              <a:gs pos="100000">
                <a:srgbClr val="ADE1F6"/>
              </a:gs>
            </a:gsLst>
            <a:lin ang="1800000" scaled="0"/>
          </a:gra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MỤC TIÊU DỰ ÁN</a:t>
            </a:r>
            <a:endParaRPr sz="4800" b="1"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98" name="Google Shape;98;p13"/>
          <p:cNvSpPr/>
          <p:nvPr/>
        </p:nvSpPr>
        <p:spPr>
          <a:xfrm>
            <a:off x="39318566" y="11887200"/>
            <a:ext cx="10972800" cy="1828800"/>
          </a:xfrm>
          <a:prstGeom prst="roundRect">
            <a:avLst>
              <a:gd name="adj" fmla="val 50000"/>
            </a:avLst>
          </a:prstGeom>
          <a:gradFill>
            <a:gsLst>
              <a:gs pos="0">
                <a:srgbClr val="FBE4FF"/>
              </a:gs>
              <a:gs pos="25000">
                <a:srgbClr val="FBE4FF"/>
              </a:gs>
              <a:gs pos="75000">
                <a:srgbClr val="ADE1F6"/>
              </a:gs>
              <a:gs pos="100000">
                <a:srgbClr val="ADE1F6"/>
              </a:gs>
            </a:gsLst>
            <a:lin ang="1800000" scaled="0"/>
          </a:gra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ƯU ĐIỂM</a:t>
            </a:r>
            <a:endParaRPr sz="4800" b="1"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99" name="Google Shape;99;p13"/>
          <p:cNvSpPr/>
          <p:nvPr/>
        </p:nvSpPr>
        <p:spPr>
          <a:xfrm>
            <a:off x="39318566" y="14173200"/>
            <a:ext cx="10972800" cy="4572000"/>
          </a:xfrm>
          <a:prstGeom prst="roundRect">
            <a:avLst>
              <a:gd name="adj" fmla="val 17048"/>
            </a:avLst>
          </a:prstGeom>
          <a:solidFill>
            <a:schemeClr val="lt1"/>
          </a:soli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 Tỉ lệ nhận diện mang lại hiệu quả tương đối chính xác;</a:t>
            </a: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 Tiết kiệm thời gian, công sức, chi phí cho việc chẩn đoán so với các phương pháp hiện có;</a:t>
            </a: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 Ứng dụng di động gọn nhẹ, đơn giản, dễ sử dụng.</a:t>
            </a: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100" name="Google Shape;100;p13"/>
          <p:cNvSpPr/>
          <p:nvPr/>
        </p:nvSpPr>
        <p:spPr>
          <a:xfrm>
            <a:off x="39318566" y="19202400"/>
            <a:ext cx="10972800" cy="1828800"/>
          </a:xfrm>
          <a:prstGeom prst="roundRect">
            <a:avLst>
              <a:gd name="adj" fmla="val 50000"/>
            </a:avLst>
          </a:prstGeom>
          <a:gradFill>
            <a:gsLst>
              <a:gs pos="0">
                <a:srgbClr val="FBE4FF"/>
              </a:gs>
              <a:gs pos="25000">
                <a:srgbClr val="FBE4FF"/>
              </a:gs>
              <a:gs pos="75000">
                <a:srgbClr val="ADE1F6"/>
              </a:gs>
              <a:gs pos="100000">
                <a:srgbClr val="ADE1F6"/>
              </a:gs>
            </a:gsLst>
            <a:lin ang="1800000" scaled="0"/>
          </a:gra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NHƯỢC ĐIỂM</a:t>
            </a:r>
            <a:endParaRPr sz="4800" b="1"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101" name="Google Shape;101;p13"/>
          <p:cNvSpPr/>
          <p:nvPr/>
        </p:nvSpPr>
        <p:spPr>
          <a:xfrm>
            <a:off x="39319200" y="21488400"/>
            <a:ext cx="10972800" cy="5943600"/>
          </a:xfrm>
          <a:prstGeom prst="roundRect">
            <a:avLst>
              <a:gd name="adj" fmla="val 13550"/>
            </a:avLst>
          </a:prstGeom>
          <a:solidFill>
            <a:schemeClr val="lt1"/>
          </a:soli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 Mô hình vẫn chưa thực sự tối ưu, quá trình rèn luyện chưa đạt kết quả tốt nhất, tốc độ nhận diện còn chậm;</a:t>
            </a: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 Kích thước tập dữ liệu để rèn luyện còn hạn chế, cần được mở rộng và làm phong phú thêm;</a:t>
            </a: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 Cần bổ sung thêm cơ sở dữ liệu về sâu bệnh và các thông tin liên quan.</a:t>
            </a: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102" name="Google Shape;102;p13"/>
          <p:cNvSpPr/>
          <p:nvPr/>
        </p:nvSpPr>
        <p:spPr>
          <a:xfrm>
            <a:off x="39319200" y="27889200"/>
            <a:ext cx="10972800" cy="1828800"/>
          </a:xfrm>
          <a:prstGeom prst="roundRect">
            <a:avLst>
              <a:gd name="adj" fmla="val 50000"/>
            </a:avLst>
          </a:prstGeom>
          <a:gradFill>
            <a:gsLst>
              <a:gs pos="0">
                <a:srgbClr val="FBE4FF"/>
              </a:gs>
              <a:gs pos="25000">
                <a:srgbClr val="FBE4FF"/>
              </a:gs>
              <a:gs pos="75000">
                <a:srgbClr val="ADE1F6"/>
              </a:gs>
              <a:gs pos="100000">
                <a:srgbClr val="ADE1F6"/>
              </a:gs>
            </a:gsLst>
            <a:lin ang="1800000" scaled="0"/>
          </a:gra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HƯỚNG PHÁT TRIỂN</a:t>
            </a:r>
            <a:endParaRPr sz="4800" b="1"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103" name="Google Shape;103;p13"/>
          <p:cNvSpPr txBox="1"/>
          <p:nvPr/>
        </p:nvSpPr>
        <p:spPr>
          <a:xfrm>
            <a:off x="13258800" y="4005263"/>
            <a:ext cx="24689435" cy="5629910"/>
          </a:xfrm>
          <a:prstGeom prst="rect">
            <a:avLst/>
          </a:prstGeom>
          <a:noFill/>
          <a:ln>
            <a:noFill/>
          </a:ln>
        </p:spPr>
        <p:txBody>
          <a:bodyPr spcFirstLastPara="1" wrap="square" lIns="91425" tIns="45700" rIns="91425" bIns="45700" anchor="ctr" anchorCtr="1">
            <a:spAutoFit/>
          </a:bodyPr>
          <a:lstStyle/>
          <a:p>
            <a:pPr marL="0" marR="0" lvl="0" indent="0" algn="ctr" rtl="0">
              <a:lnSpc>
                <a:spcPct val="150000"/>
              </a:lnSpc>
              <a:spcBef>
                <a:spcPts val="0"/>
              </a:spcBef>
              <a:spcAft>
                <a:spcPts val="0"/>
              </a:spcAft>
              <a:buClr>
                <a:srgbClr val="000000"/>
              </a:buClr>
              <a:buSzPts val="8000"/>
              <a:buFont typeface="Arial"/>
              <a:buNone/>
            </a:pPr>
            <a:r>
              <a:rPr lang="en-US" sz="8000" b="1"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NGHIÊN CỨU NHẬN DIỆN</a:t>
            </a:r>
            <a:endParaRPr sz="8000" b="1"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ctr" rtl="0">
              <a:lnSpc>
                <a:spcPct val="150000"/>
              </a:lnSpc>
              <a:spcBef>
                <a:spcPts val="0"/>
              </a:spcBef>
              <a:spcAft>
                <a:spcPts val="0"/>
              </a:spcAft>
              <a:buClr>
                <a:srgbClr val="000000"/>
              </a:buClr>
              <a:buSzPts val="8000"/>
              <a:buFont typeface="Arial"/>
              <a:buNone/>
            </a:pPr>
            <a:r>
              <a:rPr lang="en-US" sz="8000" b="1"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MỘT SỐ SÂU BỆNH THƯỜNG GẶP</a:t>
            </a:r>
            <a:endParaRPr sz="8000" b="1"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ctr" rtl="0">
              <a:lnSpc>
                <a:spcPct val="150000"/>
              </a:lnSpc>
              <a:spcBef>
                <a:spcPts val="0"/>
              </a:spcBef>
              <a:spcAft>
                <a:spcPts val="0"/>
              </a:spcAft>
              <a:buClr>
                <a:srgbClr val="000000"/>
              </a:buClr>
              <a:buSzPts val="8000"/>
              <a:buFont typeface="Arial"/>
              <a:buNone/>
            </a:pPr>
            <a:r>
              <a:rPr lang="en-US" sz="8000" b="1"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TRÊN CÂY CÀ PHÊ QUA HÌNH THÁI CỦA LÁ</a:t>
            </a:r>
            <a:endParaRPr sz="8000" b="1"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104" name="Google Shape;104;p13"/>
          <p:cNvSpPr/>
          <p:nvPr/>
        </p:nvSpPr>
        <p:spPr>
          <a:xfrm>
            <a:off x="39318566" y="30175834"/>
            <a:ext cx="10972800" cy="7315200"/>
          </a:xfrm>
          <a:prstGeom prst="roundRect">
            <a:avLst>
              <a:gd name="adj" fmla="val 9760"/>
            </a:avLst>
          </a:prstGeom>
          <a:solidFill>
            <a:schemeClr val="lt1"/>
          </a:soli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 Cải tiến mô hình, cải tiến phương pháp luyện để khai thác hết tiềm năng của mô hình, thử nghiệm với những mô hình mới;</a:t>
            </a: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 Thu thập thêm dữ liệu, xây dựng một bộ cơ sở dữ liệu trung tâm;</a:t>
            </a: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 Hoàn thiện, phát triển thêm tính năng cho ứng dụng di động;</a:t>
            </a: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 Hợp tác với các nhà nghiên cứu về cây cà phê để tiếp tục hoàn thiện dự án.</a:t>
            </a: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105" name="Google Shape;105;p13"/>
          <p:cNvSpPr/>
          <p:nvPr/>
        </p:nvSpPr>
        <p:spPr>
          <a:xfrm>
            <a:off x="914400" y="19659600"/>
            <a:ext cx="10972800" cy="1828800"/>
          </a:xfrm>
          <a:prstGeom prst="roundRect">
            <a:avLst>
              <a:gd name="adj" fmla="val 50000"/>
            </a:avLst>
          </a:prstGeom>
          <a:gradFill>
            <a:gsLst>
              <a:gs pos="0">
                <a:srgbClr val="FBE4FF"/>
              </a:gs>
              <a:gs pos="25000">
                <a:srgbClr val="FBE4FF"/>
              </a:gs>
              <a:gs pos="75000">
                <a:srgbClr val="ADE1F6"/>
              </a:gs>
              <a:gs pos="100000">
                <a:srgbClr val="ADE1F6"/>
              </a:gs>
            </a:gsLst>
            <a:lin ang="1800000" scaled="0"/>
          </a:gra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ỨNG DỤNG</a:t>
            </a:r>
            <a:endParaRPr sz="4800" b="1"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106" name="Google Shape;106;p13"/>
          <p:cNvSpPr/>
          <p:nvPr/>
        </p:nvSpPr>
        <p:spPr>
          <a:xfrm>
            <a:off x="914400" y="21945600"/>
            <a:ext cx="10972800" cy="15545435"/>
          </a:xfrm>
          <a:prstGeom prst="roundRect">
            <a:avLst>
              <a:gd name="adj" fmla="val 8298"/>
            </a:avLst>
          </a:prstGeom>
          <a:solidFill>
            <a:schemeClr val="lt1"/>
          </a:soli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0000"/>
              </a:buClr>
              <a:buSzPts val="4000"/>
              <a:buFont typeface="Arial"/>
              <a:buNone/>
            </a:pPr>
            <a:endParaRPr sz="40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pic>
        <p:nvPicPr>
          <p:cNvPr id="107" name="Google Shape;107;p13" descr="app"/>
          <p:cNvPicPr preferRelativeResize="0"/>
          <p:nvPr/>
        </p:nvPicPr>
        <p:blipFill rotWithShape="1">
          <a:blip r:embed="rId1"/>
          <a:srcRect/>
          <a:stretch>
            <a:fillRect/>
          </a:stretch>
        </p:blipFill>
        <p:spPr>
          <a:xfrm>
            <a:off x="1862130" y="22250406"/>
            <a:ext cx="9074784" cy="4806315"/>
          </a:xfrm>
          <a:prstGeom prst="rect">
            <a:avLst/>
          </a:prstGeom>
          <a:noFill/>
          <a:ln w="19050" cap="flat" cmpd="sng">
            <a:solidFill>
              <a:schemeClr val="dk1"/>
            </a:solidFill>
            <a:prstDash val="solid"/>
            <a:round/>
            <a:headEnd type="none" w="sm" len="sm"/>
            <a:tailEnd type="none" w="sm" len="sm"/>
          </a:ln>
        </p:spPr>
      </p:pic>
      <p:sp>
        <p:nvSpPr>
          <p:cNvPr id="108" name="Google Shape;108;p13"/>
          <p:cNvSpPr txBox="1"/>
          <p:nvPr/>
        </p:nvSpPr>
        <p:spPr>
          <a:xfrm>
            <a:off x="1256665" y="27246580"/>
            <a:ext cx="10328910" cy="507619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 Ứng dụng di động cho phép người dùng gửi hình ảnh lên máy chủ. Máy chủ tiếp nhận ảnh, xử lý ảnh bằng mô hình được xây dựng, rồi trả kết quả chẩn đoán về lại ứng dụng;</a:t>
            </a: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 Ứng dụng được thiết kế đơn giản, gọn nhẹ, dễ sử dụng với bà con, đặc biệt là đồng bào dân tộc thiểu số.</a:t>
            </a: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pic>
        <p:nvPicPr>
          <p:cNvPr id="109" name="Google Shape;109;p13"/>
          <p:cNvPicPr preferRelativeResize="0"/>
          <p:nvPr/>
        </p:nvPicPr>
        <p:blipFill rotWithShape="1">
          <a:blip r:embed="rId2">
            <a:alphaModFix amt="25000"/>
          </a:blip>
          <a:srcRect/>
          <a:stretch>
            <a:fillRect/>
          </a:stretch>
        </p:blipFill>
        <p:spPr>
          <a:xfrm>
            <a:off x="42519600" y="21996400"/>
            <a:ext cx="4572000" cy="4572000"/>
          </a:xfrm>
          <a:prstGeom prst="rect">
            <a:avLst/>
          </a:prstGeom>
          <a:noFill/>
          <a:ln>
            <a:noFill/>
          </a:ln>
        </p:spPr>
      </p:pic>
      <p:pic>
        <p:nvPicPr>
          <p:cNvPr id="110" name="Google Shape;110;p13"/>
          <p:cNvPicPr preferRelativeResize="0"/>
          <p:nvPr/>
        </p:nvPicPr>
        <p:blipFill rotWithShape="1">
          <a:blip r:embed="rId3">
            <a:alphaModFix amt="30000"/>
          </a:blip>
          <a:srcRect/>
          <a:stretch>
            <a:fillRect/>
          </a:stretch>
        </p:blipFill>
        <p:spPr>
          <a:xfrm>
            <a:off x="42518966" y="14173200"/>
            <a:ext cx="4572000" cy="4572000"/>
          </a:xfrm>
          <a:prstGeom prst="rect">
            <a:avLst/>
          </a:prstGeom>
          <a:noFill/>
          <a:ln>
            <a:noFill/>
          </a:ln>
        </p:spPr>
      </p:pic>
      <p:pic>
        <p:nvPicPr>
          <p:cNvPr id="111" name="Google Shape;111;p13"/>
          <p:cNvPicPr preferRelativeResize="0"/>
          <p:nvPr/>
        </p:nvPicPr>
        <p:blipFill rotWithShape="1">
          <a:blip r:embed="rId4">
            <a:alphaModFix amt="25000"/>
          </a:blip>
          <a:srcRect/>
          <a:stretch>
            <a:fillRect/>
          </a:stretch>
        </p:blipFill>
        <p:spPr>
          <a:xfrm>
            <a:off x="42518653" y="31434409"/>
            <a:ext cx="4572000" cy="4572000"/>
          </a:xfrm>
          <a:prstGeom prst="rect">
            <a:avLst/>
          </a:prstGeom>
          <a:noFill/>
          <a:ln>
            <a:noFill/>
          </a:ln>
        </p:spPr>
      </p:pic>
      <p:pic>
        <p:nvPicPr>
          <p:cNvPr id="112" name="Google Shape;112;p13"/>
          <p:cNvPicPr preferRelativeResize="0"/>
          <p:nvPr/>
        </p:nvPicPr>
        <p:blipFill rotWithShape="1">
          <a:blip r:embed="rId5">
            <a:alphaModFix amt="25000"/>
          </a:blip>
          <a:srcRect/>
          <a:stretch>
            <a:fillRect/>
          </a:stretch>
        </p:blipFill>
        <p:spPr>
          <a:xfrm>
            <a:off x="4114800" y="4534535"/>
            <a:ext cx="4572000" cy="4572000"/>
          </a:xfrm>
          <a:prstGeom prst="rect">
            <a:avLst/>
          </a:prstGeom>
          <a:noFill/>
          <a:ln>
            <a:noFill/>
          </a:ln>
        </p:spPr>
      </p:pic>
      <p:pic>
        <p:nvPicPr>
          <p:cNvPr id="113" name="Google Shape;113;p13"/>
          <p:cNvPicPr preferRelativeResize="0"/>
          <p:nvPr/>
        </p:nvPicPr>
        <p:blipFill rotWithShape="1">
          <a:blip r:embed="rId6">
            <a:alphaModFix amt="25000"/>
          </a:blip>
          <a:srcRect/>
          <a:stretch>
            <a:fillRect/>
          </a:stretch>
        </p:blipFill>
        <p:spPr>
          <a:xfrm>
            <a:off x="4115088" y="13944600"/>
            <a:ext cx="4572000" cy="4572000"/>
          </a:xfrm>
          <a:prstGeom prst="rect">
            <a:avLst/>
          </a:prstGeom>
          <a:noFill/>
          <a:ln>
            <a:noFill/>
          </a:ln>
        </p:spPr>
      </p:pic>
      <p:sp>
        <p:nvSpPr>
          <p:cNvPr id="114" name="Google Shape;114;p13"/>
          <p:cNvSpPr/>
          <p:nvPr/>
        </p:nvSpPr>
        <p:spPr>
          <a:xfrm>
            <a:off x="13716000" y="10972800"/>
            <a:ext cx="11658600" cy="8229600"/>
          </a:xfrm>
          <a:prstGeom prst="roundRect">
            <a:avLst>
              <a:gd name="adj" fmla="val 16495"/>
            </a:avLst>
          </a:prstGeom>
          <a:solidFill>
            <a:schemeClr val="lt1"/>
          </a:soli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0000"/>
              </a:buClr>
              <a:buSzPts val="4000"/>
              <a:buFont typeface="Arial"/>
              <a:buNone/>
            </a:pPr>
            <a:endParaRPr sz="40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115" name="Google Shape;115;p13"/>
          <p:cNvSpPr/>
          <p:nvPr/>
        </p:nvSpPr>
        <p:spPr>
          <a:xfrm>
            <a:off x="14973300" y="10058400"/>
            <a:ext cx="9144000" cy="1828800"/>
          </a:xfrm>
          <a:prstGeom prst="roundRect">
            <a:avLst>
              <a:gd name="adj" fmla="val 50000"/>
            </a:avLst>
          </a:prstGeom>
          <a:gradFill>
            <a:gsLst>
              <a:gs pos="0">
                <a:srgbClr val="FBE4FF"/>
              </a:gs>
              <a:gs pos="25000">
                <a:srgbClr val="FBE4FF"/>
              </a:gs>
              <a:gs pos="75000">
                <a:srgbClr val="ADE1F6"/>
              </a:gs>
              <a:gs pos="100000">
                <a:srgbClr val="ADE1F6"/>
              </a:gs>
            </a:gsLst>
            <a:lin ang="1800000" scaled="0"/>
          </a:gra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QUÁ TRÌNH NGHIÊN CỨU</a:t>
            </a:r>
            <a:endParaRPr lang="en-US" sz="4800" b="1"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116" name="Google Shape;116;p13"/>
          <p:cNvSpPr/>
          <p:nvPr/>
        </p:nvSpPr>
        <p:spPr>
          <a:xfrm>
            <a:off x="20123150" y="12345035"/>
            <a:ext cx="4572000" cy="2743200"/>
          </a:xfrm>
          <a:prstGeom prst="roundRect">
            <a:avLst>
              <a:gd name="adj" fmla="val 16495"/>
            </a:avLst>
          </a:prstGeom>
          <a:solidFill>
            <a:schemeClr val="lt1"/>
          </a:soli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Nghiên cứu các mô hình và các Siêu tham số phù hợp để giải quyết bài toán</a:t>
            </a:r>
            <a:endParaRPr sz="32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117" name="Google Shape;117;p13"/>
          <p:cNvSpPr/>
          <p:nvPr/>
        </p:nvSpPr>
        <p:spPr>
          <a:xfrm>
            <a:off x="14309091" y="15996284"/>
            <a:ext cx="4572000" cy="2743200"/>
          </a:xfrm>
          <a:prstGeom prst="roundRect">
            <a:avLst>
              <a:gd name="adj" fmla="val 16495"/>
            </a:avLst>
          </a:prstGeom>
          <a:solidFill>
            <a:schemeClr val="lt1"/>
          </a:solidFill>
          <a:ln w="31750" cap="flat" cmpd="sng">
            <a:solidFill>
              <a:schemeClr val="dk1"/>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just"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Xây dựng hệ thống máy chủ và ứng dụng di động để áp dụng mô hình vào thực tế</a:t>
            </a:r>
            <a:endParaRPr sz="32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118" name="Google Shape;118;p13"/>
          <p:cNvSpPr/>
          <p:nvPr/>
        </p:nvSpPr>
        <p:spPr>
          <a:xfrm>
            <a:off x="20123150" y="15996284"/>
            <a:ext cx="4572000" cy="2743200"/>
          </a:xfrm>
          <a:prstGeom prst="roundRect">
            <a:avLst>
              <a:gd name="adj" fmla="val 16495"/>
            </a:avLst>
          </a:prstGeom>
          <a:solidFill>
            <a:schemeClr val="lt1"/>
          </a:solidFill>
          <a:ln w="31750" cap="flat" cmpd="sng">
            <a:solidFill>
              <a:schemeClr val="dk1"/>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just"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Thử nghiệm, đo đạc và kết luận mô hình phù hợp nhất</a:t>
            </a:r>
            <a:endParaRPr sz="32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119" name="Google Shape;119;p13"/>
          <p:cNvSpPr/>
          <p:nvPr/>
        </p:nvSpPr>
        <p:spPr>
          <a:xfrm>
            <a:off x="14309091" y="12345035"/>
            <a:ext cx="4572000" cy="2743200"/>
          </a:xfrm>
          <a:prstGeom prst="roundRect">
            <a:avLst>
              <a:gd name="adj" fmla="val 16495"/>
            </a:avLst>
          </a:prstGeom>
          <a:solidFill>
            <a:schemeClr val="lt1"/>
          </a:solidFill>
          <a:ln w="31750" cap="flat" cmpd="sng">
            <a:solidFill>
              <a:schemeClr val="dk1"/>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just"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Thu thập và tiền xử lý dữ liệu</a:t>
            </a:r>
            <a:endParaRPr sz="32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cxnSp>
        <p:nvCxnSpPr>
          <p:cNvPr id="120" name="Google Shape;120;p13"/>
          <p:cNvCxnSpPr>
            <a:stCxn id="119" idx="3"/>
            <a:endCxn id="116" idx="1"/>
          </p:cNvCxnSpPr>
          <p:nvPr/>
        </p:nvCxnSpPr>
        <p:spPr>
          <a:xfrm>
            <a:off x="18881091" y="13716635"/>
            <a:ext cx="1242000" cy="0"/>
          </a:xfrm>
          <a:prstGeom prst="straightConnector1">
            <a:avLst/>
          </a:prstGeom>
          <a:noFill/>
          <a:ln w="63500" cap="flat" cmpd="sng">
            <a:solidFill>
              <a:schemeClr val="dk1"/>
            </a:solidFill>
            <a:prstDash val="solid"/>
            <a:round/>
            <a:headEnd type="none" w="sm" len="sm"/>
            <a:tailEnd type="triangle" w="lg" len="lg"/>
          </a:ln>
        </p:spPr>
      </p:cxnSp>
      <p:cxnSp>
        <p:nvCxnSpPr>
          <p:cNvPr id="121" name="Google Shape;121;p13"/>
          <p:cNvCxnSpPr>
            <a:stCxn id="116" idx="2"/>
            <a:endCxn id="118" idx="0"/>
          </p:cNvCxnSpPr>
          <p:nvPr/>
        </p:nvCxnSpPr>
        <p:spPr>
          <a:xfrm>
            <a:off x="22409150" y="15088235"/>
            <a:ext cx="0" cy="908100"/>
          </a:xfrm>
          <a:prstGeom prst="straightConnector1">
            <a:avLst/>
          </a:prstGeom>
          <a:noFill/>
          <a:ln w="63500" cap="flat" cmpd="sng">
            <a:solidFill>
              <a:schemeClr val="dk1"/>
            </a:solidFill>
            <a:prstDash val="solid"/>
            <a:round/>
            <a:headEnd type="none" w="sm" len="sm"/>
            <a:tailEnd type="triangle" w="lg" len="lg"/>
          </a:ln>
        </p:spPr>
      </p:cxnSp>
      <p:cxnSp>
        <p:nvCxnSpPr>
          <p:cNvPr id="122" name="Google Shape;122;p13"/>
          <p:cNvCxnSpPr>
            <a:stCxn id="118" idx="1"/>
            <a:endCxn id="117" idx="3"/>
          </p:cNvCxnSpPr>
          <p:nvPr/>
        </p:nvCxnSpPr>
        <p:spPr>
          <a:xfrm rot="10800000">
            <a:off x="18881150" y="17367884"/>
            <a:ext cx="1242000" cy="0"/>
          </a:xfrm>
          <a:prstGeom prst="straightConnector1">
            <a:avLst/>
          </a:prstGeom>
          <a:noFill/>
          <a:ln w="63500" cap="flat" cmpd="sng">
            <a:solidFill>
              <a:schemeClr val="dk1"/>
            </a:solidFill>
            <a:prstDash val="solid"/>
            <a:round/>
            <a:headEnd type="none" w="sm" len="sm"/>
            <a:tailEnd type="triangle" w="lg" len="lg"/>
          </a:ln>
        </p:spPr>
      </p:cxnSp>
      <p:sp>
        <p:nvSpPr>
          <p:cNvPr id="123" name="Google Shape;123;p13"/>
          <p:cNvSpPr/>
          <p:nvPr/>
        </p:nvSpPr>
        <p:spPr>
          <a:xfrm>
            <a:off x="25831800" y="10972800"/>
            <a:ext cx="11658600" cy="8229600"/>
          </a:xfrm>
          <a:prstGeom prst="roundRect">
            <a:avLst>
              <a:gd name="adj" fmla="val 16495"/>
            </a:avLst>
          </a:prstGeom>
          <a:solidFill>
            <a:schemeClr val="lt1"/>
          </a:soli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0000"/>
              </a:buClr>
              <a:buSzPts val="4000"/>
              <a:buFont typeface="Arial"/>
              <a:buNone/>
            </a:pPr>
            <a:endParaRPr sz="40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pic>
        <p:nvPicPr>
          <p:cNvPr id="124" name="Google Shape;124;p13" descr="image1"/>
          <p:cNvPicPr preferRelativeResize="0"/>
          <p:nvPr/>
        </p:nvPicPr>
        <p:blipFill rotWithShape="1">
          <a:blip r:embed="rId7"/>
          <a:srcRect l="2446" t="5021" r="2221" b="9203"/>
          <a:stretch>
            <a:fillRect/>
          </a:stretch>
        </p:blipFill>
        <p:spPr>
          <a:xfrm>
            <a:off x="26748106" y="12527915"/>
            <a:ext cx="4237355" cy="2618740"/>
          </a:xfrm>
          <a:prstGeom prst="rect">
            <a:avLst/>
          </a:prstGeom>
          <a:noFill/>
          <a:ln>
            <a:noFill/>
          </a:ln>
        </p:spPr>
      </p:pic>
      <p:cxnSp>
        <p:nvCxnSpPr>
          <p:cNvPr id="125" name="Google Shape;125;p13"/>
          <p:cNvCxnSpPr>
            <a:endCxn id="123" idx="2"/>
          </p:cNvCxnSpPr>
          <p:nvPr/>
        </p:nvCxnSpPr>
        <p:spPr>
          <a:xfrm>
            <a:off x="31661100" y="10972801"/>
            <a:ext cx="0" cy="8229600"/>
          </a:xfrm>
          <a:prstGeom prst="straightConnector1">
            <a:avLst/>
          </a:prstGeom>
          <a:noFill/>
          <a:ln w="19050" cap="flat" cmpd="sng">
            <a:solidFill>
              <a:schemeClr val="dk1"/>
            </a:solidFill>
            <a:prstDash val="solid"/>
            <a:miter lim="800000"/>
            <a:headEnd type="none" w="sm" len="sm"/>
            <a:tailEnd type="none" w="sm" len="sm"/>
          </a:ln>
        </p:spPr>
      </p:cxnSp>
      <p:pic>
        <p:nvPicPr>
          <p:cNvPr id="126" name="Google Shape;126;p13" descr="image3"/>
          <p:cNvPicPr preferRelativeResize="0"/>
          <p:nvPr/>
        </p:nvPicPr>
        <p:blipFill rotWithShape="1">
          <a:blip r:embed="rId8"/>
          <a:srcRect l="1468" t="1639" r="1377" b="1912"/>
          <a:stretch>
            <a:fillRect/>
          </a:stretch>
        </p:blipFill>
        <p:spPr>
          <a:xfrm>
            <a:off x="32466281" y="12527280"/>
            <a:ext cx="4237990" cy="2619375"/>
          </a:xfrm>
          <a:prstGeom prst="rect">
            <a:avLst/>
          </a:prstGeom>
          <a:noFill/>
          <a:ln>
            <a:noFill/>
          </a:ln>
        </p:spPr>
      </p:pic>
      <p:sp>
        <p:nvSpPr>
          <p:cNvPr id="127" name="Google Shape;127;p13"/>
          <p:cNvSpPr/>
          <p:nvPr/>
        </p:nvSpPr>
        <p:spPr>
          <a:xfrm>
            <a:off x="27089100" y="10058400"/>
            <a:ext cx="9144000" cy="1828800"/>
          </a:xfrm>
          <a:prstGeom prst="roundRect">
            <a:avLst>
              <a:gd name="adj" fmla="val 50000"/>
            </a:avLst>
          </a:prstGeom>
          <a:gradFill>
            <a:gsLst>
              <a:gs pos="0">
                <a:srgbClr val="FBE4FF"/>
              </a:gs>
              <a:gs pos="25000">
                <a:srgbClr val="FBE4FF"/>
              </a:gs>
              <a:gs pos="75000">
                <a:srgbClr val="ADE1F6"/>
              </a:gs>
              <a:gs pos="100000">
                <a:srgbClr val="ADE1F6"/>
              </a:gs>
            </a:gsLst>
            <a:lin ang="1800000" scaled="0"/>
          </a:gradFill>
          <a:ln w="31750" cap="flat" cmpd="sng">
            <a:solidFill>
              <a:schemeClr val="dk1"/>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XỬ LÝ DỮ LIỆU</a:t>
            </a:r>
            <a:endParaRPr sz="4800" b="1"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128" name="Google Shape;128;p13"/>
          <p:cNvSpPr txBox="1"/>
          <p:nvPr/>
        </p:nvSpPr>
        <p:spPr>
          <a:xfrm>
            <a:off x="26320750" y="15640684"/>
            <a:ext cx="4990465" cy="30448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Tổng hợp dữ liệu từ các vùng trồng nhiều cà phê tại tỉnh Kon Tum và các nguồn khác, tạo thành một tập dữ liệu thô.</a:t>
            </a:r>
            <a:endParaRPr sz="32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129" name="Google Shape;129;p13"/>
          <p:cNvSpPr txBox="1"/>
          <p:nvPr/>
        </p:nvSpPr>
        <p:spPr>
          <a:xfrm>
            <a:off x="32143700" y="15603220"/>
            <a:ext cx="4786630" cy="30448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Các vùng sâu bệnh được cắt ra để thuận tiện xử lí, chia thành 3 tập con với tỉ lệ 70-15-15 để rèn luyện cho các mô hình.</a:t>
            </a:r>
            <a:endParaRPr sz="32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130" name="Google Shape;130;p13"/>
          <p:cNvSpPr/>
          <p:nvPr/>
        </p:nvSpPr>
        <p:spPr>
          <a:xfrm>
            <a:off x="13717270" y="20574634"/>
            <a:ext cx="23773765" cy="16916400"/>
          </a:xfrm>
          <a:prstGeom prst="roundRect">
            <a:avLst>
              <a:gd name="adj" fmla="val 5311"/>
            </a:avLst>
          </a:prstGeom>
          <a:solidFill>
            <a:schemeClr val="lt1"/>
          </a:soli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31" name="Google Shape;131;p13" descr="accuracy"/>
          <p:cNvPicPr preferRelativeResize="0"/>
          <p:nvPr/>
        </p:nvPicPr>
        <p:blipFill rotWithShape="1">
          <a:blip r:embed="rId9"/>
          <a:srcRect/>
          <a:stretch>
            <a:fillRect/>
          </a:stretch>
        </p:blipFill>
        <p:spPr>
          <a:xfrm>
            <a:off x="14084300" y="27712034"/>
            <a:ext cx="6026785" cy="4519930"/>
          </a:xfrm>
          <a:prstGeom prst="rect">
            <a:avLst/>
          </a:prstGeom>
          <a:noFill/>
          <a:ln>
            <a:noFill/>
          </a:ln>
        </p:spPr>
      </p:pic>
      <p:pic>
        <p:nvPicPr>
          <p:cNvPr id="132" name="Google Shape;132;p13" descr="loss"/>
          <p:cNvPicPr preferRelativeResize="0"/>
          <p:nvPr/>
        </p:nvPicPr>
        <p:blipFill rotWithShape="1">
          <a:blip r:embed="rId10"/>
          <a:srcRect/>
          <a:stretch>
            <a:fillRect/>
          </a:stretch>
        </p:blipFill>
        <p:spPr>
          <a:xfrm>
            <a:off x="19557366" y="27712034"/>
            <a:ext cx="6026785" cy="4519930"/>
          </a:xfrm>
          <a:prstGeom prst="rect">
            <a:avLst/>
          </a:prstGeom>
          <a:noFill/>
          <a:ln>
            <a:noFill/>
          </a:ln>
        </p:spPr>
      </p:pic>
      <p:pic>
        <p:nvPicPr>
          <p:cNvPr id="133" name="Google Shape;133;p13" descr="val_accuracy"/>
          <p:cNvPicPr preferRelativeResize="0"/>
          <p:nvPr/>
        </p:nvPicPr>
        <p:blipFill rotWithShape="1">
          <a:blip r:embed="rId11"/>
          <a:srcRect/>
          <a:stretch>
            <a:fillRect/>
          </a:stretch>
        </p:blipFill>
        <p:spPr>
          <a:xfrm>
            <a:off x="14084300" y="31922719"/>
            <a:ext cx="6026785" cy="4519930"/>
          </a:xfrm>
          <a:prstGeom prst="rect">
            <a:avLst/>
          </a:prstGeom>
          <a:noFill/>
          <a:ln>
            <a:noFill/>
          </a:ln>
        </p:spPr>
      </p:pic>
      <p:pic>
        <p:nvPicPr>
          <p:cNvPr id="134" name="Google Shape;134;p13" descr="val_loss"/>
          <p:cNvPicPr preferRelativeResize="0"/>
          <p:nvPr/>
        </p:nvPicPr>
        <p:blipFill rotWithShape="1">
          <a:blip r:embed="rId12"/>
          <a:srcRect/>
          <a:stretch>
            <a:fillRect/>
          </a:stretch>
        </p:blipFill>
        <p:spPr>
          <a:xfrm>
            <a:off x="19543395" y="31922719"/>
            <a:ext cx="6026785" cy="4519930"/>
          </a:xfrm>
          <a:prstGeom prst="rect">
            <a:avLst/>
          </a:prstGeom>
          <a:noFill/>
          <a:ln>
            <a:noFill/>
          </a:ln>
        </p:spPr>
      </p:pic>
      <p:pic>
        <p:nvPicPr>
          <p:cNvPr id="135" name="Google Shape;135;p13" descr="xception_matrix"/>
          <p:cNvPicPr preferRelativeResize="0"/>
          <p:nvPr/>
        </p:nvPicPr>
        <p:blipFill rotWithShape="1">
          <a:blip r:embed="rId13"/>
          <a:srcRect l="1622" t="1840" r="8140" b="1632"/>
          <a:stretch>
            <a:fillRect/>
          </a:stretch>
        </p:blipFill>
        <p:spPr>
          <a:xfrm>
            <a:off x="26446481" y="25037416"/>
            <a:ext cx="10624185" cy="11365865"/>
          </a:xfrm>
          <a:prstGeom prst="rect">
            <a:avLst/>
          </a:prstGeom>
          <a:noFill/>
          <a:ln w="19050" cap="flat" cmpd="sng">
            <a:solidFill>
              <a:schemeClr val="dk1"/>
            </a:solidFill>
            <a:prstDash val="solid"/>
            <a:round/>
            <a:headEnd type="none" w="sm" len="sm"/>
            <a:tailEnd type="none" w="sm" len="sm"/>
          </a:ln>
        </p:spPr>
      </p:pic>
      <p:sp>
        <p:nvSpPr>
          <p:cNvPr id="136" name="Google Shape;136;p13"/>
          <p:cNvSpPr/>
          <p:nvPr/>
        </p:nvSpPr>
        <p:spPr>
          <a:xfrm>
            <a:off x="19653250" y="19659600"/>
            <a:ext cx="11887200" cy="1828800"/>
          </a:xfrm>
          <a:prstGeom prst="roundRect">
            <a:avLst>
              <a:gd name="adj" fmla="val 50000"/>
            </a:avLst>
          </a:prstGeom>
          <a:gradFill>
            <a:gsLst>
              <a:gs pos="0">
                <a:srgbClr val="FBE4FF"/>
              </a:gs>
              <a:gs pos="25000">
                <a:srgbClr val="FBE4FF"/>
              </a:gs>
              <a:gs pos="75000">
                <a:srgbClr val="ADE1F6"/>
              </a:gs>
              <a:gs pos="100000">
                <a:srgbClr val="ADE1F6"/>
              </a:gs>
            </a:gsLst>
            <a:lin ang="1800000" scaled="0"/>
          </a:gradFill>
          <a:ln w="31750" cap="flat" cmpd="sng">
            <a:solidFill>
              <a:schemeClr val="dk1"/>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THỬ NGHIỆM CÁC MÔ HÌNH</a:t>
            </a:r>
            <a:endParaRPr lang="en-US" sz="4800" b="1"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pic>
        <p:nvPicPr>
          <p:cNvPr id="137" name="Google Shape;137;p13" descr="result"/>
          <p:cNvPicPr preferRelativeResize="0"/>
          <p:nvPr/>
        </p:nvPicPr>
        <p:blipFill rotWithShape="1">
          <a:blip r:embed="rId14"/>
          <a:srcRect l="575" t="1970" r="568" b="666"/>
          <a:stretch>
            <a:fillRect/>
          </a:stretch>
        </p:blipFill>
        <p:spPr>
          <a:xfrm>
            <a:off x="27948891" y="21917025"/>
            <a:ext cx="7519670" cy="2132965"/>
          </a:xfrm>
          <a:prstGeom prst="rect">
            <a:avLst/>
          </a:prstGeom>
          <a:noFill/>
          <a:ln w="19050" cap="flat" cmpd="sng">
            <a:solidFill>
              <a:schemeClr val="dk1"/>
            </a:solidFill>
            <a:prstDash val="solid"/>
            <a:round/>
            <a:headEnd type="none" w="sm" len="sm"/>
            <a:tailEnd type="none" w="sm" len="sm"/>
          </a:ln>
        </p:spPr>
      </p:pic>
      <p:sp>
        <p:nvSpPr>
          <p:cNvPr id="138" name="Google Shape;138;p13"/>
          <p:cNvSpPr txBox="1"/>
          <p:nvPr/>
        </p:nvSpPr>
        <p:spPr>
          <a:xfrm>
            <a:off x="14034770" y="36459797"/>
            <a:ext cx="11891010" cy="5219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Biểu đồ của các thông số trong quá trình học của các mô hình</a:t>
            </a:r>
            <a:endParaRPr sz="28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139" name="Google Shape;139;p13"/>
          <p:cNvSpPr txBox="1"/>
          <p:nvPr/>
        </p:nvSpPr>
        <p:spPr>
          <a:xfrm>
            <a:off x="27769184" y="24171909"/>
            <a:ext cx="7978140" cy="52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Kết quả đo độ chính xác của các mô hình</a:t>
            </a:r>
            <a:endParaRPr sz="28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140" name="Google Shape;140;p13"/>
          <p:cNvSpPr txBox="1"/>
          <p:nvPr/>
        </p:nvSpPr>
        <p:spPr>
          <a:xfrm>
            <a:off x="27129738" y="36450016"/>
            <a:ext cx="9517380" cy="5219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Confusion Matrix của mô hình tốt nhất (Xception)</a:t>
            </a:r>
            <a:endParaRPr sz="28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pic>
        <p:nvPicPr>
          <p:cNvPr id="141" name="Google Shape;141;p13" descr="11_list_of_architectures"/>
          <p:cNvPicPr preferRelativeResize="0"/>
          <p:nvPr/>
        </p:nvPicPr>
        <p:blipFill rotWithShape="1">
          <a:blip r:embed="rId15"/>
          <a:srcRect l="654" t="1333" r="864" b="2607"/>
          <a:stretch>
            <a:fillRect/>
          </a:stretch>
        </p:blipFill>
        <p:spPr>
          <a:xfrm>
            <a:off x="16583659" y="21847175"/>
            <a:ext cx="6506210" cy="2105025"/>
          </a:xfrm>
          <a:prstGeom prst="rect">
            <a:avLst/>
          </a:prstGeom>
          <a:noFill/>
          <a:ln w="19050" cap="flat" cmpd="sng">
            <a:solidFill>
              <a:schemeClr val="dk1"/>
            </a:solidFill>
            <a:prstDash val="solid"/>
            <a:round/>
            <a:headEnd type="none" w="sm" len="sm"/>
            <a:tailEnd type="none" w="sm" len="sm"/>
          </a:ln>
        </p:spPr>
      </p:pic>
      <p:pic>
        <p:nvPicPr>
          <p:cNvPr id="142" name="Google Shape;142;p13" descr="11_hyperparameters"/>
          <p:cNvPicPr preferRelativeResize="0"/>
          <p:nvPr/>
        </p:nvPicPr>
        <p:blipFill rotWithShape="1">
          <a:blip r:embed="rId16"/>
          <a:srcRect/>
          <a:stretch>
            <a:fillRect/>
          </a:stretch>
        </p:blipFill>
        <p:spPr>
          <a:xfrm>
            <a:off x="15104109" y="24751666"/>
            <a:ext cx="9467215" cy="2191385"/>
          </a:xfrm>
          <a:prstGeom prst="rect">
            <a:avLst/>
          </a:prstGeom>
          <a:noFill/>
          <a:ln w="19050" cap="flat" cmpd="sng">
            <a:solidFill>
              <a:schemeClr val="dk1"/>
            </a:solidFill>
            <a:prstDash val="solid"/>
            <a:round/>
            <a:headEnd type="none" w="sm" len="sm"/>
            <a:tailEnd type="none" w="sm" len="sm"/>
          </a:ln>
        </p:spPr>
      </p:pic>
      <p:sp>
        <p:nvSpPr>
          <p:cNvPr id="143" name="Google Shape;143;p13"/>
          <p:cNvSpPr txBox="1"/>
          <p:nvPr/>
        </p:nvSpPr>
        <p:spPr>
          <a:xfrm>
            <a:off x="15541625" y="24022050"/>
            <a:ext cx="8591550" cy="52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Thông số của các kiến trúc được thử nghiệm</a:t>
            </a:r>
            <a:endParaRPr sz="28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144" name="Google Shape;144;p13"/>
          <p:cNvSpPr txBox="1"/>
          <p:nvPr/>
        </p:nvSpPr>
        <p:spPr>
          <a:xfrm>
            <a:off x="16728441" y="27068781"/>
            <a:ext cx="6217920" cy="52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Các Siêu Tham số được sử dụng</a:t>
            </a:r>
            <a:endParaRPr sz="28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145" name="Google Shape;145;p13"/>
          <p:cNvSpPr/>
          <p:nvPr/>
        </p:nvSpPr>
        <p:spPr>
          <a:xfrm>
            <a:off x="14205584" y="27954606"/>
            <a:ext cx="11505565" cy="8458200"/>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6" name="Google Shape;146;p13"/>
          <p:cNvSpPr/>
          <p:nvPr/>
        </p:nvSpPr>
        <p:spPr>
          <a:xfrm>
            <a:off x="39318566" y="914400"/>
            <a:ext cx="10972800" cy="1828800"/>
          </a:xfrm>
          <a:prstGeom prst="roundRect">
            <a:avLst>
              <a:gd name="adj" fmla="val 50000"/>
            </a:avLst>
          </a:prstGeom>
          <a:gradFill>
            <a:gsLst>
              <a:gs pos="0">
                <a:srgbClr val="FBE4FF"/>
              </a:gs>
              <a:gs pos="25000">
                <a:srgbClr val="FBE4FF"/>
              </a:gs>
              <a:gs pos="75000">
                <a:srgbClr val="ADE1F6"/>
              </a:gs>
              <a:gs pos="100000">
                <a:srgbClr val="ADE1F6"/>
              </a:gs>
            </a:gsLst>
            <a:lin ang="1800000" scaled="0"/>
          </a:gra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KẾT QUẢ THỬ NGHIỆM</a:t>
            </a:r>
            <a:endParaRPr lang="en-US" sz="4800" b="1"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147" name="Google Shape;147;p13"/>
          <p:cNvSpPr/>
          <p:nvPr/>
        </p:nvSpPr>
        <p:spPr>
          <a:xfrm>
            <a:off x="39318566" y="3200400"/>
            <a:ext cx="10972800" cy="8229600"/>
          </a:xfrm>
          <a:prstGeom prst="roundRect">
            <a:avLst>
              <a:gd name="adj" fmla="val 13550"/>
            </a:avLst>
          </a:prstGeom>
          <a:solidFill>
            <a:schemeClr val="lt1"/>
          </a:soli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 InceptionV3, ResNet50V2 và Xception đều có kết quả 93% trên cả Accuracy, Precision và Recall, vượt trội so với MobileNetV2 và VGG16;</a:t>
            </a: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 Xception có tốc độ học nhanh và chính xác, InceptionV3 không thua kém quá nhiều, ResNet50V2 không ổn định trong suốt quá trình học;</a:t>
            </a: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a:t>
            </a:r>
            <a:r>
              <a:rPr lang="en-US"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 Xception là mô hình phù hợp nhất với bài toán, với ưu điểm là gọn nhẹ, tính toán nhanh mà vẫn đảm bảo độ chính xác so với các mô hình khác.</a:t>
            </a: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pic>
        <p:nvPicPr>
          <p:cNvPr id="148" name="Google Shape;148;p13"/>
          <p:cNvPicPr preferRelativeResize="0"/>
          <p:nvPr/>
        </p:nvPicPr>
        <p:blipFill rotWithShape="1">
          <a:blip r:embed="rId17"/>
          <a:srcRect/>
          <a:stretch>
            <a:fillRect/>
          </a:stretch>
        </p:blipFill>
        <p:spPr>
          <a:xfrm>
            <a:off x="1981210" y="32909829"/>
            <a:ext cx="8879841" cy="3683635"/>
          </a:xfrm>
          <a:prstGeom prst="rect">
            <a:avLst/>
          </a:prstGeom>
          <a:noFill/>
          <a:ln w="19050" cap="flat" cmpd="sng">
            <a:solidFill>
              <a:schemeClr val="dk1"/>
            </a:solidFill>
            <a:prstDash val="solid"/>
            <a:round/>
            <a:headEnd type="none" w="sm" len="sm"/>
            <a:tailEnd type="none" w="sm" len="sm"/>
          </a:ln>
        </p:spPr>
      </p:pic>
      <p:sp>
        <p:nvSpPr>
          <p:cNvPr id="149" name="Google Shape;149;p13"/>
          <p:cNvSpPr txBox="1"/>
          <p:nvPr/>
        </p:nvSpPr>
        <p:spPr>
          <a:xfrm>
            <a:off x="3312160" y="36708715"/>
            <a:ext cx="6173470" cy="52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28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Sơ đồ hoạt động của ứng dụng</a:t>
            </a:r>
            <a:endParaRPr sz="28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pic>
        <p:nvPicPr>
          <p:cNvPr id="150" name="Google Shape;150;p13"/>
          <p:cNvPicPr preferRelativeResize="0"/>
          <p:nvPr/>
        </p:nvPicPr>
        <p:blipFill>
          <a:blip r:embed="rId18">
            <a:alphaModFix amt="20000"/>
          </a:blip>
          <a:stretch>
            <a:fillRect/>
          </a:stretch>
        </p:blipFill>
        <p:spPr>
          <a:xfrm>
            <a:off x="42518965" y="4534535"/>
            <a:ext cx="4572000" cy="4572000"/>
          </a:xfrm>
          <a:prstGeom prst="rect">
            <a:avLst/>
          </a:prstGeom>
          <a:noFill/>
          <a:ln>
            <a:noFill/>
          </a:ln>
        </p:spPr>
      </p:pic>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2997</Words>
  <Application>WPS Presentation</Application>
  <PresentationFormat/>
  <Paragraphs>89</Paragraphs>
  <Slides>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vt:i4>
      </vt:variant>
    </vt:vector>
  </HeadingPairs>
  <TitlesOfParts>
    <vt:vector size="14" baseType="lpstr">
      <vt:lpstr>Arial</vt:lpstr>
      <vt:lpstr>SimSun</vt:lpstr>
      <vt:lpstr>Wingdings</vt:lpstr>
      <vt:lpstr>Arial</vt:lpstr>
      <vt:lpstr>Times New Roman</vt:lpstr>
      <vt:lpstr>SimSun</vt:lpstr>
      <vt:lpstr>Noto Sans CJK SC</vt:lpstr>
      <vt:lpstr>Comfortaa</vt:lpstr>
      <vt:lpstr>C059</vt:lpstr>
      <vt:lpstr>Microsoft YaHei</vt:lpstr>
      <vt:lpstr>Arial Unicode MS</vt:lpstr>
      <vt:lpstr>Goha-Tibeb Zemen</vt:lpstr>
      <vt:lpstr>Default Design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jalsol</cp:lastModifiedBy>
  <cp:revision>16</cp:revision>
  <dcterms:created xsi:type="dcterms:W3CDTF">2021-12-24T21:06:50Z</dcterms:created>
  <dcterms:modified xsi:type="dcterms:W3CDTF">2021-12-24T21:06:50Z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