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51194970" cy="38404800"/>
  <p:notesSz cx="10233660" cy="7103110"/>
  <p:embeddedFontLst>
    <p:embeddedFont>
      <p:font typeface="Comfortaa"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2096"/>
        <p:guide pos="1604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4434679" cy="35591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R="0" lvl="1" algn="l" rtl="0">
              <a:spcBef>
                <a:spcPts val="0"/>
              </a:spcBef>
              <a:spcAft>
                <a:spcPts val="0"/>
              </a:spcAft>
              <a:buSzPts val="1400"/>
              <a:buNone/>
              <a:defRPr sz="1800" b="0" i="0" u="none" strike="noStrike" cap="none">
                <a:solidFill>
                  <a:schemeClr val="dk1"/>
                </a:solidFill>
                <a:latin typeface="SimSun"/>
                <a:ea typeface="SimSun"/>
                <a:cs typeface="SimSun"/>
                <a:sym typeface="SimSun"/>
              </a:defRPr>
            </a:lvl2pPr>
            <a:lvl3pPr marR="0" lvl="2" algn="l" rtl="0">
              <a:spcBef>
                <a:spcPts val="0"/>
              </a:spcBef>
              <a:spcAft>
                <a:spcPts val="0"/>
              </a:spcAft>
              <a:buSzPts val="1400"/>
              <a:buNone/>
              <a:defRPr sz="1800" b="0" i="0" u="none" strike="noStrike" cap="none">
                <a:solidFill>
                  <a:schemeClr val="dk1"/>
                </a:solidFill>
                <a:latin typeface="SimSun"/>
                <a:ea typeface="SimSun"/>
                <a:cs typeface="SimSun"/>
                <a:sym typeface="SimSun"/>
              </a:defRPr>
            </a:lvl3pPr>
            <a:lvl4pPr marR="0" lvl="3" algn="l" rtl="0">
              <a:spcBef>
                <a:spcPts val="0"/>
              </a:spcBef>
              <a:spcAft>
                <a:spcPts val="0"/>
              </a:spcAft>
              <a:buSzPts val="1400"/>
              <a:buNone/>
              <a:defRPr sz="1800" b="0" i="0" u="none" strike="noStrike" cap="none">
                <a:solidFill>
                  <a:schemeClr val="dk1"/>
                </a:solidFill>
                <a:latin typeface="SimSun"/>
                <a:ea typeface="SimSun"/>
                <a:cs typeface="SimSun"/>
                <a:sym typeface="SimSun"/>
              </a:defRPr>
            </a:lvl4pPr>
            <a:lvl5pPr marR="0" lvl="4" algn="l" rtl="0">
              <a:spcBef>
                <a:spcPts val="0"/>
              </a:spcBef>
              <a:spcAft>
                <a:spcPts val="0"/>
              </a:spcAft>
              <a:buSzPts val="1400"/>
              <a:buNone/>
              <a:defRPr sz="1800" b="0" i="0" u="none" strike="noStrike" cap="none">
                <a:solidFill>
                  <a:schemeClr val="dk1"/>
                </a:solidFill>
                <a:latin typeface="SimSun"/>
                <a:ea typeface="SimSun"/>
                <a:cs typeface="SimSun"/>
                <a:sym typeface="SimSun"/>
              </a:defRPr>
            </a:lvl5pPr>
            <a:lvl6pPr marR="0" lvl="5" algn="l" rtl="0">
              <a:spcBef>
                <a:spcPts val="0"/>
              </a:spcBef>
              <a:spcAft>
                <a:spcPts val="0"/>
              </a:spcAft>
              <a:buSzPts val="1400"/>
              <a:buNone/>
              <a:defRPr sz="1800" b="0" i="0" u="none" strike="noStrike" cap="none">
                <a:solidFill>
                  <a:schemeClr val="dk1"/>
                </a:solidFill>
                <a:latin typeface="SimSun"/>
                <a:ea typeface="SimSun"/>
                <a:cs typeface="SimSun"/>
                <a:sym typeface="SimSun"/>
              </a:defRPr>
            </a:lvl6pPr>
            <a:lvl7pPr marR="0" lvl="6" algn="l" rtl="0">
              <a:spcBef>
                <a:spcPts val="0"/>
              </a:spcBef>
              <a:spcAft>
                <a:spcPts val="0"/>
              </a:spcAft>
              <a:buSzPts val="1400"/>
              <a:buNone/>
              <a:defRPr sz="1800" b="0" i="0" u="none" strike="noStrike" cap="none">
                <a:solidFill>
                  <a:schemeClr val="dk1"/>
                </a:solidFill>
                <a:latin typeface="SimSun"/>
                <a:ea typeface="SimSun"/>
                <a:cs typeface="SimSun"/>
                <a:sym typeface="SimSun"/>
              </a:defRPr>
            </a:lvl7pPr>
            <a:lvl8pPr marR="0" lvl="7" algn="l" rtl="0">
              <a:spcBef>
                <a:spcPts val="0"/>
              </a:spcBef>
              <a:spcAft>
                <a:spcPts val="0"/>
              </a:spcAft>
              <a:buSzPts val="1400"/>
              <a:buNone/>
              <a:defRPr sz="1800" b="0" i="0" u="none" strike="noStrike" cap="none">
                <a:solidFill>
                  <a:schemeClr val="dk1"/>
                </a:solidFill>
                <a:latin typeface="SimSun"/>
                <a:ea typeface="SimSun"/>
                <a:cs typeface="SimSun"/>
                <a:sym typeface="SimSun"/>
              </a:defRPr>
            </a:lvl8pPr>
            <a:lvl9pPr marR="0" lvl="8" algn="l" rtl="0">
              <a:spcBef>
                <a:spcPts val="0"/>
              </a:spcBef>
              <a:spcAft>
                <a:spcPts val="0"/>
              </a:spcAft>
              <a:buSzPts val="1400"/>
              <a:buNone/>
              <a:defRPr sz="1800" b="0" i="0" u="none" strike="noStrike" cap="none">
                <a:solidFill>
                  <a:schemeClr val="dk1"/>
                </a:solidFill>
                <a:latin typeface="SimSun"/>
                <a:ea typeface="SimSun"/>
                <a:cs typeface="SimSun"/>
                <a:sym typeface="SimSun"/>
              </a:defRPr>
            </a:lvl9pPr>
          </a:lstStyle>
          <a:p/>
        </p:txBody>
      </p:sp>
      <p:sp>
        <p:nvSpPr>
          <p:cNvPr id="4" name="Google Shape;4;n"/>
          <p:cNvSpPr txBox="1"/>
          <p:nvPr>
            <p:ph type="dt" idx="10"/>
          </p:nvPr>
        </p:nvSpPr>
        <p:spPr>
          <a:xfrm>
            <a:off x="5797788" y="0"/>
            <a:ext cx="4434677" cy="35591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R="0" lvl="1" algn="l" rtl="0">
              <a:spcBef>
                <a:spcPts val="0"/>
              </a:spcBef>
              <a:spcAft>
                <a:spcPts val="0"/>
              </a:spcAft>
              <a:buSzPts val="1400"/>
              <a:buNone/>
              <a:defRPr sz="1800" b="0" i="0" u="none" strike="noStrike" cap="none">
                <a:solidFill>
                  <a:schemeClr val="dk1"/>
                </a:solidFill>
                <a:latin typeface="SimSun"/>
                <a:ea typeface="SimSun"/>
                <a:cs typeface="SimSun"/>
                <a:sym typeface="SimSun"/>
              </a:defRPr>
            </a:lvl2pPr>
            <a:lvl3pPr marR="0" lvl="2" algn="l" rtl="0">
              <a:spcBef>
                <a:spcPts val="0"/>
              </a:spcBef>
              <a:spcAft>
                <a:spcPts val="0"/>
              </a:spcAft>
              <a:buSzPts val="1400"/>
              <a:buNone/>
              <a:defRPr sz="1800" b="0" i="0" u="none" strike="noStrike" cap="none">
                <a:solidFill>
                  <a:schemeClr val="dk1"/>
                </a:solidFill>
                <a:latin typeface="SimSun"/>
                <a:ea typeface="SimSun"/>
                <a:cs typeface="SimSun"/>
                <a:sym typeface="SimSun"/>
              </a:defRPr>
            </a:lvl3pPr>
            <a:lvl4pPr marR="0" lvl="3" algn="l" rtl="0">
              <a:spcBef>
                <a:spcPts val="0"/>
              </a:spcBef>
              <a:spcAft>
                <a:spcPts val="0"/>
              </a:spcAft>
              <a:buSzPts val="1400"/>
              <a:buNone/>
              <a:defRPr sz="1800" b="0" i="0" u="none" strike="noStrike" cap="none">
                <a:solidFill>
                  <a:schemeClr val="dk1"/>
                </a:solidFill>
                <a:latin typeface="SimSun"/>
                <a:ea typeface="SimSun"/>
                <a:cs typeface="SimSun"/>
                <a:sym typeface="SimSun"/>
              </a:defRPr>
            </a:lvl4pPr>
            <a:lvl5pPr marR="0" lvl="4" algn="l" rtl="0">
              <a:spcBef>
                <a:spcPts val="0"/>
              </a:spcBef>
              <a:spcAft>
                <a:spcPts val="0"/>
              </a:spcAft>
              <a:buSzPts val="1400"/>
              <a:buNone/>
              <a:defRPr sz="1800" b="0" i="0" u="none" strike="noStrike" cap="none">
                <a:solidFill>
                  <a:schemeClr val="dk1"/>
                </a:solidFill>
                <a:latin typeface="SimSun"/>
                <a:ea typeface="SimSun"/>
                <a:cs typeface="SimSun"/>
                <a:sym typeface="SimSun"/>
              </a:defRPr>
            </a:lvl5pPr>
            <a:lvl6pPr marR="0" lvl="5" algn="l" rtl="0">
              <a:spcBef>
                <a:spcPts val="0"/>
              </a:spcBef>
              <a:spcAft>
                <a:spcPts val="0"/>
              </a:spcAft>
              <a:buSzPts val="1400"/>
              <a:buNone/>
              <a:defRPr sz="1800" b="0" i="0" u="none" strike="noStrike" cap="none">
                <a:solidFill>
                  <a:schemeClr val="dk1"/>
                </a:solidFill>
                <a:latin typeface="SimSun"/>
                <a:ea typeface="SimSun"/>
                <a:cs typeface="SimSun"/>
                <a:sym typeface="SimSun"/>
              </a:defRPr>
            </a:lvl6pPr>
            <a:lvl7pPr marR="0" lvl="6" algn="l" rtl="0">
              <a:spcBef>
                <a:spcPts val="0"/>
              </a:spcBef>
              <a:spcAft>
                <a:spcPts val="0"/>
              </a:spcAft>
              <a:buSzPts val="1400"/>
              <a:buNone/>
              <a:defRPr sz="1800" b="0" i="0" u="none" strike="noStrike" cap="none">
                <a:solidFill>
                  <a:schemeClr val="dk1"/>
                </a:solidFill>
                <a:latin typeface="SimSun"/>
                <a:ea typeface="SimSun"/>
                <a:cs typeface="SimSun"/>
                <a:sym typeface="SimSun"/>
              </a:defRPr>
            </a:lvl7pPr>
            <a:lvl8pPr marR="0" lvl="7" algn="l" rtl="0">
              <a:spcBef>
                <a:spcPts val="0"/>
              </a:spcBef>
              <a:spcAft>
                <a:spcPts val="0"/>
              </a:spcAft>
              <a:buSzPts val="1400"/>
              <a:buNone/>
              <a:defRPr sz="1800" b="0" i="0" u="none" strike="noStrike" cap="none">
                <a:solidFill>
                  <a:schemeClr val="dk1"/>
                </a:solidFill>
                <a:latin typeface="SimSun"/>
                <a:ea typeface="SimSun"/>
                <a:cs typeface="SimSun"/>
                <a:sym typeface="SimSun"/>
              </a:defRPr>
            </a:lvl8pPr>
            <a:lvl9pPr marR="0" lvl="8" algn="l" rtl="0">
              <a:spcBef>
                <a:spcPts val="0"/>
              </a:spcBef>
              <a:spcAft>
                <a:spcPts val="0"/>
              </a:spcAft>
              <a:buSzPts val="1400"/>
              <a:buNone/>
              <a:defRPr sz="1800" b="0" i="0" u="none" strike="noStrike" cap="none">
                <a:solidFill>
                  <a:schemeClr val="dk1"/>
                </a:solidFill>
                <a:latin typeface="SimSun"/>
                <a:ea typeface="SimSun"/>
                <a:cs typeface="SimSun"/>
                <a:sym typeface="SimSun"/>
              </a:defRPr>
            </a:lvl9pPr>
          </a:lstStyle>
          <a:p/>
        </p:txBody>
      </p:sp>
      <p:sp>
        <p:nvSpPr>
          <p:cNvPr id="5" name="Google Shape;5;n"/>
          <p:cNvSpPr/>
          <p:nvPr>
            <p:ph type="sldImg" idx="3"/>
          </p:nvPr>
        </p:nvSpPr>
        <p:spPr>
          <a:xfrm>
            <a:off x="3520364" y="888133"/>
            <a:ext cx="3196312" cy="23977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1024619" y="3419204"/>
            <a:ext cx="8187802" cy="279662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L="914400" marR="0" lvl="1"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2pPr>
            <a:lvl3pPr marL="1371600" marR="0" lvl="2"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3pPr>
            <a:lvl4pPr marL="1828800" marR="0" lvl="3"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4pPr>
            <a:lvl5pPr marL="2286000" marR="0" lvl="4"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5pPr>
            <a:lvl6pPr marL="2743200" marR="0" lvl="5"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6pPr>
            <a:lvl7pPr marL="3200400" marR="0" lvl="6"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7pPr>
            <a:lvl8pPr marL="3657600" marR="0" lvl="7"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8pPr>
            <a:lvl9pPr marL="4114800" marR="0" lvl="8"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9pPr>
          </a:lstStyle>
          <a:p/>
        </p:txBody>
      </p:sp>
      <p:sp>
        <p:nvSpPr>
          <p:cNvPr id="7" name="Google Shape;7;n"/>
          <p:cNvSpPr txBox="1"/>
          <p:nvPr>
            <p:ph type="ftr" idx="11"/>
          </p:nvPr>
        </p:nvSpPr>
        <p:spPr>
          <a:xfrm>
            <a:off x="0" y="6748051"/>
            <a:ext cx="4434679" cy="35591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R="0" lvl="1" algn="l" rtl="0">
              <a:spcBef>
                <a:spcPts val="0"/>
              </a:spcBef>
              <a:spcAft>
                <a:spcPts val="0"/>
              </a:spcAft>
              <a:buSzPts val="1400"/>
              <a:buNone/>
              <a:defRPr sz="1800" b="0" i="0" u="none" strike="noStrike" cap="none">
                <a:solidFill>
                  <a:schemeClr val="dk1"/>
                </a:solidFill>
                <a:latin typeface="SimSun"/>
                <a:ea typeface="SimSun"/>
                <a:cs typeface="SimSun"/>
                <a:sym typeface="SimSun"/>
              </a:defRPr>
            </a:lvl2pPr>
            <a:lvl3pPr marR="0" lvl="2" algn="l" rtl="0">
              <a:spcBef>
                <a:spcPts val="0"/>
              </a:spcBef>
              <a:spcAft>
                <a:spcPts val="0"/>
              </a:spcAft>
              <a:buSzPts val="1400"/>
              <a:buNone/>
              <a:defRPr sz="1800" b="0" i="0" u="none" strike="noStrike" cap="none">
                <a:solidFill>
                  <a:schemeClr val="dk1"/>
                </a:solidFill>
                <a:latin typeface="SimSun"/>
                <a:ea typeface="SimSun"/>
                <a:cs typeface="SimSun"/>
                <a:sym typeface="SimSun"/>
              </a:defRPr>
            </a:lvl3pPr>
            <a:lvl4pPr marR="0" lvl="3" algn="l" rtl="0">
              <a:spcBef>
                <a:spcPts val="0"/>
              </a:spcBef>
              <a:spcAft>
                <a:spcPts val="0"/>
              </a:spcAft>
              <a:buSzPts val="1400"/>
              <a:buNone/>
              <a:defRPr sz="1800" b="0" i="0" u="none" strike="noStrike" cap="none">
                <a:solidFill>
                  <a:schemeClr val="dk1"/>
                </a:solidFill>
                <a:latin typeface="SimSun"/>
                <a:ea typeface="SimSun"/>
                <a:cs typeface="SimSun"/>
                <a:sym typeface="SimSun"/>
              </a:defRPr>
            </a:lvl4pPr>
            <a:lvl5pPr marR="0" lvl="4" algn="l" rtl="0">
              <a:spcBef>
                <a:spcPts val="0"/>
              </a:spcBef>
              <a:spcAft>
                <a:spcPts val="0"/>
              </a:spcAft>
              <a:buSzPts val="1400"/>
              <a:buNone/>
              <a:defRPr sz="1800" b="0" i="0" u="none" strike="noStrike" cap="none">
                <a:solidFill>
                  <a:schemeClr val="dk1"/>
                </a:solidFill>
                <a:latin typeface="SimSun"/>
                <a:ea typeface="SimSun"/>
                <a:cs typeface="SimSun"/>
                <a:sym typeface="SimSun"/>
              </a:defRPr>
            </a:lvl5pPr>
            <a:lvl6pPr marR="0" lvl="5" algn="l" rtl="0">
              <a:spcBef>
                <a:spcPts val="0"/>
              </a:spcBef>
              <a:spcAft>
                <a:spcPts val="0"/>
              </a:spcAft>
              <a:buSzPts val="1400"/>
              <a:buNone/>
              <a:defRPr sz="1800" b="0" i="0" u="none" strike="noStrike" cap="none">
                <a:solidFill>
                  <a:schemeClr val="dk1"/>
                </a:solidFill>
                <a:latin typeface="SimSun"/>
                <a:ea typeface="SimSun"/>
                <a:cs typeface="SimSun"/>
                <a:sym typeface="SimSun"/>
              </a:defRPr>
            </a:lvl6pPr>
            <a:lvl7pPr marR="0" lvl="6" algn="l" rtl="0">
              <a:spcBef>
                <a:spcPts val="0"/>
              </a:spcBef>
              <a:spcAft>
                <a:spcPts val="0"/>
              </a:spcAft>
              <a:buSzPts val="1400"/>
              <a:buNone/>
              <a:defRPr sz="1800" b="0" i="0" u="none" strike="noStrike" cap="none">
                <a:solidFill>
                  <a:schemeClr val="dk1"/>
                </a:solidFill>
                <a:latin typeface="SimSun"/>
                <a:ea typeface="SimSun"/>
                <a:cs typeface="SimSun"/>
                <a:sym typeface="SimSun"/>
              </a:defRPr>
            </a:lvl7pPr>
            <a:lvl8pPr marR="0" lvl="7" algn="l" rtl="0">
              <a:spcBef>
                <a:spcPts val="0"/>
              </a:spcBef>
              <a:spcAft>
                <a:spcPts val="0"/>
              </a:spcAft>
              <a:buSzPts val="1400"/>
              <a:buNone/>
              <a:defRPr sz="1800" b="0" i="0" u="none" strike="noStrike" cap="none">
                <a:solidFill>
                  <a:schemeClr val="dk1"/>
                </a:solidFill>
                <a:latin typeface="SimSun"/>
                <a:ea typeface="SimSun"/>
                <a:cs typeface="SimSun"/>
                <a:sym typeface="SimSun"/>
              </a:defRPr>
            </a:lvl8pPr>
            <a:lvl9pPr marR="0" lvl="8" algn="l" rtl="0">
              <a:spcBef>
                <a:spcPts val="0"/>
              </a:spcBef>
              <a:spcAft>
                <a:spcPts val="0"/>
              </a:spcAft>
              <a:buSzPts val="1400"/>
              <a:buNone/>
              <a:defRPr sz="1800" b="0" i="0" u="none" strike="noStrike" cap="none">
                <a:solidFill>
                  <a:schemeClr val="dk1"/>
                </a:solidFill>
                <a:latin typeface="SimSun"/>
                <a:ea typeface="SimSun"/>
                <a:cs typeface="SimSun"/>
                <a:sym typeface="SimSun"/>
              </a:defRPr>
            </a:lvl9pPr>
          </a:lstStyle>
          <a:p/>
        </p:txBody>
      </p:sp>
      <p:sp>
        <p:nvSpPr>
          <p:cNvPr id="8" name="Google Shape;8;n"/>
          <p:cNvSpPr txBox="1"/>
          <p:nvPr>
            <p:ph type="sldNum" idx="12"/>
          </p:nvPr>
        </p:nvSpPr>
        <p:spPr>
          <a:xfrm>
            <a:off x="5797788" y="6748051"/>
            <a:ext cx="4434677" cy="35591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SimSun"/>
                <a:ea typeface="SimSun"/>
                <a:cs typeface="SimSun"/>
                <a:sym typeface="SimSun"/>
              </a:rPr>
            </a:fld>
            <a:endParaRPr sz="1200" b="0" i="0" u="none" strike="noStrike" cap="none">
              <a:solidFill>
                <a:schemeClr val="dk1"/>
              </a:solidFill>
              <a:latin typeface="SimSun"/>
              <a:ea typeface="SimSun"/>
              <a:cs typeface="SimSun"/>
              <a:sym typeface="SimSu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p:nvPr>
            <p:ph type="sldImg" idx="2"/>
          </p:nvPr>
        </p:nvSpPr>
        <p:spPr>
          <a:xfrm>
            <a:off x="3520364" y="888133"/>
            <a:ext cx="3196312" cy="23977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p:nvPr>
            <p:ph type="body" idx="1"/>
          </p:nvPr>
        </p:nvSpPr>
        <p:spPr>
          <a:xfrm>
            <a:off x="1024619" y="3419204"/>
            <a:ext cx="8187802" cy="279662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asdfasdfasdasdfasdasdfasdfdf</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399451" y="6285233"/>
            <a:ext cx="38396705" cy="133705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5195"/>
              <a:buFont typeface="Arial"/>
              <a:buNone/>
              <a:defRPr sz="251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type="subTitle" idx="1"/>
          </p:nvPr>
        </p:nvSpPr>
        <p:spPr>
          <a:xfrm>
            <a:off x="6399451" y="20171413"/>
            <a:ext cx="38396705" cy="927226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11290"/>
              </a:spcBef>
              <a:spcAft>
                <a:spcPts val="0"/>
              </a:spcAft>
              <a:buClr>
                <a:schemeClr val="dk1"/>
              </a:buClr>
              <a:buSzPts val="10080"/>
              <a:buFont typeface="Arial"/>
              <a:buNone/>
              <a:defRPr sz="10080"/>
            </a:lvl1pPr>
            <a:lvl2pPr lvl="1" algn="ctr">
              <a:lnSpc>
                <a:spcPct val="100000"/>
              </a:lnSpc>
              <a:spcBef>
                <a:spcPts val="9410"/>
              </a:spcBef>
              <a:spcAft>
                <a:spcPts val="0"/>
              </a:spcAft>
              <a:buClr>
                <a:schemeClr val="dk1"/>
              </a:buClr>
              <a:buSzPts val="8400"/>
              <a:buFont typeface="Arial"/>
              <a:buNone/>
              <a:defRPr sz="8400"/>
            </a:lvl2pPr>
            <a:lvl3pPr lvl="2" algn="ctr">
              <a:lnSpc>
                <a:spcPct val="100000"/>
              </a:lnSpc>
              <a:spcBef>
                <a:spcPts val="8465"/>
              </a:spcBef>
              <a:spcAft>
                <a:spcPts val="0"/>
              </a:spcAft>
              <a:buClr>
                <a:schemeClr val="dk1"/>
              </a:buClr>
              <a:buSzPts val="7560"/>
              <a:buFont typeface="Arial"/>
              <a:buNone/>
              <a:defRPr sz="7560"/>
            </a:lvl3pPr>
            <a:lvl4pPr lvl="3" algn="ctr">
              <a:lnSpc>
                <a:spcPct val="100000"/>
              </a:lnSpc>
              <a:spcBef>
                <a:spcPts val="7525"/>
              </a:spcBef>
              <a:spcAft>
                <a:spcPts val="0"/>
              </a:spcAft>
              <a:buClr>
                <a:schemeClr val="dk1"/>
              </a:buClr>
              <a:buSzPts val="6720"/>
              <a:buFont typeface="Arial"/>
              <a:buNone/>
              <a:defRPr sz="6720"/>
            </a:lvl4pPr>
            <a:lvl5pPr lvl="4" algn="ctr">
              <a:lnSpc>
                <a:spcPct val="100000"/>
              </a:lnSpc>
              <a:spcBef>
                <a:spcPts val="7525"/>
              </a:spcBef>
              <a:spcAft>
                <a:spcPts val="0"/>
              </a:spcAft>
              <a:buClr>
                <a:schemeClr val="dk1"/>
              </a:buClr>
              <a:buSzPts val="6720"/>
              <a:buFont typeface="Arial"/>
              <a:buNone/>
              <a:defRPr sz="6720"/>
            </a:lvl5pPr>
            <a:lvl6pPr lvl="5" algn="ctr">
              <a:lnSpc>
                <a:spcPct val="100000"/>
              </a:lnSpc>
              <a:spcBef>
                <a:spcPts val="7525"/>
              </a:spcBef>
              <a:spcAft>
                <a:spcPts val="0"/>
              </a:spcAft>
              <a:buClr>
                <a:schemeClr val="dk1"/>
              </a:buClr>
              <a:buSzPts val="6720"/>
              <a:buFont typeface="Arial"/>
              <a:buNone/>
              <a:defRPr sz="6720"/>
            </a:lvl6pPr>
            <a:lvl7pPr lvl="6" algn="ctr">
              <a:lnSpc>
                <a:spcPct val="100000"/>
              </a:lnSpc>
              <a:spcBef>
                <a:spcPts val="7525"/>
              </a:spcBef>
              <a:spcAft>
                <a:spcPts val="0"/>
              </a:spcAft>
              <a:buClr>
                <a:schemeClr val="dk1"/>
              </a:buClr>
              <a:buSzPts val="6720"/>
              <a:buFont typeface="Arial"/>
              <a:buNone/>
              <a:defRPr sz="6720"/>
            </a:lvl7pPr>
            <a:lvl8pPr lvl="7" algn="ctr">
              <a:lnSpc>
                <a:spcPct val="100000"/>
              </a:lnSpc>
              <a:spcBef>
                <a:spcPts val="7525"/>
              </a:spcBef>
              <a:spcAft>
                <a:spcPts val="0"/>
              </a:spcAft>
              <a:buClr>
                <a:schemeClr val="dk1"/>
              </a:buClr>
              <a:buSzPts val="6720"/>
              <a:buFont typeface="Arial"/>
              <a:buNone/>
              <a:defRPr sz="6720"/>
            </a:lvl8pPr>
            <a:lvl9pPr lvl="8" algn="ctr">
              <a:lnSpc>
                <a:spcPct val="100000"/>
              </a:lnSpc>
              <a:spcBef>
                <a:spcPts val="7525"/>
              </a:spcBef>
              <a:spcAft>
                <a:spcPts val="0"/>
              </a:spcAft>
              <a:buClr>
                <a:schemeClr val="dk1"/>
              </a:buClr>
              <a:buSzPts val="6720"/>
              <a:buFont typeface="Arial"/>
              <a:buNone/>
              <a:defRPr sz="6720"/>
            </a:lvl9pPr>
          </a:lstStyle>
          <a:p/>
        </p:txBody>
      </p:sp>
      <p:sp>
        <p:nvSpPr>
          <p:cNvPr id="18" name="Google Shape;18;p2"/>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type="body" idx="1"/>
          </p:nvPr>
        </p:nvSpPr>
        <p:spPr>
          <a:xfrm rot="5400000">
            <a:off x="12925106" y="-1404206"/>
            <a:ext cx="25345393" cy="4607604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75" name="Google Shape;75;p11"/>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6492049" y="12162738"/>
            <a:ext cx="32768540" cy="1151901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type="body" idx="1"/>
          </p:nvPr>
        </p:nvSpPr>
        <p:spPr>
          <a:xfrm rot="5400000">
            <a:off x="3120139" y="977612"/>
            <a:ext cx="32768540" cy="338892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81" name="Google Shape;81;p12"/>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type="body" idx="1"/>
          </p:nvPr>
        </p:nvSpPr>
        <p:spPr>
          <a:xfrm>
            <a:off x="2559780" y="8961120"/>
            <a:ext cx="46076045" cy="253453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24" name="Google Shape;24;p3"/>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493036" y="9574533"/>
            <a:ext cx="44156210" cy="1597532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5195"/>
              <a:buFont typeface="Arial"/>
              <a:buNone/>
              <a:defRPr sz="251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type="body" idx="1"/>
          </p:nvPr>
        </p:nvSpPr>
        <p:spPr>
          <a:xfrm>
            <a:off x="3493036" y="25700994"/>
            <a:ext cx="44156210" cy="84010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290"/>
              </a:spcBef>
              <a:spcAft>
                <a:spcPts val="0"/>
              </a:spcAft>
              <a:buClr>
                <a:srgbClr val="888888"/>
              </a:buClr>
              <a:buSzPts val="10080"/>
              <a:buFont typeface="Arial"/>
              <a:buNone/>
              <a:defRPr sz="10080">
                <a:solidFill>
                  <a:srgbClr val="888888"/>
                </a:solidFill>
              </a:defRPr>
            </a:lvl1pPr>
            <a:lvl2pPr marL="914400" lvl="1" indent="-228600" algn="l">
              <a:lnSpc>
                <a:spcPct val="100000"/>
              </a:lnSpc>
              <a:spcBef>
                <a:spcPts val="9410"/>
              </a:spcBef>
              <a:spcAft>
                <a:spcPts val="0"/>
              </a:spcAft>
              <a:buClr>
                <a:srgbClr val="888888"/>
              </a:buClr>
              <a:buSzPts val="8400"/>
              <a:buFont typeface="Arial"/>
              <a:buNone/>
              <a:defRPr sz="8400">
                <a:solidFill>
                  <a:srgbClr val="888888"/>
                </a:solidFill>
              </a:defRPr>
            </a:lvl2pPr>
            <a:lvl3pPr marL="1371600" lvl="2" indent="-228600" algn="l">
              <a:lnSpc>
                <a:spcPct val="100000"/>
              </a:lnSpc>
              <a:spcBef>
                <a:spcPts val="8465"/>
              </a:spcBef>
              <a:spcAft>
                <a:spcPts val="0"/>
              </a:spcAft>
              <a:buClr>
                <a:srgbClr val="888888"/>
              </a:buClr>
              <a:buSzPts val="7560"/>
              <a:buFont typeface="Arial"/>
              <a:buNone/>
              <a:defRPr sz="7560">
                <a:solidFill>
                  <a:srgbClr val="888888"/>
                </a:solidFill>
              </a:defRPr>
            </a:lvl3pPr>
            <a:lvl4pPr marL="1828800" lvl="3" indent="-228600" algn="l">
              <a:lnSpc>
                <a:spcPct val="100000"/>
              </a:lnSpc>
              <a:spcBef>
                <a:spcPts val="7525"/>
              </a:spcBef>
              <a:spcAft>
                <a:spcPts val="0"/>
              </a:spcAft>
              <a:buClr>
                <a:srgbClr val="888888"/>
              </a:buClr>
              <a:buSzPts val="6720"/>
              <a:buFont typeface="Arial"/>
              <a:buNone/>
              <a:defRPr sz="6720">
                <a:solidFill>
                  <a:srgbClr val="888888"/>
                </a:solidFill>
              </a:defRPr>
            </a:lvl4pPr>
            <a:lvl5pPr marL="2286000" lvl="4" indent="-228600" algn="l">
              <a:lnSpc>
                <a:spcPct val="100000"/>
              </a:lnSpc>
              <a:spcBef>
                <a:spcPts val="7525"/>
              </a:spcBef>
              <a:spcAft>
                <a:spcPts val="0"/>
              </a:spcAft>
              <a:buClr>
                <a:srgbClr val="888888"/>
              </a:buClr>
              <a:buSzPts val="6720"/>
              <a:buFont typeface="Arial"/>
              <a:buNone/>
              <a:defRPr sz="6720">
                <a:solidFill>
                  <a:srgbClr val="888888"/>
                </a:solidFill>
              </a:defRPr>
            </a:lvl5pPr>
            <a:lvl6pPr marL="2743200" lvl="5" indent="-228600" algn="l">
              <a:lnSpc>
                <a:spcPct val="100000"/>
              </a:lnSpc>
              <a:spcBef>
                <a:spcPts val="7525"/>
              </a:spcBef>
              <a:spcAft>
                <a:spcPts val="0"/>
              </a:spcAft>
              <a:buClr>
                <a:srgbClr val="888888"/>
              </a:buClr>
              <a:buSzPts val="6720"/>
              <a:buFont typeface="Arial"/>
              <a:buNone/>
              <a:defRPr sz="6720">
                <a:solidFill>
                  <a:srgbClr val="888888"/>
                </a:solidFill>
              </a:defRPr>
            </a:lvl6pPr>
            <a:lvl7pPr marL="3200400" lvl="6" indent="-228600" algn="l">
              <a:lnSpc>
                <a:spcPct val="100000"/>
              </a:lnSpc>
              <a:spcBef>
                <a:spcPts val="7525"/>
              </a:spcBef>
              <a:spcAft>
                <a:spcPts val="0"/>
              </a:spcAft>
              <a:buClr>
                <a:srgbClr val="888888"/>
              </a:buClr>
              <a:buSzPts val="6720"/>
              <a:buFont typeface="Arial"/>
              <a:buNone/>
              <a:defRPr sz="6720">
                <a:solidFill>
                  <a:srgbClr val="888888"/>
                </a:solidFill>
              </a:defRPr>
            </a:lvl7pPr>
            <a:lvl8pPr marL="3657600" lvl="7" indent="-228600" algn="l">
              <a:lnSpc>
                <a:spcPct val="100000"/>
              </a:lnSpc>
              <a:spcBef>
                <a:spcPts val="7525"/>
              </a:spcBef>
              <a:spcAft>
                <a:spcPts val="0"/>
              </a:spcAft>
              <a:buClr>
                <a:srgbClr val="888888"/>
              </a:buClr>
              <a:buSzPts val="6720"/>
              <a:buFont typeface="Arial"/>
              <a:buNone/>
              <a:defRPr sz="6720">
                <a:solidFill>
                  <a:srgbClr val="888888"/>
                </a:solidFill>
              </a:defRPr>
            </a:lvl8pPr>
            <a:lvl9pPr marL="4114800" lvl="8" indent="-228600" algn="l">
              <a:lnSpc>
                <a:spcPct val="100000"/>
              </a:lnSpc>
              <a:spcBef>
                <a:spcPts val="7525"/>
              </a:spcBef>
              <a:spcAft>
                <a:spcPts val="0"/>
              </a:spcAft>
              <a:buClr>
                <a:srgbClr val="888888"/>
              </a:buClr>
              <a:buSzPts val="6720"/>
              <a:buFont typeface="Arial"/>
              <a:buNone/>
              <a:defRPr sz="6720">
                <a:solidFill>
                  <a:srgbClr val="888888"/>
                </a:solidFill>
              </a:defRPr>
            </a:lvl9pPr>
          </a:lstStyle>
          <a:p/>
        </p:txBody>
      </p:sp>
      <p:sp>
        <p:nvSpPr>
          <p:cNvPr id="30" name="Google Shape;30;p4"/>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type="body" idx="1"/>
          </p:nvPr>
        </p:nvSpPr>
        <p:spPr>
          <a:xfrm>
            <a:off x="2559780" y="8961120"/>
            <a:ext cx="22577262" cy="253453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36" name="Google Shape;36;p5"/>
          <p:cNvSpPr txBox="1"/>
          <p:nvPr>
            <p:ph type="body" idx="2"/>
          </p:nvPr>
        </p:nvSpPr>
        <p:spPr>
          <a:xfrm>
            <a:off x="26058563" y="8961120"/>
            <a:ext cx="22577262" cy="253453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37" name="Google Shape;37;p5"/>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526366" y="2044700"/>
            <a:ext cx="44156210" cy="742315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type="body" idx="1"/>
          </p:nvPr>
        </p:nvSpPr>
        <p:spPr>
          <a:xfrm>
            <a:off x="3526366" y="9414513"/>
            <a:ext cx="21658137" cy="461390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290"/>
              </a:spcBef>
              <a:spcAft>
                <a:spcPts val="0"/>
              </a:spcAft>
              <a:buClr>
                <a:schemeClr val="dk1"/>
              </a:buClr>
              <a:buSzPts val="10080"/>
              <a:buFont typeface="Arial"/>
              <a:buNone/>
              <a:defRPr sz="10080" b="1"/>
            </a:lvl1pPr>
            <a:lvl2pPr marL="914400" lvl="1" indent="-228600" algn="l">
              <a:lnSpc>
                <a:spcPct val="100000"/>
              </a:lnSpc>
              <a:spcBef>
                <a:spcPts val="9410"/>
              </a:spcBef>
              <a:spcAft>
                <a:spcPts val="0"/>
              </a:spcAft>
              <a:buClr>
                <a:schemeClr val="dk1"/>
              </a:buClr>
              <a:buSzPts val="8400"/>
              <a:buFont typeface="Arial"/>
              <a:buNone/>
              <a:defRPr sz="8400" b="1"/>
            </a:lvl2pPr>
            <a:lvl3pPr marL="1371600" lvl="2" indent="-228600" algn="l">
              <a:lnSpc>
                <a:spcPct val="100000"/>
              </a:lnSpc>
              <a:spcBef>
                <a:spcPts val="8465"/>
              </a:spcBef>
              <a:spcAft>
                <a:spcPts val="0"/>
              </a:spcAft>
              <a:buClr>
                <a:schemeClr val="dk1"/>
              </a:buClr>
              <a:buSzPts val="7560"/>
              <a:buFont typeface="Arial"/>
              <a:buNone/>
              <a:defRPr sz="7560" b="1"/>
            </a:lvl3pPr>
            <a:lvl4pPr marL="1828800" lvl="3" indent="-228600" algn="l">
              <a:lnSpc>
                <a:spcPct val="100000"/>
              </a:lnSpc>
              <a:spcBef>
                <a:spcPts val="7525"/>
              </a:spcBef>
              <a:spcAft>
                <a:spcPts val="0"/>
              </a:spcAft>
              <a:buClr>
                <a:schemeClr val="dk1"/>
              </a:buClr>
              <a:buSzPts val="6720"/>
              <a:buFont typeface="Arial"/>
              <a:buNone/>
              <a:defRPr sz="6720" b="1"/>
            </a:lvl4pPr>
            <a:lvl5pPr marL="2286000" lvl="4" indent="-228600" algn="l">
              <a:lnSpc>
                <a:spcPct val="100000"/>
              </a:lnSpc>
              <a:spcBef>
                <a:spcPts val="7525"/>
              </a:spcBef>
              <a:spcAft>
                <a:spcPts val="0"/>
              </a:spcAft>
              <a:buClr>
                <a:schemeClr val="dk1"/>
              </a:buClr>
              <a:buSzPts val="6720"/>
              <a:buFont typeface="Arial"/>
              <a:buNone/>
              <a:defRPr sz="6720" b="1"/>
            </a:lvl5pPr>
            <a:lvl6pPr marL="2743200" lvl="5" indent="-228600" algn="l">
              <a:lnSpc>
                <a:spcPct val="100000"/>
              </a:lnSpc>
              <a:spcBef>
                <a:spcPts val="7525"/>
              </a:spcBef>
              <a:spcAft>
                <a:spcPts val="0"/>
              </a:spcAft>
              <a:buClr>
                <a:schemeClr val="dk1"/>
              </a:buClr>
              <a:buSzPts val="6720"/>
              <a:buFont typeface="Arial"/>
              <a:buNone/>
              <a:defRPr sz="6720" b="1"/>
            </a:lvl6pPr>
            <a:lvl7pPr marL="3200400" lvl="6" indent="-228600" algn="l">
              <a:lnSpc>
                <a:spcPct val="100000"/>
              </a:lnSpc>
              <a:spcBef>
                <a:spcPts val="7525"/>
              </a:spcBef>
              <a:spcAft>
                <a:spcPts val="0"/>
              </a:spcAft>
              <a:buClr>
                <a:schemeClr val="dk1"/>
              </a:buClr>
              <a:buSzPts val="6720"/>
              <a:buFont typeface="Arial"/>
              <a:buNone/>
              <a:defRPr sz="6720" b="1"/>
            </a:lvl7pPr>
            <a:lvl8pPr marL="3657600" lvl="7" indent="-228600" algn="l">
              <a:lnSpc>
                <a:spcPct val="100000"/>
              </a:lnSpc>
              <a:spcBef>
                <a:spcPts val="7525"/>
              </a:spcBef>
              <a:spcAft>
                <a:spcPts val="0"/>
              </a:spcAft>
              <a:buClr>
                <a:schemeClr val="dk1"/>
              </a:buClr>
              <a:buSzPts val="6720"/>
              <a:buFont typeface="Arial"/>
              <a:buNone/>
              <a:defRPr sz="6720" b="1"/>
            </a:lvl8pPr>
            <a:lvl9pPr marL="4114800" lvl="8" indent="-228600" algn="l">
              <a:lnSpc>
                <a:spcPct val="100000"/>
              </a:lnSpc>
              <a:spcBef>
                <a:spcPts val="7525"/>
              </a:spcBef>
              <a:spcAft>
                <a:spcPts val="0"/>
              </a:spcAft>
              <a:buClr>
                <a:schemeClr val="dk1"/>
              </a:buClr>
              <a:buSzPts val="6720"/>
              <a:buFont typeface="Arial"/>
              <a:buNone/>
              <a:defRPr sz="6720" b="1"/>
            </a:lvl9pPr>
          </a:lstStyle>
          <a:p/>
        </p:txBody>
      </p:sp>
      <p:sp>
        <p:nvSpPr>
          <p:cNvPr id="43" name="Google Shape;43;p6"/>
          <p:cNvSpPr txBox="1"/>
          <p:nvPr>
            <p:ph type="body" idx="2"/>
          </p:nvPr>
        </p:nvSpPr>
        <p:spPr>
          <a:xfrm>
            <a:off x="3526366" y="14028420"/>
            <a:ext cx="21658137" cy="206336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44" name="Google Shape;44;p6"/>
          <p:cNvSpPr txBox="1"/>
          <p:nvPr>
            <p:ph type="body" idx="3"/>
          </p:nvPr>
        </p:nvSpPr>
        <p:spPr>
          <a:xfrm>
            <a:off x="25917775" y="9414513"/>
            <a:ext cx="21764800" cy="461390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290"/>
              </a:spcBef>
              <a:spcAft>
                <a:spcPts val="0"/>
              </a:spcAft>
              <a:buClr>
                <a:schemeClr val="dk1"/>
              </a:buClr>
              <a:buSzPts val="10080"/>
              <a:buFont typeface="Arial"/>
              <a:buNone/>
              <a:defRPr sz="10080" b="1"/>
            </a:lvl1pPr>
            <a:lvl2pPr marL="914400" lvl="1" indent="-228600" algn="l">
              <a:lnSpc>
                <a:spcPct val="100000"/>
              </a:lnSpc>
              <a:spcBef>
                <a:spcPts val="9410"/>
              </a:spcBef>
              <a:spcAft>
                <a:spcPts val="0"/>
              </a:spcAft>
              <a:buClr>
                <a:schemeClr val="dk1"/>
              </a:buClr>
              <a:buSzPts val="8400"/>
              <a:buFont typeface="Arial"/>
              <a:buNone/>
              <a:defRPr sz="8400" b="1"/>
            </a:lvl2pPr>
            <a:lvl3pPr marL="1371600" lvl="2" indent="-228600" algn="l">
              <a:lnSpc>
                <a:spcPct val="100000"/>
              </a:lnSpc>
              <a:spcBef>
                <a:spcPts val="8465"/>
              </a:spcBef>
              <a:spcAft>
                <a:spcPts val="0"/>
              </a:spcAft>
              <a:buClr>
                <a:schemeClr val="dk1"/>
              </a:buClr>
              <a:buSzPts val="7560"/>
              <a:buFont typeface="Arial"/>
              <a:buNone/>
              <a:defRPr sz="7560" b="1"/>
            </a:lvl3pPr>
            <a:lvl4pPr marL="1828800" lvl="3" indent="-228600" algn="l">
              <a:lnSpc>
                <a:spcPct val="100000"/>
              </a:lnSpc>
              <a:spcBef>
                <a:spcPts val="7525"/>
              </a:spcBef>
              <a:spcAft>
                <a:spcPts val="0"/>
              </a:spcAft>
              <a:buClr>
                <a:schemeClr val="dk1"/>
              </a:buClr>
              <a:buSzPts val="6720"/>
              <a:buFont typeface="Arial"/>
              <a:buNone/>
              <a:defRPr sz="6720" b="1"/>
            </a:lvl4pPr>
            <a:lvl5pPr marL="2286000" lvl="4" indent="-228600" algn="l">
              <a:lnSpc>
                <a:spcPct val="100000"/>
              </a:lnSpc>
              <a:spcBef>
                <a:spcPts val="7525"/>
              </a:spcBef>
              <a:spcAft>
                <a:spcPts val="0"/>
              </a:spcAft>
              <a:buClr>
                <a:schemeClr val="dk1"/>
              </a:buClr>
              <a:buSzPts val="6720"/>
              <a:buFont typeface="Arial"/>
              <a:buNone/>
              <a:defRPr sz="6720" b="1"/>
            </a:lvl5pPr>
            <a:lvl6pPr marL="2743200" lvl="5" indent="-228600" algn="l">
              <a:lnSpc>
                <a:spcPct val="100000"/>
              </a:lnSpc>
              <a:spcBef>
                <a:spcPts val="7525"/>
              </a:spcBef>
              <a:spcAft>
                <a:spcPts val="0"/>
              </a:spcAft>
              <a:buClr>
                <a:schemeClr val="dk1"/>
              </a:buClr>
              <a:buSzPts val="6720"/>
              <a:buFont typeface="Arial"/>
              <a:buNone/>
              <a:defRPr sz="6720" b="1"/>
            </a:lvl6pPr>
            <a:lvl7pPr marL="3200400" lvl="6" indent="-228600" algn="l">
              <a:lnSpc>
                <a:spcPct val="100000"/>
              </a:lnSpc>
              <a:spcBef>
                <a:spcPts val="7525"/>
              </a:spcBef>
              <a:spcAft>
                <a:spcPts val="0"/>
              </a:spcAft>
              <a:buClr>
                <a:schemeClr val="dk1"/>
              </a:buClr>
              <a:buSzPts val="6720"/>
              <a:buFont typeface="Arial"/>
              <a:buNone/>
              <a:defRPr sz="6720" b="1"/>
            </a:lvl7pPr>
            <a:lvl8pPr marL="3657600" lvl="7" indent="-228600" algn="l">
              <a:lnSpc>
                <a:spcPct val="100000"/>
              </a:lnSpc>
              <a:spcBef>
                <a:spcPts val="7525"/>
              </a:spcBef>
              <a:spcAft>
                <a:spcPts val="0"/>
              </a:spcAft>
              <a:buClr>
                <a:schemeClr val="dk1"/>
              </a:buClr>
              <a:buSzPts val="6720"/>
              <a:buFont typeface="Arial"/>
              <a:buNone/>
              <a:defRPr sz="6720" b="1"/>
            </a:lvl8pPr>
            <a:lvl9pPr marL="4114800" lvl="8" indent="-228600" algn="l">
              <a:lnSpc>
                <a:spcPct val="100000"/>
              </a:lnSpc>
              <a:spcBef>
                <a:spcPts val="7525"/>
              </a:spcBef>
              <a:spcAft>
                <a:spcPts val="0"/>
              </a:spcAft>
              <a:buClr>
                <a:schemeClr val="dk1"/>
              </a:buClr>
              <a:buSzPts val="6720"/>
              <a:buFont typeface="Arial"/>
              <a:buNone/>
              <a:defRPr sz="6720" b="1"/>
            </a:lvl9pPr>
          </a:lstStyle>
          <a:p/>
        </p:txBody>
      </p:sp>
      <p:sp>
        <p:nvSpPr>
          <p:cNvPr id="45" name="Google Shape;45;p6"/>
          <p:cNvSpPr txBox="1"/>
          <p:nvPr>
            <p:ph type="body" idx="4"/>
          </p:nvPr>
        </p:nvSpPr>
        <p:spPr>
          <a:xfrm>
            <a:off x="25917775" y="14028420"/>
            <a:ext cx="21764800" cy="2063369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2015"/>
              </a:spcBef>
              <a:spcAft>
                <a:spcPts val="0"/>
              </a:spcAft>
              <a:buClr>
                <a:schemeClr val="dk1"/>
              </a:buClr>
              <a:buSzPts val="1800"/>
              <a:buChar char="•"/>
              <a:defRPr/>
            </a:lvl1pPr>
            <a:lvl2pPr marL="914400" lvl="1" indent="-342900" algn="l">
              <a:lnSpc>
                <a:spcPct val="100000"/>
              </a:lnSpc>
              <a:spcBef>
                <a:spcPts val="2015"/>
              </a:spcBef>
              <a:spcAft>
                <a:spcPts val="0"/>
              </a:spcAft>
              <a:buClr>
                <a:schemeClr val="dk1"/>
              </a:buClr>
              <a:buSzPts val="1800"/>
              <a:buChar char="–"/>
              <a:defRPr/>
            </a:lvl2pPr>
            <a:lvl3pPr marL="1371600" lvl="2" indent="-342900" algn="l">
              <a:lnSpc>
                <a:spcPct val="100000"/>
              </a:lnSpc>
              <a:spcBef>
                <a:spcPts val="2015"/>
              </a:spcBef>
              <a:spcAft>
                <a:spcPts val="0"/>
              </a:spcAft>
              <a:buClr>
                <a:schemeClr val="dk1"/>
              </a:buClr>
              <a:buSzPts val="1800"/>
              <a:buChar char="•"/>
              <a:defRPr/>
            </a:lvl3pPr>
            <a:lvl4pPr marL="1828800" lvl="3" indent="-342900" algn="l">
              <a:lnSpc>
                <a:spcPct val="100000"/>
              </a:lnSpc>
              <a:spcBef>
                <a:spcPts val="2015"/>
              </a:spcBef>
              <a:spcAft>
                <a:spcPts val="0"/>
              </a:spcAft>
              <a:buClr>
                <a:schemeClr val="dk1"/>
              </a:buClr>
              <a:buSzPts val="1800"/>
              <a:buChar char="–"/>
              <a:defRPr/>
            </a:lvl4pPr>
            <a:lvl5pPr marL="2286000" lvl="4" indent="-342900" algn="l">
              <a:lnSpc>
                <a:spcPct val="100000"/>
              </a:lnSpc>
              <a:spcBef>
                <a:spcPts val="2015"/>
              </a:spcBef>
              <a:spcAft>
                <a:spcPts val="0"/>
              </a:spcAft>
              <a:buClr>
                <a:schemeClr val="dk1"/>
              </a:buClr>
              <a:buSzPts val="1800"/>
              <a:buChar char="»"/>
              <a:defRPr/>
            </a:lvl5pPr>
            <a:lvl6pPr marL="2743200" lvl="5" indent="-342900" algn="l">
              <a:lnSpc>
                <a:spcPct val="100000"/>
              </a:lnSpc>
              <a:spcBef>
                <a:spcPts val="2015"/>
              </a:spcBef>
              <a:spcAft>
                <a:spcPts val="0"/>
              </a:spcAft>
              <a:buClr>
                <a:schemeClr val="dk1"/>
              </a:buClr>
              <a:buSzPts val="1800"/>
              <a:buChar char="»"/>
              <a:defRPr/>
            </a:lvl6pPr>
            <a:lvl7pPr marL="3200400" lvl="6" indent="-342900" algn="l">
              <a:lnSpc>
                <a:spcPct val="100000"/>
              </a:lnSpc>
              <a:spcBef>
                <a:spcPts val="2015"/>
              </a:spcBef>
              <a:spcAft>
                <a:spcPts val="0"/>
              </a:spcAft>
              <a:buClr>
                <a:schemeClr val="dk1"/>
              </a:buClr>
              <a:buSzPts val="1800"/>
              <a:buChar char="»"/>
              <a:defRPr/>
            </a:lvl7pPr>
            <a:lvl8pPr marL="3657600" lvl="7" indent="-342900" algn="l">
              <a:lnSpc>
                <a:spcPct val="100000"/>
              </a:lnSpc>
              <a:spcBef>
                <a:spcPts val="2015"/>
              </a:spcBef>
              <a:spcAft>
                <a:spcPts val="0"/>
              </a:spcAft>
              <a:buClr>
                <a:schemeClr val="dk1"/>
              </a:buClr>
              <a:buSzPts val="1800"/>
              <a:buChar char="»"/>
              <a:defRPr/>
            </a:lvl8pPr>
            <a:lvl9pPr marL="4114800" lvl="8" indent="-342900" algn="l">
              <a:lnSpc>
                <a:spcPct val="100000"/>
              </a:lnSpc>
              <a:spcBef>
                <a:spcPts val="2015"/>
              </a:spcBef>
              <a:spcAft>
                <a:spcPts val="0"/>
              </a:spcAft>
              <a:buClr>
                <a:schemeClr val="dk1"/>
              </a:buClr>
              <a:buSzPts val="1800"/>
              <a:buChar char="»"/>
              <a:defRPr/>
            </a:lvl9pPr>
          </a:lstStyle>
          <a:p/>
        </p:txBody>
      </p:sp>
      <p:sp>
        <p:nvSpPr>
          <p:cNvPr id="46" name="Google Shape;46;p6"/>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526366" y="2560320"/>
            <a:ext cx="16511915" cy="896112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13435"/>
              <a:buFont typeface="Arial"/>
              <a:buNone/>
              <a:defRPr sz="134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type="body" idx="1"/>
          </p:nvPr>
        </p:nvSpPr>
        <p:spPr>
          <a:xfrm>
            <a:off x="21764800" y="5529580"/>
            <a:ext cx="25917775" cy="27292299"/>
          </a:xfrm>
          <a:prstGeom prst="rect">
            <a:avLst/>
          </a:prstGeom>
          <a:noFill/>
          <a:ln>
            <a:noFill/>
          </a:ln>
        </p:spPr>
        <p:txBody>
          <a:bodyPr spcFirstLastPara="1" wrap="square" lIns="91425" tIns="45700" rIns="91425" bIns="45700" anchor="t" anchorCtr="0">
            <a:noAutofit/>
          </a:bodyPr>
          <a:lstStyle>
            <a:lvl1pPr marL="457200" lvl="0" indent="-1081405" algn="l">
              <a:lnSpc>
                <a:spcPct val="100000"/>
              </a:lnSpc>
              <a:spcBef>
                <a:spcPts val="15045"/>
              </a:spcBef>
              <a:spcAft>
                <a:spcPts val="0"/>
              </a:spcAft>
              <a:buClr>
                <a:schemeClr val="dk1"/>
              </a:buClr>
              <a:buSzPts val="13435"/>
              <a:buFont typeface="Arial"/>
              <a:buChar char="•"/>
              <a:defRPr sz="13435"/>
            </a:lvl1pPr>
            <a:lvl2pPr marL="914400" lvl="1" indent="-975360" algn="l">
              <a:lnSpc>
                <a:spcPct val="100000"/>
              </a:lnSpc>
              <a:spcBef>
                <a:spcPts val="13170"/>
              </a:spcBef>
              <a:spcAft>
                <a:spcPts val="0"/>
              </a:spcAft>
              <a:buClr>
                <a:schemeClr val="dk1"/>
              </a:buClr>
              <a:buSzPts val="11760"/>
              <a:buFont typeface="Arial"/>
              <a:buChar char="–"/>
              <a:defRPr sz="11760"/>
            </a:lvl2pPr>
            <a:lvl3pPr marL="1371600" lvl="2" indent="-868680" algn="l">
              <a:lnSpc>
                <a:spcPct val="100000"/>
              </a:lnSpc>
              <a:spcBef>
                <a:spcPts val="11290"/>
              </a:spcBef>
              <a:spcAft>
                <a:spcPts val="0"/>
              </a:spcAft>
              <a:buClr>
                <a:schemeClr val="dk1"/>
              </a:buClr>
              <a:buSzPts val="10080"/>
              <a:buFont typeface="Arial"/>
              <a:buChar char="•"/>
              <a:defRPr sz="10080"/>
            </a:lvl3pPr>
            <a:lvl4pPr marL="1828800" lvl="3" indent="-762000" algn="l">
              <a:lnSpc>
                <a:spcPct val="100000"/>
              </a:lnSpc>
              <a:spcBef>
                <a:spcPts val="9410"/>
              </a:spcBef>
              <a:spcAft>
                <a:spcPts val="0"/>
              </a:spcAft>
              <a:buClr>
                <a:schemeClr val="dk1"/>
              </a:buClr>
              <a:buSzPts val="8400"/>
              <a:buFont typeface="Arial"/>
              <a:buChar char="–"/>
              <a:defRPr sz="8400"/>
            </a:lvl4pPr>
            <a:lvl5pPr marL="2286000" lvl="4" indent="-762000" algn="l">
              <a:lnSpc>
                <a:spcPct val="100000"/>
              </a:lnSpc>
              <a:spcBef>
                <a:spcPts val="9410"/>
              </a:spcBef>
              <a:spcAft>
                <a:spcPts val="0"/>
              </a:spcAft>
              <a:buClr>
                <a:schemeClr val="dk1"/>
              </a:buClr>
              <a:buSzPts val="8400"/>
              <a:buFont typeface="Arial"/>
              <a:buChar char="»"/>
              <a:defRPr sz="8400"/>
            </a:lvl5pPr>
            <a:lvl6pPr marL="2743200" lvl="5" indent="-762000" algn="l">
              <a:lnSpc>
                <a:spcPct val="100000"/>
              </a:lnSpc>
              <a:spcBef>
                <a:spcPts val="9410"/>
              </a:spcBef>
              <a:spcAft>
                <a:spcPts val="0"/>
              </a:spcAft>
              <a:buClr>
                <a:schemeClr val="dk1"/>
              </a:buClr>
              <a:buSzPts val="8400"/>
              <a:buFont typeface="Arial"/>
              <a:buChar char="»"/>
              <a:defRPr sz="8400"/>
            </a:lvl6pPr>
            <a:lvl7pPr marL="3200400" lvl="6" indent="-762000" algn="l">
              <a:lnSpc>
                <a:spcPct val="100000"/>
              </a:lnSpc>
              <a:spcBef>
                <a:spcPts val="9410"/>
              </a:spcBef>
              <a:spcAft>
                <a:spcPts val="0"/>
              </a:spcAft>
              <a:buClr>
                <a:schemeClr val="dk1"/>
              </a:buClr>
              <a:buSzPts val="8400"/>
              <a:buFont typeface="Arial"/>
              <a:buChar char="»"/>
              <a:defRPr sz="8400"/>
            </a:lvl7pPr>
            <a:lvl8pPr marL="3657600" lvl="7" indent="-762000" algn="l">
              <a:lnSpc>
                <a:spcPct val="100000"/>
              </a:lnSpc>
              <a:spcBef>
                <a:spcPts val="9410"/>
              </a:spcBef>
              <a:spcAft>
                <a:spcPts val="0"/>
              </a:spcAft>
              <a:buClr>
                <a:schemeClr val="dk1"/>
              </a:buClr>
              <a:buSzPts val="8400"/>
              <a:buFont typeface="Arial"/>
              <a:buChar char="»"/>
              <a:defRPr sz="8400"/>
            </a:lvl8pPr>
            <a:lvl9pPr marL="4114800" lvl="8" indent="-762000" algn="l">
              <a:lnSpc>
                <a:spcPct val="100000"/>
              </a:lnSpc>
              <a:spcBef>
                <a:spcPts val="9410"/>
              </a:spcBef>
              <a:spcAft>
                <a:spcPts val="0"/>
              </a:spcAft>
              <a:buClr>
                <a:schemeClr val="dk1"/>
              </a:buClr>
              <a:buSzPts val="8400"/>
              <a:buFont typeface="Arial"/>
              <a:buChar char="»"/>
              <a:defRPr sz="8400"/>
            </a:lvl9pPr>
          </a:lstStyle>
          <a:p/>
        </p:txBody>
      </p:sp>
      <p:sp>
        <p:nvSpPr>
          <p:cNvPr id="61" name="Google Shape;61;p9"/>
          <p:cNvSpPr txBox="1"/>
          <p:nvPr>
            <p:ph type="body" idx="2"/>
          </p:nvPr>
        </p:nvSpPr>
        <p:spPr>
          <a:xfrm>
            <a:off x="3526366" y="11521440"/>
            <a:ext cx="16511915" cy="2134489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525"/>
              </a:spcBef>
              <a:spcAft>
                <a:spcPts val="0"/>
              </a:spcAft>
              <a:buClr>
                <a:schemeClr val="dk1"/>
              </a:buClr>
              <a:buSzPts val="6720"/>
              <a:buFont typeface="Arial"/>
              <a:buNone/>
              <a:defRPr sz="6720"/>
            </a:lvl1pPr>
            <a:lvl2pPr marL="914400" lvl="1" indent="-228600" algn="l">
              <a:lnSpc>
                <a:spcPct val="100000"/>
              </a:lnSpc>
              <a:spcBef>
                <a:spcPts val="6585"/>
              </a:spcBef>
              <a:spcAft>
                <a:spcPts val="0"/>
              </a:spcAft>
              <a:buClr>
                <a:schemeClr val="dk1"/>
              </a:buClr>
              <a:buSzPts val="5880"/>
              <a:buFont typeface="Arial"/>
              <a:buNone/>
              <a:defRPr sz="5880"/>
            </a:lvl2pPr>
            <a:lvl3pPr marL="1371600" lvl="2" indent="-228600" algn="l">
              <a:lnSpc>
                <a:spcPct val="100000"/>
              </a:lnSpc>
              <a:spcBef>
                <a:spcPts val="5645"/>
              </a:spcBef>
              <a:spcAft>
                <a:spcPts val="0"/>
              </a:spcAft>
              <a:buClr>
                <a:schemeClr val="dk1"/>
              </a:buClr>
              <a:buSzPts val="5040"/>
              <a:buFont typeface="Arial"/>
              <a:buNone/>
              <a:defRPr sz="5040"/>
            </a:lvl3pPr>
            <a:lvl4pPr marL="1828800" lvl="3" indent="-228600" algn="l">
              <a:lnSpc>
                <a:spcPct val="100000"/>
              </a:lnSpc>
              <a:spcBef>
                <a:spcPts val="4705"/>
              </a:spcBef>
              <a:spcAft>
                <a:spcPts val="0"/>
              </a:spcAft>
              <a:buClr>
                <a:schemeClr val="dk1"/>
              </a:buClr>
              <a:buSzPts val="4200"/>
              <a:buFont typeface="Arial"/>
              <a:buNone/>
              <a:defRPr sz="4200"/>
            </a:lvl4pPr>
            <a:lvl5pPr marL="2286000" lvl="4" indent="-228600" algn="l">
              <a:lnSpc>
                <a:spcPct val="100000"/>
              </a:lnSpc>
              <a:spcBef>
                <a:spcPts val="4705"/>
              </a:spcBef>
              <a:spcAft>
                <a:spcPts val="0"/>
              </a:spcAft>
              <a:buClr>
                <a:schemeClr val="dk1"/>
              </a:buClr>
              <a:buSzPts val="4200"/>
              <a:buFont typeface="Arial"/>
              <a:buNone/>
              <a:defRPr sz="4200"/>
            </a:lvl5pPr>
            <a:lvl6pPr marL="2743200" lvl="5" indent="-228600" algn="l">
              <a:lnSpc>
                <a:spcPct val="100000"/>
              </a:lnSpc>
              <a:spcBef>
                <a:spcPts val="4705"/>
              </a:spcBef>
              <a:spcAft>
                <a:spcPts val="0"/>
              </a:spcAft>
              <a:buClr>
                <a:schemeClr val="dk1"/>
              </a:buClr>
              <a:buSzPts val="4200"/>
              <a:buFont typeface="Arial"/>
              <a:buNone/>
              <a:defRPr sz="4200"/>
            </a:lvl6pPr>
            <a:lvl7pPr marL="3200400" lvl="6" indent="-228600" algn="l">
              <a:lnSpc>
                <a:spcPct val="100000"/>
              </a:lnSpc>
              <a:spcBef>
                <a:spcPts val="4705"/>
              </a:spcBef>
              <a:spcAft>
                <a:spcPts val="0"/>
              </a:spcAft>
              <a:buClr>
                <a:schemeClr val="dk1"/>
              </a:buClr>
              <a:buSzPts val="4200"/>
              <a:buFont typeface="Arial"/>
              <a:buNone/>
              <a:defRPr sz="4200"/>
            </a:lvl7pPr>
            <a:lvl8pPr marL="3657600" lvl="7" indent="-228600" algn="l">
              <a:lnSpc>
                <a:spcPct val="100000"/>
              </a:lnSpc>
              <a:spcBef>
                <a:spcPts val="4705"/>
              </a:spcBef>
              <a:spcAft>
                <a:spcPts val="0"/>
              </a:spcAft>
              <a:buClr>
                <a:schemeClr val="dk1"/>
              </a:buClr>
              <a:buSzPts val="4200"/>
              <a:buFont typeface="Arial"/>
              <a:buNone/>
              <a:defRPr sz="4200"/>
            </a:lvl8pPr>
            <a:lvl9pPr marL="4114800" lvl="8" indent="-228600" algn="l">
              <a:lnSpc>
                <a:spcPct val="100000"/>
              </a:lnSpc>
              <a:spcBef>
                <a:spcPts val="4705"/>
              </a:spcBef>
              <a:spcAft>
                <a:spcPts val="0"/>
              </a:spcAft>
              <a:buClr>
                <a:schemeClr val="dk1"/>
              </a:buClr>
              <a:buSzPts val="4200"/>
              <a:buFont typeface="Arial"/>
              <a:buNone/>
              <a:defRPr sz="4200"/>
            </a:lvl9pPr>
          </a:lstStyle>
          <a:p/>
        </p:txBody>
      </p:sp>
      <p:sp>
        <p:nvSpPr>
          <p:cNvPr id="62" name="Google Shape;62;p9"/>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526366" y="2560320"/>
            <a:ext cx="16511915" cy="896112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13435"/>
              <a:buFont typeface="Arial"/>
              <a:buNone/>
              <a:defRPr sz="134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type="pic" idx="2"/>
          </p:nvPr>
        </p:nvSpPr>
        <p:spPr>
          <a:xfrm>
            <a:off x="21764800" y="5529580"/>
            <a:ext cx="25917775" cy="27292299"/>
          </a:xfrm>
          <a:prstGeom prst="rect">
            <a:avLst/>
          </a:prstGeom>
          <a:noFill/>
          <a:ln>
            <a:noFill/>
          </a:ln>
        </p:spPr>
      </p:sp>
      <p:sp>
        <p:nvSpPr>
          <p:cNvPr id="68" name="Google Shape;68;p10"/>
          <p:cNvSpPr txBox="1"/>
          <p:nvPr>
            <p:ph type="body" idx="1"/>
          </p:nvPr>
        </p:nvSpPr>
        <p:spPr>
          <a:xfrm>
            <a:off x="3526366" y="11521440"/>
            <a:ext cx="16511915" cy="2134489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525"/>
              </a:spcBef>
              <a:spcAft>
                <a:spcPts val="0"/>
              </a:spcAft>
              <a:buClr>
                <a:schemeClr val="dk1"/>
              </a:buClr>
              <a:buSzPts val="6720"/>
              <a:buFont typeface="Arial"/>
              <a:buNone/>
              <a:defRPr sz="6720"/>
            </a:lvl1pPr>
            <a:lvl2pPr marL="914400" lvl="1" indent="-228600" algn="l">
              <a:lnSpc>
                <a:spcPct val="100000"/>
              </a:lnSpc>
              <a:spcBef>
                <a:spcPts val="6585"/>
              </a:spcBef>
              <a:spcAft>
                <a:spcPts val="0"/>
              </a:spcAft>
              <a:buClr>
                <a:schemeClr val="dk1"/>
              </a:buClr>
              <a:buSzPts val="5880"/>
              <a:buFont typeface="Arial"/>
              <a:buNone/>
              <a:defRPr sz="5880"/>
            </a:lvl2pPr>
            <a:lvl3pPr marL="1371600" lvl="2" indent="-228600" algn="l">
              <a:lnSpc>
                <a:spcPct val="100000"/>
              </a:lnSpc>
              <a:spcBef>
                <a:spcPts val="5645"/>
              </a:spcBef>
              <a:spcAft>
                <a:spcPts val="0"/>
              </a:spcAft>
              <a:buClr>
                <a:schemeClr val="dk1"/>
              </a:buClr>
              <a:buSzPts val="5040"/>
              <a:buFont typeface="Arial"/>
              <a:buNone/>
              <a:defRPr sz="5040"/>
            </a:lvl3pPr>
            <a:lvl4pPr marL="1828800" lvl="3" indent="-228600" algn="l">
              <a:lnSpc>
                <a:spcPct val="100000"/>
              </a:lnSpc>
              <a:spcBef>
                <a:spcPts val="4705"/>
              </a:spcBef>
              <a:spcAft>
                <a:spcPts val="0"/>
              </a:spcAft>
              <a:buClr>
                <a:schemeClr val="dk1"/>
              </a:buClr>
              <a:buSzPts val="4200"/>
              <a:buFont typeface="Arial"/>
              <a:buNone/>
              <a:defRPr sz="4200"/>
            </a:lvl4pPr>
            <a:lvl5pPr marL="2286000" lvl="4" indent="-228600" algn="l">
              <a:lnSpc>
                <a:spcPct val="100000"/>
              </a:lnSpc>
              <a:spcBef>
                <a:spcPts val="4705"/>
              </a:spcBef>
              <a:spcAft>
                <a:spcPts val="0"/>
              </a:spcAft>
              <a:buClr>
                <a:schemeClr val="dk1"/>
              </a:buClr>
              <a:buSzPts val="4200"/>
              <a:buFont typeface="Arial"/>
              <a:buNone/>
              <a:defRPr sz="4200"/>
            </a:lvl5pPr>
            <a:lvl6pPr marL="2743200" lvl="5" indent="-228600" algn="l">
              <a:lnSpc>
                <a:spcPct val="100000"/>
              </a:lnSpc>
              <a:spcBef>
                <a:spcPts val="4705"/>
              </a:spcBef>
              <a:spcAft>
                <a:spcPts val="0"/>
              </a:spcAft>
              <a:buClr>
                <a:schemeClr val="dk1"/>
              </a:buClr>
              <a:buSzPts val="4200"/>
              <a:buFont typeface="Arial"/>
              <a:buNone/>
              <a:defRPr sz="4200"/>
            </a:lvl6pPr>
            <a:lvl7pPr marL="3200400" lvl="6" indent="-228600" algn="l">
              <a:lnSpc>
                <a:spcPct val="100000"/>
              </a:lnSpc>
              <a:spcBef>
                <a:spcPts val="4705"/>
              </a:spcBef>
              <a:spcAft>
                <a:spcPts val="0"/>
              </a:spcAft>
              <a:buClr>
                <a:schemeClr val="dk1"/>
              </a:buClr>
              <a:buSzPts val="4200"/>
              <a:buFont typeface="Arial"/>
              <a:buNone/>
              <a:defRPr sz="4200"/>
            </a:lvl7pPr>
            <a:lvl8pPr marL="3657600" lvl="7" indent="-228600" algn="l">
              <a:lnSpc>
                <a:spcPct val="100000"/>
              </a:lnSpc>
              <a:spcBef>
                <a:spcPts val="4705"/>
              </a:spcBef>
              <a:spcAft>
                <a:spcPts val="0"/>
              </a:spcAft>
              <a:buClr>
                <a:schemeClr val="dk1"/>
              </a:buClr>
              <a:buSzPts val="4200"/>
              <a:buFont typeface="Arial"/>
              <a:buNone/>
              <a:defRPr sz="4200"/>
            </a:lvl8pPr>
            <a:lvl9pPr marL="4114800" lvl="8" indent="-228600" algn="l">
              <a:lnSpc>
                <a:spcPct val="100000"/>
              </a:lnSpc>
              <a:spcBef>
                <a:spcPts val="4705"/>
              </a:spcBef>
              <a:spcAft>
                <a:spcPts val="0"/>
              </a:spcAft>
              <a:buClr>
                <a:schemeClr val="dk1"/>
              </a:buClr>
              <a:buSzPts val="4200"/>
              <a:buFont typeface="Arial"/>
              <a:buNone/>
              <a:defRPr sz="4200"/>
            </a:lvl9pPr>
          </a:lstStyle>
          <a:p/>
        </p:txBody>
      </p:sp>
      <p:sp>
        <p:nvSpPr>
          <p:cNvPr id="69" name="Google Shape;69;p10"/>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2559780" y="1537973"/>
            <a:ext cx="46076045" cy="6400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2"/>
              </a:buClr>
              <a:buSzPts val="24635"/>
              <a:buFont typeface="Arial"/>
              <a:buNone/>
              <a:defRPr sz="24635"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2559780" y="8961120"/>
            <a:ext cx="46076045" cy="25345393"/>
          </a:xfrm>
          <a:prstGeom prst="rect">
            <a:avLst/>
          </a:prstGeom>
          <a:noFill/>
          <a:ln>
            <a:noFill/>
          </a:ln>
        </p:spPr>
        <p:txBody>
          <a:bodyPr spcFirstLastPara="1" wrap="square" lIns="91425" tIns="45700" rIns="91425" bIns="45700" anchor="t" anchorCtr="0">
            <a:noAutofit/>
          </a:bodyPr>
          <a:lstStyle>
            <a:lvl1pPr marL="457200" marR="0" lvl="0" indent="-1365885" algn="l" rtl="0">
              <a:lnSpc>
                <a:spcPct val="100000"/>
              </a:lnSpc>
              <a:spcBef>
                <a:spcPts val="20065"/>
              </a:spcBef>
              <a:spcAft>
                <a:spcPts val="0"/>
              </a:spcAft>
              <a:buClr>
                <a:schemeClr val="dk1"/>
              </a:buClr>
              <a:buSzPts val="17915"/>
              <a:buFont typeface="Arial"/>
              <a:buChar char="•"/>
              <a:defRPr sz="17915" b="0" i="0" u="none" strike="noStrike" cap="none">
                <a:solidFill>
                  <a:schemeClr val="dk1"/>
                </a:solidFill>
                <a:latin typeface="Arial"/>
                <a:ea typeface="Arial"/>
                <a:cs typeface="Arial"/>
                <a:sym typeface="Arial"/>
              </a:defRPr>
            </a:lvl1pPr>
            <a:lvl2pPr marL="914400" marR="0" lvl="1" indent="-1223645" algn="l" rtl="0">
              <a:lnSpc>
                <a:spcPct val="100000"/>
              </a:lnSpc>
              <a:spcBef>
                <a:spcPts val="17555"/>
              </a:spcBef>
              <a:spcAft>
                <a:spcPts val="0"/>
              </a:spcAft>
              <a:buClr>
                <a:schemeClr val="dk1"/>
              </a:buClr>
              <a:buSzPts val="15675"/>
              <a:buFont typeface="Arial"/>
              <a:buChar char="–"/>
              <a:defRPr sz="15675" b="0" i="0" u="none" strike="noStrike" cap="none">
                <a:solidFill>
                  <a:schemeClr val="dk1"/>
                </a:solidFill>
                <a:latin typeface="Arial"/>
                <a:ea typeface="Arial"/>
                <a:cs typeface="Arial"/>
                <a:sym typeface="Arial"/>
              </a:defRPr>
            </a:lvl2pPr>
            <a:lvl3pPr marL="1371600" marR="0" lvl="2" indent="-1081405" algn="l" rtl="0">
              <a:lnSpc>
                <a:spcPct val="100000"/>
              </a:lnSpc>
              <a:spcBef>
                <a:spcPts val="15045"/>
              </a:spcBef>
              <a:spcAft>
                <a:spcPts val="0"/>
              </a:spcAft>
              <a:buClr>
                <a:schemeClr val="dk1"/>
              </a:buClr>
              <a:buSzPts val="13435"/>
              <a:buFont typeface="Arial"/>
              <a:buChar char="•"/>
              <a:defRPr sz="13435" b="0" i="0" u="none" strike="noStrike" cap="none">
                <a:solidFill>
                  <a:schemeClr val="dk1"/>
                </a:solidFill>
                <a:latin typeface="Arial"/>
                <a:ea typeface="Arial"/>
                <a:cs typeface="Arial"/>
                <a:sym typeface="Arial"/>
              </a:defRPr>
            </a:lvl3pPr>
            <a:lvl4pPr marL="1828800" marR="0" lvl="3"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4pPr>
            <a:lvl5pPr marL="2286000" marR="0" lvl="4"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5pPr>
            <a:lvl6pPr marL="2743200" marR="0" lvl="5"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6pPr>
            <a:lvl7pPr marL="3200400" marR="0" lvl="6"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7pPr>
            <a:lvl8pPr marL="3657600" marR="0" lvl="7"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8pPr>
            <a:lvl9pPr marL="4114800" marR="0" lvl="8" indent="-939800" algn="l" rtl="0">
              <a:lnSpc>
                <a:spcPct val="100000"/>
              </a:lnSpc>
              <a:spcBef>
                <a:spcPts val="12545"/>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9pPr>
          </a:lstStyle>
          <a:p/>
        </p:txBody>
      </p:sp>
      <p:sp>
        <p:nvSpPr>
          <p:cNvPr id="12" name="Google Shape;12;p1"/>
          <p:cNvSpPr txBox="1"/>
          <p:nvPr>
            <p:ph type="dt" idx="10"/>
          </p:nvPr>
        </p:nvSpPr>
        <p:spPr>
          <a:xfrm>
            <a:off x="2559780" y="34973259"/>
            <a:ext cx="11945641" cy="2667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784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13" name="Google Shape;13;p1"/>
          <p:cNvSpPr txBox="1"/>
          <p:nvPr>
            <p:ph type="ftr" idx="11"/>
          </p:nvPr>
        </p:nvSpPr>
        <p:spPr>
          <a:xfrm>
            <a:off x="17491831" y="34973259"/>
            <a:ext cx="16211942" cy="2667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784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14" name="Google Shape;14;p1"/>
          <p:cNvSpPr txBox="1"/>
          <p:nvPr>
            <p:ph type="sldNum" idx="12"/>
          </p:nvPr>
        </p:nvSpPr>
        <p:spPr>
          <a:xfrm>
            <a:off x="36690184" y="34973259"/>
            <a:ext cx="11945641" cy="26670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7840" b="0" i="0" u="none" strike="noStrike" cap="none">
                <a:solidFill>
                  <a:schemeClr val="dk1"/>
                </a:solidFill>
                <a:latin typeface="Arial"/>
                <a:ea typeface="Arial"/>
                <a:cs typeface="Arial"/>
                <a:sym typeface="Arial"/>
              </a:defRPr>
            </a:lvl1pPr>
            <a:lvl2pPr marL="0" marR="0" lvl="1" indent="0" algn="r" rtl="0">
              <a:spcBef>
                <a:spcPts val="0"/>
              </a:spcBef>
              <a:buNone/>
              <a:defRPr sz="7840" b="0" i="0" u="none" strike="noStrike" cap="none">
                <a:solidFill>
                  <a:schemeClr val="dk1"/>
                </a:solidFill>
                <a:latin typeface="Arial"/>
                <a:ea typeface="Arial"/>
                <a:cs typeface="Arial"/>
                <a:sym typeface="Arial"/>
              </a:defRPr>
            </a:lvl2pPr>
            <a:lvl3pPr marL="0" marR="0" lvl="2" indent="0" algn="r" rtl="0">
              <a:spcBef>
                <a:spcPts val="0"/>
              </a:spcBef>
              <a:buNone/>
              <a:defRPr sz="7840" b="0" i="0" u="none" strike="noStrike" cap="none">
                <a:solidFill>
                  <a:schemeClr val="dk1"/>
                </a:solidFill>
                <a:latin typeface="Arial"/>
                <a:ea typeface="Arial"/>
                <a:cs typeface="Arial"/>
                <a:sym typeface="Arial"/>
              </a:defRPr>
            </a:lvl3pPr>
            <a:lvl4pPr marL="0" marR="0" lvl="3" indent="0" algn="r" rtl="0">
              <a:spcBef>
                <a:spcPts val="0"/>
              </a:spcBef>
              <a:buNone/>
              <a:defRPr sz="7840" b="0" i="0" u="none" strike="noStrike" cap="none">
                <a:solidFill>
                  <a:schemeClr val="dk1"/>
                </a:solidFill>
                <a:latin typeface="Arial"/>
                <a:ea typeface="Arial"/>
                <a:cs typeface="Arial"/>
                <a:sym typeface="Arial"/>
              </a:defRPr>
            </a:lvl4pPr>
            <a:lvl5pPr marL="0" marR="0" lvl="4" indent="0" algn="r" rtl="0">
              <a:spcBef>
                <a:spcPts val="0"/>
              </a:spcBef>
              <a:buNone/>
              <a:defRPr sz="7840" b="0" i="0" u="none" strike="noStrike" cap="none">
                <a:solidFill>
                  <a:schemeClr val="dk1"/>
                </a:solidFill>
                <a:latin typeface="Arial"/>
                <a:ea typeface="Arial"/>
                <a:cs typeface="Arial"/>
                <a:sym typeface="Arial"/>
              </a:defRPr>
            </a:lvl5pPr>
            <a:lvl6pPr marL="0" marR="0" lvl="5" indent="0" algn="r" rtl="0">
              <a:spcBef>
                <a:spcPts val="0"/>
              </a:spcBef>
              <a:buNone/>
              <a:defRPr sz="7840" b="0" i="0" u="none" strike="noStrike" cap="none">
                <a:solidFill>
                  <a:schemeClr val="dk1"/>
                </a:solidFill>
                <a:latin typeface="Arial"/>
                <a:ea typeface="Arial"/>
                <a:cs typeface="Arial"/>
                <a:sym typeface="Arial"/>
              </a:defRPr>
            </a:lvl6pPr>
            <a:lvl7pPr marL="0" marR="0" lvl="6" indent="0" algn="r" rtl="0">
              <a:spcBef>
                <a:spcPts val="0"/>
              </a:spcBef>
              <a:buNone/>
              <a:defRPr sz="7840" b="0" i="0" u="none" strike="noStrike" cap="none">
                <a:solidFill>
                  <a:schemeClr val="dk1"/>
                </a:solidFill>
                <a:latin typeface="Arial"/>
                <a:ea typeface="Arial"/>
                <a:cs typeface="Arial"/>
                <a:sym typeface="Arial"/>
              </a:defRPr>
            </a:lvl7pPr>
            <a:lvl8pPr marL="0" marR="0" lvl="7" indent="0" algn="r" rtl="0">
              <a:spcBef>
                <a:spcPts val="0"/>
              </a:spcBef>
              <a:buNone/>
              <a:defRPr sz="7840" b="0" i="0" u="none" strike="noStrike" cap="none">
                <a:solidFill>
                  <a:schemeClr val="dk1"/>
                </a:solidFill>
                <a:latin typeface="Arial"/>
                <a:ea typeface="Arial"/>
                <a:cs typeface="Arial"/>
                <a:sym typeface="Arial"/>
              </a:defRPr>
            </a:lvl8pPr>
            <a:lvl9pPr marL="0" marR="0" lvl="8" indent="0" algn="r" rtl="0">
              <a:spcBef>
                <a:spcPts val="0"/>
              </a:spcBef>
              <a:buNone/>
              <a:defRPr sz="784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notesSlide" Target="../notesSlides/notesSlide1.xml"/><Relationship Id="rId18" Type="http://schemas.openxmlformats.org/officeDocument/2006/relationships/slideLayout" Target="../slideLayouts/slideLayout1.xml"/><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79AFF"/>
        </a:solidFill>
        <a:effectLst/>
      </p:bgPr>
    </p:bg>
    <p:spTree>
      <p:nvGrpSpPr>
        <p:cNvPr id="87" name="Shape 87"/>
        <p:cNvGrpSpPr/>
        <p:nvPr/>
      </p:nvGrpSpPr>
      <p:grpSpPr>
        <a:xfrm>
          <a:off x="0" y="0"/>
          <a:ext cx="0" cy="0"/>
          <a:chOff x="0" y="0"/>
          <a:chExt cx="0" cy="0"/>
        </a:xfrm>
      </p:grpSpPr>
      <p:sp>
        <p:nvSpPr>
          <p:cNvPr id="88" name="Google Shape;88;p13"/>
          <p:cNvSpPr/>
          <p:nvPr/>
        </p:nvSpPr>
        <p:spPr>
          <a:xfrm>
            <a:off x="457200" y="457200"/>
            <a:ext cx="11887200" cy="37490401"/>
          </a:xfrm>
          <a:prstGeom prst="roundRect">
            <a:avLst>
              <a:gd name="adj" fmla="val 8290"/>
            </a:avLst>
          </a:prstGeom>
          <a:solidFill>
            <a:srgbClr val="D6F0FA"/>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3"/>
          <p:cNvSpPr/>
          <p:nvPr/>
        </p:nvSpPr>
        <p:spPr>
          <a:xfrm>
            <a:off x="13258800" y="457200"/>
            <a:ext cx="24688800" cy="37490401"/>
          </a:xfrm>
          <a:prstGeom prst="roundRect">
            <a:avLst>
              <a:gd name="adj" fmla="val 4153"/>
            </a:avLst>
          </a:prstGeom>
          <a:solidFill>
            <a:srgbClr val="D6F0FA"/>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3"/>
          <p:cNvSpPr/>
          <p:nvPr/>
        </p:nvSpPr>
        <p:spPr>
          <a:xfrm>
            <a:off x="38862000" y="457200"/>
            <a:ext cx="11887200" cy="37490401"/>
          </a:xfrm>
          <a:prstGeom prst="roundRect">
            <a:avLst>
              <a:gd name="adj" fmla="val 8290"/>
            </a:avLst>
          </a:prstGeom>
          <a:solidFill>
            <a:srgbClr val="D6F0FA"/>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91" name="Google Shape;91;p13"/>
          <p:cNvCxnSpPr/>
          <p:nvPr/>
        </p:nvCxnSpPr>
        <p:spPr>
          <a:xfrm>
            <a:off x="12801600" y="0"/>
            <a:ext cx="0" cy="38404801"/>
          </a:xfrm>
          <a:prstGeom prst="straightConnector1">
            <a:avLst/>
          </a:prstGeom>
          <a:noFill/>
          <a:ln w="31750" cap="flat" cmpd="sng">
            <a:solidFill>
              <a:srgbClr val="202020"/>
            </a:solidFill>
            <a:prstDash val="solid"/>
            <a:miter lim="800000"/>
            <a:headEnd type="none" w="sm" len="sm"/>
            <a:tailEnd type="none" w="sm" len="sm"/>
          </a:ln>
        </p:spPr>
      </p:cxnSp>
      <p:cxnSp>
        <p:nvCxnSpPr>
          <p:cNvPr id="92" name="Google Shape;92;p13"/>
          <p:cNvCxnSpPr/>
          <p:nvPr/>
        </p:nvCxnSpPr>
        <p:spPr>
          <a:xfrm>
            <a:off x="38404800" y="0"/>
            <a:ext cx="0" cy="38404801"/>
          </a:xfrm>
          <a:prstGeom prst="straightConnector1">
            <a:avLst/>
          </a:prstGeom>
          <a:noFill/>
          <a:ln w="31750" cap="flat" cmpd="sng">
            <a:solidFill>
              <a:srgbClr val="202020"/>
            </a:solidFill>
            <a:prstDash val="solid"/>
            <a:miter lim="800000"/>
            <a:headEnd type="none" w="sm" len="sm"/>
            <a:tailEnd type="none" w="sm" len="sm"/>
          </a:ln>
        </p:spPr>
      </p:cxnSp>
      <p:sp>
        <p:nvSpPr>
          <p:cNvPr id="93" name="Google Shape;93;p13"/>
          <p:cNvSpPr/>
          <p:nvPr/>
        </p:nvSpPr>
        <p:spPr>
          <a:xfrm>
            <a:off x="13716000" y="914400"/>
            <a:ext cx="23774400" cy="2743200"/>
          </a:xfrm>
          <a:prstGeom prst="roundRect">
            <a:avLst>
              <a:gd name="adj" fmla="val 26875"/>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spcBef>
                <a:spcPts val="0"/>
              </a:spcBef>
              <a:spcAft>
                <a:spcPts val="0"/>
              </a:spcAft>
              <a:buNone/>
            </a:pPr>
            <a:r>
              <a:rPr lang="en-US"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CUỘC THI KHKT CẤP TỈNH DÀNH CHO HỌC SINH TRUNG HỌC</a:t>
            </a:r>
            <a:endParaRPr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ctr" rtl="0">
              <a:spcBef>
                <a:spcPts val="0"/>
              </a:spcBef>
              <a:spcAft>
                <a:spcPts val="0"/>
              </a:spcAft>
              <a:buNone/>
            </a:pPr>
            <a:r>
              <a:rPr lang="en-US"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NĂM HỌC 2021 - 2022</a:t>
            </a:r>
            <a:endParaRPr sz="55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4" name="Google Shape;94;p13"/>
          <p:cNvSpPr/>
          <p:nvPr/>
        </p:nvSpPr>
        <p:spPr>
          <a:xfrm>
            <a:off x="914400" y="3200400"/>
            <a:ext cx="10972800" cy="7315200"/>
          </a:xfrm>
          <a:prstGeom prst="roundRect">
            <a:avLst>
              <a:gd name="adj" fmla="val 9033"/>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Cà phê có vai trò quan trọng đối với người dân Kon Tum, đặc biệt là với đồng bào dân tộc thiểu số</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Sâu bệnh trên cây cà phê gây thiệt hại nặng nề cho bà con và các doanh nghiệp sản xuất, chế biến cà phê bản địa</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Cần giúp nhân dân, nhất là đồng bào dân tộc thiểu số nhận diện một số sâu bệnh thường gặp trên cây cà phê dễ dàng, thuận tiện</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5" name="Google Shape;95;p13"/>
          <p:cNvSpPr/>
          <p:nvPr/>
        </p:nvSpPr>
        <p:spPr>
          <a:xfrm>
            <a:off x="914400" y="9144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ĐẶT VẤN ĐỀ</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6" name="Google Shape;96;p13"/>
          <p:cNvSpPr/>
          <p:nvPr/>
        </p:nvSpPr>
        <p:spPr>
          <a:xfrm>
            <a:off x="914400" y="13258800"/>
            <a:ext cx="10972800" cy="59436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Xây dựng một mô hình giúp nhận diện các loại sâu bệnh trên cây cà phê qua </a:t>
            </a: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hình ảnh với độ chính xác cao</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Ứng dụng vào thực tiễn tại địa phương, giúp giảm thiểu thiệt hại do sâu bệnh gây ra</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7" name="Google Shape;97;p13"/>
          <p:cNvSpPr/>
          <p:nvPr/>
        </p:nvSpPr>
        <p:spPr>
          <a:xfrm>
            <a:off x="914400" y="109728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MỤC TIÊU DỰ ÁN</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8" name="Google Shape;98;p13"/>
          <p:cNvSpPr/>
          <p:nvPr/>
        </p:nvSpPr>
        <p:spPr>
          <a:xfrm>
            <a:off x="39318565" y="118872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ƯU ĐIỂM</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99" name="Google Shape;99;p13"/>
          <p:cNvSpPr/>
          <p:nvPr/>
        </p:nvSpPr>
        <p:spPr>
          <a:xfrm>
            <a:off x="39318565" y="14173200"/>
            <a:ext cx="10972800" cy="4572000"/>
          </a:xfrm>
          <a:prstGeom prst="roundRect">
            <a:avLst>
              <a:gd name="adj" fmla="val 17048"/>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Tỉ lệ nhận diện mang lại hiệu quả tương đối chính xác;</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Tiết kiệm thời gian, công sức, chi phí cho việc chẩn đoán so với các phương pháp hiện có;</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Ứng dụng di động gọn nhẹ, đơn giản, dễ sử dụng.</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0" name="Google Shape;100;p13"/>
          <p:cNvSpPr/>
          <p:nvPr/>
        </p:nvSpPr>
        <p:spPr>
          <a:xfrm>
            <a:off x="39318565" y="192024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NHƯỢC ĐIỂM</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1" name="Google Shape;101;p13"/>
          <p:cNvSpPr/>
          <p:nvPr/>
        </p:nvSpPr>
        <p:spPr>
          <a:xfrm>
            <a:off x="39319200" y="21488400"/>
            <a:ext cx="10972800" cy="5943600"/>
          </a:xfrm>
          <a:prstGeom prst="roundRect">
            <a:avLst>
              <a:gd name="adj" fmla="val 13550"/>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Mô hình vẫn chưa thực sự tối ưu, quá trình rèn luyện chưa đạt kết quả tốt nhất, tốc độ nhận diện còn chậm;</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Kích thước tập dữ liệu để rèn luyện còn hạn chế, cần được mở rộng và làm phong phú thêm;</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Cần bổ sung thêm cơ sở dữ liệu về sâu bệnh và các thông tin liên quan.</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2" name="Google Shape;102;p13"/>
          <p:cNvSpPr/>
          <p:nvPr/>
        </p:nvSpPr>
        <p:spPr>
          <a:xfrm>
            <a:off x="39319200" y="278892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HƯỚNG PHÁT TRIỂN</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3" name="Google Shape;103;p13"/>
          <p:cNvSpPr txBox="1"/>
          <p:nvPr/>
        </p:nvSpPr>
        <p:spPr>
          <a:xfrm>
            <a:off x="13258800" y="4005263"/>
            <a:ext cx="24689435" cy="5629910"/>
          </a:xfrm>
          <a:prstGeom prst="rect">
            <a:avLst/>
          </a:prstGeom>
          <a:noFill/>
          <a:ln>
            <a:noFill/>
          </a:ln>
        </p:spPr>
        <p:txBody>
          <a:bodyPr spcFirstLastPara="1" wrap="square" lIns="91425" tIns="45700" rIns="91425" bIns="45700" anchor="ctr" anchorCtr="1">
            <a:spAutoFit/>
          </a:bodyPr>
          <a:lstStyle/>
          <a:p>
            <a:pPr marL="0" marR="0" lvl="0" indent="0" algn="ctr" rtl="0">
              <a:lnSpc>
                <a:spcPct val="150000"/>
              </a:lnSpc>
              <a:spcBef>
                <a:spcPts val="0"/>
              </a:spcBef>
              <a:spcAft>
                <a:spcPts val="0"/>
              </a:spcAft>
              <a:buNone/>
            </a:pPr>
            <a:r>
              <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NGHIÊN CỨU NHẬN DIỆN</a:t>
            </a:r>
            <a:endPar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ctr" rtl="0">
              <a:lnSpc>
                <a:spcPct val="150000"/>
              </a:lnSpc>
              <a:spcBef>
                <a:spcPts val="0"/>
              </a:spcBef>
              <a:spcAft>
                <a:spcPts val="0"/>
              </a:spcAft>
              <a:buNone/>
            </a:pPr>
            <a:r>
              <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MỘT SỐ SÂU BỆNH THƯỜNG GẶP</a:t>
            </a:r>
            <a:endPar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ctr" rtl="0">
              <a:lnSpc>
                <a:spcPct val="150000"/>
              </a:lnSpc>
              <a:spcBef>
                <a:spcPts val="0"/>
              </a:spcBef>
              <a:spcAft>
                <a:spcPts val="0"/>
              </a:spcAft>
              <a:buNone/>
            </a:pPr>
            <a:r>
              <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TRÊN CÂY CÀ PHÊ QUA HÌNH THÁI CỦA LÁ</a:t>
            </a:r>
            <a:endParaRPr lang="en-US" sz="80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4" name="Google Shape;104;p13"/>
          <p:cNvSpPr/>
          <p:nvPr/>
        </p:nvSpPr>
        <p:spPr>
          <a:xfrm>
            <a:off x="39318565" y="30175835"/>
            <a:ext cx="10972800" cy="7315200"/>
          </a:xfrm>
          <a:prstGeom prst="roundRect">
            <a:avLst>
              <a:gd name="adj" fmla="val 9760"/>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Cải tiến mô hình, cải tiến phương pháp luyện để khai thác hết tiềm năng của mô hình, thử nghiệm với những mô hình mới;</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Thu thập thêm dữ liệu, xây dựng một bộ cơ sở dữ liệu trung tâm;</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Hoàn thiện, phát triển thêm tính năng cho ứng dụng di động;</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Hợp tác với các nhà nghiên cứu về cây cà phê để tiếp tục hoàn thiện dự án.</a:t>
            </a: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24" name="Google Shape;124;p13"/>
          <p:cNvSpPr/>
          <p:nvPr/>
        </p:nvSpPr>
        <p:spPr>
          <a:xfrm>
            <a:off x="914400" y="196596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a:solidFill>
                  <a:schemeClr val="dk1"/>
                </a:solidFill>
                <a:latin typeface="Comfortaa" panose="00000500000000000000"/>
                <a:ea typeface="Comfortaa" panose="00000500000000000000"/>
                <a:cs typeface="Comfortaa" panose="00000500000000000000"/>
                <a:sym typeface="Comfortaa" panose="00000500000000000000"/>
              </a:rPr>
              <a:t>ỨNG DỤNG</a:t>
            </a:r>
            <a:endParaRPr sz="4800" b="1">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25" name="Google Shape;125;p13"/>
          <p:cNvSpPr/>
          <p:nvPr/>
        </p:nvSpPr>
        <p:spPr>
          <a:xfrm>
            <a:off x="914400" y="21945600"/>
            <a:ext cx="10972800" cy="15545435"/>
          </a:xfrm>
          <a:prstGeom prst="roundRect">
            <a:avLst>
              <a:gd name="adj" fmla="val 8298"/>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4000">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27" name="Google Shape;127;p13" descr="app"/>
          <p:cNvPicPr preferRelativeResize="0"/>
          <p:nvPr/>
        </p:nvPicPr>
        <p:blipFill rotWithShape="1">
          <a:blip r:embed="rId1"/>
          <a:srcRect/>
          <a:stretch>
            <a:fillRect/>
          </a:stretch>
        </p:blipFill>
        <p:spPr>
          <a:xfrm>
            <a:off x="1862455" y="22401657"/>
            <a:ext cx="9074785" cy="4806315"/>
          </a:xfrm>
          <a:prstGeom prst="rect">
            <a:avLst/>
          </a:prstGeom>
          <a:noFill/>
          <a:ln w="19050">
            <a:solidFill>
              <a:schemeClr val="tx1"/>
            </a:solidFill>
          </a:ln>
        </p:spPr>
      </p:pic>
      <p:sp>
        <p:nvSpPr>
          <p:cNvPr id="128" name="Google Shape;128;p13"/>
          <p:cNvSpPr txBox="1"/>
          <p:nvPr/>
        </p:nvSpPr>
        <p:spPr>
          <a:xfrm>
            <a:off x="1256665" y="27444700"/>
            <a:ext cx="10328910" cy="45218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600">
                <a:solidFill>
                  <a:schemeClr val="dk1"/>
                </a:solidFill>
                <a:latin typeface="Comfortaa" panose="00000500000000000000"/>
                <a:ea typeface="Comfortaa" panose="00000500000000000000"/>
                <a:cs typeface="Comfortaa" panose="00000500000000000000"/>
                <a:sym typeface="Comfortaa" panose="00000500000000000000"/>
              </a:rPr>
              <a:t>• </a:t>
            </a:r>
            <a:r>
              <a:rPr lang="en-US" sz="3600">
                <a:solidFill>
                  <a:schemeClr val="dk1"/>
                </a:solidFill>
                <a:latin typeface="Comfortaa" panose="00000500000000000000"/>
                <a:ea typeface="Comfortaa" panose="00000500000000000000"/>
                <a:cs typeface="Comfortaa" panose="00000500000000000000"/>
                <a:sym typeface="Comfortaa" panose="00000500000000000000"/>
              </a:rPr>
              <a:t>Ứng dụng cho phép người dùng gửi hình ảnh lên máy chủ. Máy chủ tiếp nhận ảnh, xử lý ảnh bằng mô hình được xây dựng, rồi trả kết quả chẩn đoán về lại ứng dụng;</a:t>
            </a:r>
            <a:endParaRPr lang="en-US" sz="3600">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lang="en-US" sz="3600">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a:solidFill>
                  <a:schemeClr val="dk1"/>
                </a:solidFill>
                <a:latin typeface="Comfortaa" panose="00000500000000000000"/>
                <a:ea typeface="Comfortaa" panose="00000500000000000000"/>
                <a:cs typeface="Comfortaa" panose="00000500000000000000"/>
                <a:sym typeface="Comfortaa" panose="00000500000000000000"/>
              </a:rPr>
              <a:t>• Ứng dụng được thiết kế đơn giản, gọn nhẹ, dễ sử dụng với bà con, đặc </a:t>
            </a:r>
            <a:r>
              <a:rPr lang="en-US" sz="3600">
                <a:solidFill>
                  <a:schemeClr val="dk1"/>
                </a:solidFill>
                <a:latin typeface="Comfortaa" panose="00000500000000000000"/>
                <a:ea typeface="Comfortaa" panose="00000500000000000000"/>
                <a:cs typeface="Comfortaa" panose="00000500000000000000"/>
                <a:sym typeface="Comfortaa" panose="00000500000000000000"/>
              </a:rPr>
              <a:t>biệt là đồng bào dân tộc thiểu số.</a:t>
            </a:r>
            <a:endParaRPr lang="en-US" sz="3600">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30" name="Google Shape;130;p13"/>
          <p:cNvPicPr preferRelativeResize="0"/>
          <p:nvPr/>
        </p:nvPicPr>
        <p:blipFill>
          <a:blip r:embed="rId2">
            <a:alphaModFix amt="25000"/>
          </a:blip>
          <a:stretch>
            <a:fillRect/>
          </a:stretch>
        </p:blipFill>
        <p:spPr>
          <a:xfrm>
            <a:off x="42519600" y="21996400"/>
            <a:ext cx="4572000" cy="4572000"/>
          </a:xfrm>
          <a:prstGeom prst="rect">
            <a:avLst/>
          </a:prstGeom>
          <a:noFill/>
          <a:ln>
            <a:noFill/>
          </a:ln>
        </p:spPr>
      </p:pic>
      <p:pic>
        <p:nvPicPr>
          <p:cNvPr id="131" name="Google Shape;131;p13"/>
          <p:cNvPicPr preferRelativeResize="0"/>
          <p:nvPr/>
        </p:nvPicPr>
        <p:blipFill>
          <a:blip r:embed="rId3">
            <a:alphaModFix amt="25000"/>
          </a:blip>
          <a:stretch>
            <a:fillRect/>
          </a:stretch>
        </p:blipFill>
        <p:spPr>
          <a:xfrm>
            <a:off x="42518965" y="14173200"/>
            <a:ext cx="4572000" cy="4572000"/>
          </a:xfrm>
          <a:prstGeom prst="rect">
            <a:avLst/>
          </a:prstGeom>
          <a:noFill/>
          <a:ln>
            <a:noFill/>
          </a:ln>
        </p:spPr>
      </p:pic>
      <p:pic>
        <p:nvPicPr>
          <p:cNvPr id="132" name="Google Shape;132;p13"/>
          <p:cNvPicPr preferRelativeResize="0"/>
          <p:nvPr/>
        </p:nvPicPr>
        <p:blipFill>
          <a:blip r:embed="rId4">
            <a:alphaModFix amt="25000"/>
          </a:blip>
          <a:stretch>
            <a:fillRect/>
          </a:stretch>
        </p:blipFill>
        <p:spPr>
          <a:xfrm>
            <a:off x="42518653" y="31434408"/>
            <a:ext cx="4572000" cy="4572000"/>
          </a:xfrm>
          <a:prstGeom prst="rect">
            <a:avLst/>
          </a:prstGeom>
          <a:noFill/>
          <a:ln>
            <a:noFill/>
          </a:ln>
        </p:spPr>
      </p:pic>
      <p:pic>
        <p:nvPicPr>
          <p:cNvPr id="133" name="Google Shape;133;p13"/>
          <p:cNvPicPr preferRelativeResize="0"/>
          <p:nvPr/>
        </p:nvPicPr>
        <p:blipFill>
          <a:blip r:embed="rId5">
            <a:alphaModFix amt="25000"/>
          </a:blip>
          <a:stretch>
            <a:fillRect/>
          </a:stretch>
        </p:blipFill>
        <p:spPr>
          <a:xfrm>
            <a:off x="4114800" y="4534535"/>
            <a:ext cx="4572000" cy="4572000"/>
          </a:xfrm>
          <a:prstGeom prst="rect">
            <a:avLst/>
          </a:prstGeom>
          <a:noFill/>
          <a:ln>
            <a:noFill/>
          </a:ln>
        </p:spPr>
      </p:pic>
      <p:pic>
        <p:nvPicPr>
          <p:cNvPr id="134" name="Google Shape;134;p13"/>
          <p:cNvPicPr preferRelativeResize="0"/>
          <p:nvPr/>
        </p:nvPicPr>
        <p:blipFill>
          <a:blip r:embed="rId6">
            <a:alphaModFix amt="25000"/>
          </a:blip>
          <a:stretch>
            <a:fillRect/>
          </a:stretch>
        </p:blipFill>
        <p:spPr>
          <a:xfrm>
            <a:off x="4115088" y="13944600"/>
            <a:ext cx="4572000" cy="4572000"/>
          </a:xfrm>
          <a:prstGeom prst="rect">
            <a:avLst/>
          </a:prstGeom>
          <a:noFill/>
          <a:ln>
            <a:noFill/>
          </a:ln>
        </p:spPr>
      </p:pic>
      <p:sp>
        <p:nvSpPr>
          <p:cNvPr id="1" name="Google Shape;96;p13"/>
          <p:cNvSpPr/>
          <p:nvPr/>
        </p:nvSpPr>
        <p:spPr>
          <a:xfrm>
            <a:off x="13716000" y="11132820"/>
            <a:ext cx="11658600" cy="82296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p>
            <a:pPr marL="0" marR="0" lvl="0" indent="0" algn="just" rtl="0">
              <a:spcBef>
                <a:spcPts val="0"/>
              </a:spcBef>
              <a:spcAft>
                <a:spcPts val="0"/>
              </a:spcAft>
              <a:buNone/>
            </a:pPr>
            <a:endParaRPr sz="40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3" name="Google Shape;97;p13"/>
          <p:cNvSpPr/>
          <p:nvPr/>
        </p:nvSpPr>
        <p:spPr>
          <a:xfrm>
            <a:off x="14973300" y="10218420"/>
            <a:ext cx="91440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KẾ HOẠCH NGHIÊN CỨU</a:t>
            </a:r>
            <a:endPar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5" name="Google Shape;96;p13"/>
          <p:cNvSpPr/>
          <p:nvPr/>
        </p:nvSpPr>
        <p:spPr>
          <a:xfrm>
            <a:off x="20123150" y="12345035"/>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p>
            <a:pPr marL="0" marR="0" lvl="0" indent="0" algn="just" rtl="0">
              <a:spcBef>
                <a:spcPts val="0"/>
              </a:spcBef>
              <a:spcAft>
                <a:spcPts val="0"/>
              </a:spcAft>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Nghiên cứu các mô hình và các Siêu tham số phù hợp để giải quyết bài toán</a:t>
            </a:r>
            <a:endPar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7" name="Google Shape;96;p13"/>
          <p:cNvSpPr/>
          <p:nvPr/>
        </p:nvSpPr>
        <p:spPr>
          <a:xfrm>
            <a:off x="14309090" y="15996285"/>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p>
            <a:pPr marL="0" marR="0" lvl="0" indent="0" algn="just" rtl="0">
              <a:spcBef>
                <a:spcPts val="0"/>
              </a:spcBef>
              <a:spcAft>
                <a:spcPts val="0"/>
              </a:spcAft>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Xây dựng hệ thống máy chủ và ứng dụng di động để áp dụng mô hình vào thực tế</a:t>
            </a:r>
            <a:endPar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4" name="Google Shape;96;p13"/>
          <p:cNvSpPr/>
          <p:nvPr/>
        </p:nvSpPr>
        <p:spPr>
          <a:xfrm>
            <a:off x="20123150" y="15996285"/>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p>
            <a:pPr marL="0" marR="0" lvl="0" indent="0" algn="just" rtl="0">
              <a:spcBef>
                <a:spcPts val="0"/>
              </a:spcBef>
              <a:spcAft>
                <a:spcPts val="0"/>
              </a:spcAft>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Thử nghiệm, đo đạc và chọn ra mô hình phù hợp nhất</a:t>
            </a:r>
            <a:endPar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5" name="Google Shape;96;p13"/>
          <p:cNvSpPr/>
          <p:nvPr/>
        </p:nvSpPr>
        <p:spPr>
          <a:xfrm>
            <a:off x="14309090" y="12345035"/>
            <a:ext cx="4572000" cy="27432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p>
            <a:pPr marL="0" marR="0" lvl="0" indent="0" algn="just" rtl="0">
              <a:spcBef>
                <a:spcPts val="0"/>
              </a:spcBef>
              <a:spcAft>
                <a:spcPts val="0"/>
              </a:spcAft>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Thu thập và tiền xử lý dữ liệu</a:t>
            </a:r>
            <a:endPar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cxnSp>
        <p:nvCxnSpPr>
          <p:cNvPr id="17" name="Straight Arrow Connector 16"/>
          <p:cNvCxnSpPr>
            <a:stCxn id="15" idx="3"/>
            <a:endCxn id="5" idx="1"/>
          </p:cNvCxnSpPr>
          <p:nvPr/>
        </p:nvCxnSpPr>
        <p:spPr>
          <a:xfrm>
            <a:off x="18881090" y="13716635"/>
            <a:ext cx="1242060" cy="0"/>
          </a:xfrm>
          <a:prstGeom prst="straightConnector1">
            <a:avLst/>
          </a:prstGeom>
          <a:ln w="63500" cmpd="sng">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14" idx="0"/>
          </p:cNvCxnSpPr>
          <p:nvPr/>
        </p:nvCxnSpPr>
        <p:spPr>
          <a:xfrm>
            <a:off x="22409150" y="15088235"/>
            <a:ext cx="0" cy="908050"/>
          </a:xfrm>
          <a:prstGeom prst="straightConnector1">
            <a:avLst/>
          </a:prstGeom>
          <a:ln w="63500" cmpd="sng">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1"/>
            <a:endCxn id="7" idx="3"/>
          </p:cNvCxnSpPr>
          <p:nvPr/>
        </p:nvCxnSpPr>
        <p:spPr>
          <a:xfrm flipH="1">
            <a:off x="18881090" y="17367885"/>
            <a:ext cx="1242060" cy="0"/>
          </a:xfrm>
          <a:prstGeom prst="straightConnector1">
            <a:avLst/>
          </a:prstGeom>
          <a:ln w="63500" cmpd="sng">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2" name="Google Shape;96;p13"/>
          <p:cNvSpPr/>
          <p:nvPr/>
        </p:nvSpPr>
        <p:spPr>
          <a:xfrm>
            <a:off x="25831800" y="11132820"/>
            <a:ext cx="11658600" cy="8229600"/>
          </a:xfrm>
          <a:prstGeom prst="roundRect">
            <a:avLst>
              <a:gd name="adj" fmla="val 16495"/>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p>
            <a:pPr marL="0" marR="0" lvl="0" indent="0" algn="just" rtl="0">
              <a:spcBef>
                <a:spcPts val="0"/>
              </a:spcBef>
              <a:spcAft>
                <a:spcPts val="0"/>
              </a:spcAft>
              <a:buNone/>
            </a:pPr>
            <a:endParaRPr sz="40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06" name="Google Shape;106;p13" descr="image1"/>
          <p:cNvPicPr preferRelativeResize="0"/>
          <p:nvPr/>
        </p:nvPicPr>
        <p:blipFill rotWithShape="1">
          <a:blip r:embed="rId7"/>
          <a:srcRect l="2446" t="5021" r="2221" b="9204"/>
          <a:stretch>
            <a:fillRect/>
          </a:stretch>
        </p:blipFill>
        <p:spPr>
          <a:xfrm>
            <a:off x="26748105" y="12527915"/>
            <a:ext cx="4237355" cy="2618740"/>
          </a:xfrm>
          <a:prstGeom prst="rect">
            <a:avLst/>
          </a:prstGeom>
          <a:noFill/>
          <a:ln>
            <a:noFill/>
          </a:ln>
        </p:spPr>
      </p:pic>
      <p:cxnSp>
        <p:nvCxnSpPr>
          <p:cNvPr id="25" name="Google Shape;111;p13"/>
          <p:cNvCxnSpPr>
            <a:endCxn id="22" idx="2"/>
          </p:cNvCxnSpPr>
          <p:nvPr/>
        </p:nvCxnSpPr>
        <p:spPr>
          <a:xfrm>
            <a:off x="31661100" y="11132820"/>
            <a:ext cx="0" cy="8229600"/>
          </a:xfrm>
          <a:prstGeom prst="straightConnector1">
            <a:avLst/>
          </a:prstGeom>
          <a:noFill/>
          <a:ln w="19050" cap="flat" cmpd="sng">
            <a:solidFill>
              <a:schemeClr val="dk1"/>
            </a:solidFill>
            <a:prstDash val="solid"/>
            <a:miter lim="800000"/>
            <a:headEnd type="none" w="sm" len="sm"/>
            <a:tailEnd type="none" w="sm" len="sm"/>
          </a:ln>
        </p:spPr>
      </p:cxnSp>
      <p:pic>
        <p:nvPicPr>
          <p:cNvPr id="108" name="Google Shape;108;p13" descr="image3"/>
          <p:cNvPicPr preferRelativeResize="0"/>
          <p:nvPr/>
        </p:nvPicPr>
        <p:blipFill rotWithShape="1">
          <a:blip r:embed="rId8"/>
          <a:srcRect l="1468" t="1639" r="1377" b="1913"/>
          <a:stretch>
            <a:fillRect/>
          </a:stretch>
        </p:blipFill>
        <p:spPr>
          <a:xfrm>
            <a:off x="32466280" y="12527280"/>
            <a:ext cx="4237990" cy="2619375"/>
          </a:xfrm>
          <a:prstGeom prst="rect">
            <a:avLst/>
          </a:prstGeom>
          <a:noFill/>
          <a:ln>
            <a:noFill/>
          </a:ln>
        </p:spPr>
      </p:pic>
      <p:sp>
        <p:nvSpPr>
          <p:cNvPr id="118" name="Google Shape;118;p13"/>
          <p:cNvSpPr/>
          <p:nvPr/>
        </p:nvSpPr>
        <p:spPr>
          <a:xfrm>
            <a:off x="27089100" y="10218420"/>
            <a:ext cx="91440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XỬ LÝ DỮ LIỆU</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09" name="Google Shape;109;p13"/>
          <p:cNvSpPr txBox="1"/>
          <p:nvPr/>
        </p:nvSpPr>
        <p:spPr>
          <a:xfrm>
            <a:off x="26320750" y="15640685"/>
            <a:ext cx="4990465" cy="30448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Tổng hợp dữ liệu từ các vùng trồng nhiều cà phê tại tỉnh Kon Tum và các nguồn khác, tạo thành một tập dữ liệu thô.</a:t>
            </a:r>
            <a:endPar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10" name="Google Shape;110;p13"/>
          <p:cNvSpPr txBox="1"/>
          <p:nvPr/>
        </p:nvSpPr>
        <p:spPr>
          <a:xfrm>
            <a:off x="32143700" y="15603220"/>
            <a:ext cx="4786630" cy="30448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Các vùng sâu bệnh được cắt ra để thuận tiện xử lí, chia thành 3 tập con với tỉ lệ 70-15-15 để rèn luyện cho các mô hình.</a:t>
            </a:r>
            <a:endParaRPr sz="32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26" name="Google Shape;107;p13"/>
          <p:cNvSpPr/>
          <p:nvPr/>
        </p:nvSpPr>
        <p:spPr>
          <a:xfrm>
            <a:off x="13717270" y="20574635"/>
            <a:ext cx="23773765" cy="16916400"/>
          </a:xfrm>
          <a:prstGeom prst="roundRect">
            <a:avLst>
              <a:gd name="adj" fmla="val 7060"/>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7" name="Google Shape;112;p13" descr="accuracy"/>
          <p:cNvPicPr preferRelativeResize="0"/>
          <p:nvPr/>
        </p:nvPicPr>
        <p:blipFill rotWithShape="1">
          <a:blip r:embed="rId9"/>
          <a:srcRect/>
          <a:stretch>
            <a:fillRect/>
          </a:stretch>
        </p:blipFill>
        <p:spPr>
          <a:xfrm>
            <a:off x="14084300" y="27712035"/>
            <a:ext cx="6026785" cy="4519930"/>
          </a:xfrm>
          <a:prstGeom prst="rect">
            <a:avLst/>
          </a:prstGeom>
          <a:noFill/>
          <a:ln>
            <a:noFill/>
          </a:ln>
        </p:spPr>
      </p:pic>
      <p:pic>
        <p:nvPicPr>
          <p:cNvPr id="28" name="Google Shape;113;p13" descr="loss"/>
          <p:cNvPicPr preferRelativeResize="0"/>
          <p:nvPr/>
        </p:nvPicPr>
        <p:blipFill rotWithShape="1">
          <a:blip r:embed="rId10"/>
          <a:srcRect/>
          <a:stretch>
            <a:fillRect/>
          </a:stretch>
        </p:blipFill>
        <p:spPr>
          <a:xfrm>
            <a:off x="19557365" y="27712035"/>
            <a:ext cx="6026785" cy="4519930"/>
          </a:xfrm>
          <a:prstGeom prst="rect">
            <a:avLst/>
          </a:prstGeom>
          <a:noFill/>
          <a:ln>
            <a:noFill/>
          </a:ln>
        </p:spPr>
      </p:pic>
      <p:pic>
        <p:nvPicPr>
          <p:cNvPr id="29" name="Google Shape;114;p13" descr="val_accuracy"/>
          <p:cNvPicPr preferRelativeResize="0"/>
          <p:nvPr/>
        </p:nvPicPr>
        <p:blipFill rotWithShape="1">
          <a:blip r:embed="rId11"/>
          <a:srcRect/>
          <a:stretch>
            <a:fillRect/>
          </a:stretch>
        </p:blipFill>
        <p:spPr>
          <a:xfrm>
            <a:off x="14084300" y="31922720"/>
            <a:ext cx="6026785" cy="4519930"/>
          </a:xfrm>
          <a:prstGeom prst="rect">
            <a:avLst/>
          </a:prstGeom>
          <a:noFill/>
          <a:ln>
            <a:noFill/>
          </a:ln>
        </p:spPr>
      </p:pic>
      <p:pic>
        <p:nvPicPr>
          <p:cNvPr id="30" name="Google Shape;115;p13" descr="val_loss"/>
          <p:cNvPicPr preferRelativeResize="0"/>
          <p:nvPr/>
        </p:nvPicPr>
        <p:blipFill rotWithShape="1">
          <a:blip r:embed="rId12"/>
          <a:srcRect/>
          <a:stretch>
            <a:fillRect/>
          </a:stretch>
        </p:blipFill>
        <p:spPr>
          <a:xfrm>
            <a:off x="19543395" y="31922720"/>
            <a:ext cx="6026785" cy="4519930"/>
          </a:xfrm>
          <a:prstGeom prst="rect">
            <a:avLst/>
          </a:prstGeom>
          <a:noFill/>
          <a:ln>
            <a:noFill/>
          </a:ln>
        </p:spPr>
      </p:pic>
      <p:pic>
        <p:nvPicPr>
          <p:cNvPr id="31" name="Google Shape;116;p13" descr="xception_matrix"/>
          <p:cNvPicPr preferRelativeResize="0"/>
          <p:nvPr/>
        </p:nvPicPr>
        <p:blipFill rotWithShape="1">
          <a:blip r:embed="rId13"/>
          <a:srcRect l="1622" t="1840" r="8141" b="1632"/>
          <a:stretch>
            <a:fillRect/>
          </a:stretch>
        </p:blipFill>
        <p:spPr>
          <a:xfrm>
            <a:off x="26446480" y="25037415"/>
            <a:ext cx="10624185" cy="11365865"/>
          </a:xfrm>
          <a:prstGeom prst="rect">
            <a:avLst/>
          </a:prstGeom>
          <a:noFill/>
          <a:ln w="19050" cmpd="sng">
            <a:solidFill>
              <a:schemeClr val="tx1"/>
            </a:solidFill>
            <a:prstDash val="solid"/>
          </a:ln>
        </p:spPr>
      </p:pic>
      <p:sp>
        <p:nvSpPr>
          <p:cNvPr id="32" name="Google Shape;117;p13"/>
          <p:cNvSpPr/>
          <p:nvPr/>
        </p:nvSpPr>
        <p:spPr>
          <a:xfrm>
            <a:off x="19660870" y="19659600"/>
            <a:ext cx="118872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1">
            <a:noAutofit/>
          </a:bodyPr>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NGHIÊN CỨU MÔ HÌNH</a:t>
            </a:r>
            <a:endParaRPr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33" name="Google Shape;119;p13" descr="result"/>
          <p:cNvPicPr preferRelativeResize="0"/>
          <p:nvPr/>
        </p:nvPicPr>
        <p:blipFill rotWithShape="1">
          <a:blip r:embed="rId14"/>
          <a:srcRect l="576" t="1971" r="568" b="667"/>
          <a:stretch>
            <a:fillRect/>
          </a:stretch>
        </p:blipFill>
        <p:spPr>
          <a:xfrm>
            <a:off x="27948890" y="21917025"/>
            <a:ext cx="7519670" cy="2132965"/>
          </a:xfrm>
          <a:prstGeom prst="rect">
            <a:avLst/>
          </a:prstGeom>
          <a:noFill/>
          <a:ln w="19050">
            <a:solidFill>
              <a:schemeClr val="tx1"/>
            </a:solidFill>
          </a:ln>
        </p:spPr>
      </p:pic>
      <p:sp>
        <p:nvSpPr>
          <p:cNvPr id="34" name="Google Shape;120;p13"/>
          <p:cNvSpPr txBox="1"/>
          <p:nvPr/>
        </p:nvSpPr>
        <p:spPr>
          <a:xfrm>
            <a:off x="14034770" y="36459796"/>
            <a:ext cx="11891010" cy="52197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8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Biểu đồ của các thông số trong quá trình học của các mô hình</a:t>
            </a:r>
            <a:endParaRPr sz="2800">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35" name="Google Shape;121;p13"/>
          <p:cNvSpPr txBox="1"/>
          <p:nvPr/>
        </p:nvSpPr>
        <p:spPr>
          <a:xfrm>
            <a:off x="27769185" y="24171910"/>
            <a:ext cx="7978140" cy="5207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800">
                <a:solidFill>
                  <a:schemeClr val="dk1"/>
                </a:solidFill>
                <a:latin typeface="Comfortaa" panose="00000500000000000000"/>
                <a:ea typeface="Comfortaa" panose="00000500000000000000"/>
                <a:cs typeface="Comfortaa" panose="00000500000000000000"/>
                <a:sym typeface="Comfortaa" panose="00000500000000000000"/>
              </a:rPr>
              <a:t>Kết quả đo độ chính xác của các mô hình</a:t>
            </a:r>
            <a:endParaRPr sz="2800">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36" name="Google Shape;122;p13"/>
          <p:cNvSpPr txBox="1"/>
          <p:nvPr/>
        </p:nvSpPr>
        <p:spPr>
          <a:xfrm>
            <a:off x="27129739" y="36450017"/>
            <a:ext cx="9517380" cy="52197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800">
                <a:solidFill>
                  <a:schemeClr val="dk1"/>
                </a:solidFill>
                <a:latin typeface="Comfortaa" panose="00000500000000000000"/>
                <a:ea typeface="Comfortaa" panose="00000500000000000000"/>
                <a:cs typeface="Comfortaa" panose="00000500000000000000"/>
                <a:sym typeface="Comfortaa" panose="00000500000000000000"/>
              </a:rPr>
              <a:t>Confusion Matrix của mô hình tốt nhất (Xception)</a:t>
            </a:r>
            <a:endParaRPr sz="2800">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56" name="Picture 55" descr="11_list_of_architectures"/>
          <p:cNvPicPr>
            <a:picLocks noChangeAspect="1"/>
          </p:cNvPicPr>
          <p:nvPr/>
        </p:nvPicPr>
        <p:blipFill>
          <a:blip r:embed="rId15"/>
          <a:srcRect l="654" t="1333" r="865" b="2608"/>
          <a:stretch>
            <a:fillRect/>
          </a:stretch>
        </p:blipFill>
        <p:spPr>
          <a:xfrm>
            <a:off x="16583660" y="21847175"/>
            <a:ext cx="6506210" cy="2105025"/>
          </a:xfrm>
          <a:prstGeom prst="rect">
            <a:avLst/>
          </a:prstGeom>
          <a:ln w="19050">
            <a:solidFill>
              <a:schemeClr val="tx1"/>
            </a:solidFill>
          </a:ln>
        </p:spPr>
      </p:pic>
      <p:pic>
        <p:nvPicPr>
          <p:cNvPr id="57" name="Picture 56" descr="11_hyperparameters"/>
          <p:cNvPicPr>
            <a:picLocks noChangeAspect="1"/>
          </p:cNvPicPr>
          <p:nvPr/>
        </p:nvPicPr>
        <p:blipFill>
          <a:blip r:embed="rId16"/>
          <a:stretch>
            <a:fillRect/>
          </a:stretch>
        </p:blipFill>
        <p:spPr>
          <a:xfrm>
            <a:off x="15104110" y="24751665"/>
            <a:ext cx="9467215" cy="2191385"/>
          </a:xfrm>
          <a:prstGeom prst="rect">
            <a:avLst/>
          </a:prstGeom>
          <a:ln w="19050">
            <a:solidFill>
              <a:schemeClr val="tx1"/>
            </a:solidFill>
          </a:ln>
        </p:spPr>
      </p:pic>
      <p:sp>
        <p:nvSpPr>
          <p:cNvPr id="61" name="Google Shape;121;p13"/>
          <p:cNvSpPr txBox="1"/>
          <p:nvPr/>
        </p:nvSpPr>
        <p:spPr>
          <a:xfrm>
            <a:off x="15541625" y="24022050"/>
            <a:ext cx="8591550" cy="5207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800">
                <a:solidFill>
                  <a:schemeClr val="dk1"/>
                </a:solidFill>
                <a:latin typeface="Comfortaa" panose="00000500000000000000"/>
                <a:ea typeface="Comfortaa" panose="00000500000000000000"/>
                <a:cs typeface="Comfortaa" panose="00000500000000000000"/>
                <a:sym typeface="Comfortaa" panose="00000500000000000000"/>
              </a:rPr>
              <a:t>Thông số của các kiến trúc được thử nghiệm</a:t>
            </a:r>
            <a:endParaRPr lang="en-US" sz="2800">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62" name="Google Shape;121;p13"/>
          <p:cNvSpPr txBox="1"/>
          <p:nvPr/>
        </p:nvSpPr>
        <p:spPr>
          <a:xfrm>
            <a:off x="16728440" y="27068780"/>
            <a:ext cx="6217920" cy="5207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800">
                <a:solidFill>
                  <a:schemeClr val="dk1"/>
                </a:solidFill>
                <a:latin typeface="Comfortaa" panose="00000500000000000000"/>
                <a:ea typeface="Comfortaa" panose="00000500000000000000"/>
                <a:cs typeface="Comfortaa" panose="00000500000000000000"/>
                <a:sym typeface="Comfortaa" panose="00000500000000000000"/>
              </a:rPr>
              <a:t>Các Siêu Tham số được sử dụng</a:t>
            </a:r>
            <a:endParaRPr lang="en-US" sz="2800">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82" name="Rectangles 81"/>
          <p:cNvSpPr/>
          <p:nvPr/>
        </p:nvSpPr>
        <p:spPr>
          <a:xfrm>
            <a:off x="14205585" y="27954605"/>
            <a:ext cx="11505565" cy="845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8" name="Google Shape;98;p13"/>
          <p:cNvSpPr/>
          <p:nvPr/>
        </p:nvSpPr>
        <p:spPr>
          <a:xfrm>
            <a:off x="39318565" y="914400"/>
            <a:ext cx="10972800" cy="1828800"/>
          </a:xfrm>
          <a:prstGeom prst="roundRect">
            <a:avLst>
              <a:gd name="adj" fmla="val 50000"/>
            </a:avLst>
          </a:prstGeom>
          <a:gradFill>
            <a:gsLst>
              <a:gs pos="0">
                <a:srgbClr val="FBE4FF"/>
              </a:gs>
              <a:gs pos="25000">
                <a:srgbClr val="FBE4FF"/>
              </a:gs>
              <a:gs pos="75000">
                <a:srgbClr val="ADE1F6"/>
              </a:gs>
              <a:gs pos="100000">
                <a:srgbClr val="ADE1F6"/>
              </a:gs>
            </a:gsLst>
            <a:lin ang="1800000" scaled="0"/>
          </a:gra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KẾT QUẢ</a:t>
            </a:r>
            <a:endParaRPr lang="en-US" sz="4800" b="1"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sp>
        <p:nvSpPr>
          <p:cNvPr id="139" name="Google Shape;101;p13"/>
          <p:cNvSpPr/>
          <p:nvPr/>
        </p:nvSpPr>
        <p:spPr>
          <a:xfrm>
            <a:off x="39318565" y="3200400"/>
            <a:ext cx="10972800" cy="8229600"/>
          </a:xfrm>
          <a:prstGeom prst="roundRect">
            <a:avLst>
              <a:gd name="adj" fmla="val 13550"/>
            </a:avLst>
          </a:prstGeom>
          <a:solidFill>
            <a:schemeClr val="lt1"/>
          </a:solidFill>
          <a:ln w="317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InceptionV3, ResNet50V2 và Xception đều có kết quả 93% trên cả Accuracy, Precision và Recall, vượt trội so với MobileNetV2 và VGG16;</a:t>
            </a:r>
            <a:endPar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Xception có tốc độ học nhanh và chính xác, InceptionV3 không thua kém quá nhiều, ResNet50V2 không ổn định trong suốt quá trình học;</a:t>
            </a:r>
            <a:endPar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endPar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a:p>
            <a:pPr marL="0" marR="0" lvl="0" indent="0" algn="just" rtl="0">
              <a:spcBef>
                <a:spcPts val="0"/>
              </a:spcBef>
              <a:spcAft>
                <a:spcPts val="0"/>
              </a:spcAft>
              <a:buNone/>
            </a:pPr>
            <a:r>
              <a:rPr lang="en-US" sz="3600" b="1"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a:t>
            </a:r>
            <a:r>
              <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rPr>
              <a:t> Xception là mô hình phù hợp nhất với bài toán, với ưu điểm là gọn nhẹ, tính toán nhanh mà vẫn đảm bảo độ chính xác so với các mô hình khác.</a:t>
            </a:r>
            <a:endParaRPr lang="en-US" sz="3600" b="0" i="0" u="none" strike="noStrike" cap="none">
              <a:solidFill>
                <a:schemeClr val="dk1"/>
              </a:solidFill>
              <a:latin typeface="Comfortaa" panose="00000500000000000000"/>
              <a:ea typeface="Comfortaa" panose="00000500000000000000"/>
              <a:cs typeface="Comfortaa" panose="00000500000000000000"/>
              <a:sym typeface="Comfortaa" panose="00000500000000000000"/>
            </a:endParaRPr>
          </a:p>
        </p:txBody>
      </p:sp>
      <p:pic>
        <p:nvPicPr>
          <p:cNvPr id="140" name="Picture 139"/>
          <p:cNvPicPr>
            <a:picLocks noChangeAspect="1"/>
          </p:cNvPicPr>
          <p:nvPr/>
        </p:nvPicPr>
        <p:blipFill>
          <a:blip r:embed="rId17"/>
          <a:stretch>
            <a:fillRect/>
          </a:stretch>
        </p:blipFill>
        <p:spPr>
          <a:xfrm>
            <a:off x="2185035" y="32655510"/>
            <a:ext cx="8879840" cy="3683635"/>
          </a:xfrm>
          <a:prstGeom prst="rect">
            <a:avLst/>
          </a:prstGeom>
          <a:ln w="19050">
            <a:solidFill>
              <a:schemeClr val="tx1"/>
            </a:solidFill>
          </a:ln>
        </p:spPr>
      </p:pic>
      <p:sp>
        <p:nvSpPr>
          <p:cNvPr id="142" name="Google Shape;128;p13"/>
          <p:cNvSpPr txBox="1"/>
          <p:nvPr/>
        </p:nvSpPr>
        <p:spPr>
          <a:xfrm>
            <a:off x="2513330" y="36505515"/>
            <a:ext cx="7772400" cy="64389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3600">
                <a:solidFill>
                  <a:schemeClr val="dk1"/>
                </a:solidFill>
                <a:latin typeface="Comfortaa" panose="00000500000000000000"/>
                <a:ea typeface="Comfortaa" panose="00000500000000000000"/>
                <a:cs typeface="Comfortaa" panose="00000500000000000000"/>
                <a:sym typeface="Comfortaa" panose="00000500000000000000"/>
              </a:rPr>
              <a:t>Sơ đồ hoạt động của ứng dụng</a:t>
            </a:r>
            <a:endParaRPr lang="en-US" sz="3600">
              <a:solidFill>
                <a:schemeClr val="dk1"/>
              </a:solidFill>
              <a:latin typeface="Comfortaa" panose="00000500000000000000"/>
              <a:ea typeface="Comfortaa" panose="00000500000000000000"/>
              <a:cs typeface="Comfortaa" panose="00000500000000000000"/>
              <a:sym typeface="Comfortaa" panose="0000050000000000000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2972</Words>
  <Application>WPS Presentation</Application>
  <PresentationFormat/>
  <Paragraphs>89</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Arial</vt:lpstr>
      <vt:lpstr>Times New Roman</vt:lpstr>
      <vt:lpstr>SimSun</vt:lpstr>
      <vt:lpstr>Noto Sans CJK SC</vt:lpstr>
      <vt:lpstr>Comfortaa</vt:lpstr>
      <vt:lpstr>Microsoft YaHei</vt:lpstr>
      <vt:lpstr>Arial Unicode MS</vt:lpstr>
      <vt:lpstr>Goha-Tibeb Zemen</vt:lpstr>
      <vt:lpstr>C059</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jalsol</cp:lastModifiedBy>
  <cp:revision>132</cp:revision>
  <dcterms:created xsi:type="dcterms:W3CDTF">2021-12-24T19:55:11Z</dcterms:created>
  <dcterms:modified xsi:type="dcterms:W3CDTF">2021-12-24T19:55:11Z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