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7830800" cy="35661600"/>
  <p:notesSz cx="6858000" cy="9144000"/>
  <p:defaultTextStyle>
    <a:defPPr>
      <a:defRPr lang="en-US"/>
    </a:defPPr>
    <a:lvl1pPr marL="0" algn="l" defTabSz="2567163" rtl="0" eaLnBrk="1" latinLnBrk="0" hangingPunct="1">
      <a:defRPr sz="5053" kern="1200">
        <a:solidFill>
          <a:schemeClr val="tx1"/>
        </a:solidFill>
        <a:latin typeface="+mn-lt"/>
        <a:ea typeface="+mn-ea"/>
        <a:cs typeface="+mn-cs"/>
      </a:defRPr>
    </a:lvl1pPr>
    <a:lvl2pPr marL="1283582" algn="l" defTabSz="2567163" rtl="0" eaLnBrk="1" latinLnBrk="0" hangingPunct="1">
      <a:defRPr sz="5053" kern="1200">
        <a:solidFill>
          <a:schemeClr val="tx1"/>
        </a:solidFill>
        <a:latin typeface="+mn-lt"/>
        <a:ea typeface="+mn-ea"/>
        <a:cs typeface="+mn-cs"/>
      </a:defRPr>
    </a:lvl2pPr>
    <a:lvl3pPr marL="2567163" algn="l" defTabSz="2567163" rtl="0" eaLnBrk="1" latinLnBrk="0" hangingPunct="1">
      <a:defRPr sz="5053" kern="1200">
        <a:solidFill>
          <a:schemeClr val="tx1"/>
        </a:solidFill>
        <a:latin typeface="+mn-lt"/>
        <a:ea typeface="+mn-ea"/>
        <a:cs typeface="+mn-cs"/>
      </a:defRPr>
    </a:lvl3pPr>
    <a:lvl4pPr marL="3850746" algn="l" defTabSz="2567163" rtl="0" eaLnBrk="1" latinLnBrk="0" hangingPunct="1">
      <a:defRPr sz="5053" kern="1200">
        <a:solidFill>
          <a:schemeClr val="tx1"/>
        </a:solidFill>
        <a:latin typeface="+mn-lt"/>
        <a:ea typeface="+mn-ea"/>
        <a:cs typeface="+mn-cs"/>
      </a:defRPr>
    </a:lvl4pPr>
    <a:lvl5pPr marL="5134325" algn="l" defTabSz="2567163" rtl="0" eaLnBrk="1" latinLnBrk="0" hangingPunct="1">
      <a:defRPr sz="5053" kern="1200">
        <a:solidFill>
          <a:schemeClr val="tx1"/>
        </a:solidFill>
        <a:latin typeface="+mn-lt"/>
        <a:ea typeface="+mn-ea"/>
        <a:cs typeface="+mn-cs"/>
      </a:defRPr>
    </a:lvl5pPr>
    <a:lvl6pPr marL="6417908" algn="l" defTabSz="2567163" rtl="0" eaLnBrk="1" latinLnBrk="0" hangingPunct="1">
      <a:defRPr sz="5053" kern="1200">
        <a:solidFill>
          <a:schemeClr val="tx1"/>
        </a:solidFill>
        <a:latin typeface="+mn-lt"/>
        <a:ea typeface="+mn-ea"/>
        <a:cs typeface="+mn-cs"/>
      </a:defRPr>
    </a:lvl6pPr>
    <a:lvl7pPr marL="7701490" algn="l" defTabSz="2567163" rtl="0" eaLnBrk="1" latinLnBrk="0" hangingPunct="1">
      <a:defRPr sz="5053" kern="1200">
        <a:solidFill>
          <a:schemeClr val="tx1"/>
        </a:solidFill>
        <a:latin typeface="+mn-lt"/>
        <a:ea typeface="+mn-ea"/>
        <a:cs typeface="+mn-cs"/>
      </a:defRPr>
    </a:lvl7pPr>
    <a:lvl8pPr marL="8985071" algn="l" defTabSz="2567163" rtl="0" eaLnBrk="1" latinLnBrk="0" hangingPunct="1">
      <a:defRPr sz="5053" kern="1200">
        <a:solidFill>
          <a:schemeClr val="tx1"/>
        </a:solidFill>
        <a:latin typeface="+mn-lt"/>
        <a:ea typeface="+mn-ea"/>
        <a:cs typeface="+mn-cs"/>
      </a:defRPr>
    </a:lvl8pPr>
    <a:lvl9pPr marL="10268652" algn="l" defTabSz="2567163" rtl="0" eaLnBrk="1" latinLnBrk="0" hangingPunct="1">
      <a:defRPr sz="5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DBFD"/>
    <a:srgbClr val="9CB5C2"/>
    <a:srgbClr val="F4F4A2"/>
    <a:srgbClr val="FEF0FD"/>
    <a:srgbClr val="FDE7FC"/>
    <a:srgbClr val="F5EFF3"/>
    <a:srgbClr val="F1E3F1"/>
    <a:srgbClr val="F1E3EF"/>
    <a:srgbClr val="FCD5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33" d="100"/>
          <a:sy n="33" d="100"/>
        </p:scale>
        <p:origin x="1560" y="-3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9BC13-9058-4338-87F6-2149F9E49DD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0DAB27F-BA44-4395-8435-E00EE72F10D9}">
      <dgm:prSet phldrT="[Text]" custT="1"/>
      <dgm:spPr/>
      <dgm:t>
        <a:bodyPr/>
        <a:lstStyle/>
        <a:p>
          <a:endParaRPr lang="en-US" sz="3600" dirty="0"/>
        </a:p>
      </dgm:t>
    </dgm:pt>
    <dgm:pt modelId="{BB611DF6-690B-42BF-A877-F2B0A466C924}" type="parTrans" cxnId="{0792D8C0-9AC1-4488-94A6-AC28AA5559DB}">
      <dgm:prSet/>
      <dgm:spPr/>
      <dgm:t>
        <a:bodyPr/>
        <a:lstStyle/>
        <a:p>
          <a:endParaRPr lang="en-US"/>
        </a:p>
      </dgm:t>
    </dgm:pt>
    <dgm:pt modelId="{DBF73145-A3AD-461B-B17A-01F1DC867E4E}" type="sibTrans" cxnId="{0792D8C0-9AC1-4488-94A6-AC28AA5559DB}">
      <dgm:prSet/>
      <dgm:spPr/>
      <dgm:t>
        <a:bodyPr/>
        <a:lstStyle/>
        <a:p>
          <a:endParaRPr lang="en-US"/>
        </a:p>
      </dgm:t>
    </dgm:pt>
    <dgm:pt modelId="{3748AC3E-EB41-4B7F-80DB-2005777242BA}">
      <dgm:prSet phldrT="[Text]" custT="1"/>
      <dgm:spPr/>
      <dgm:t>
        <a:bodyPr/>
        <a:lstStyle/>
        <a:p>
          <a:endParaRPr lang="en-US" sz="3600" dirty="0"/>
        </a:p>
      </dgm:t>
    </dgm:pt>
    <dgm:pt modelId="{9206B1EB-DA47-4717-9709-14B0D13E38A8}" type="parTrans" cxnId="{BF23A4D2-8163-4450-9632-E588980E5D8B}">
      <dgm:prSet/>
      <dgm:spPr/>
      <dgm:t>
        <a:bodyPr/>
        <a:lstStyle/>
        <a:p>
          <a:endParaRPr lang="en-US"/>
        </a:p>
      </dgm:t>
    </dgm:pt>
    <dgm:pt modelId="{8872D420-DB5D-4F7D-A66C-8FFFF3A941EF}" type="sibTrans" cxnId="{BF23A4D2-8163-4450-9632-E588980E5D8B}">
      <dgm:prSet/>
      <dgm:spPr/>
      <dgm:t>
        <a:bodyPr/>
        <a:lstStyle/>
        <a:p>
          <a:endParaRPr lang="en-US"/>
        </a:p>
      </dgm:t>
    </dgm:pt>
    <dgm:pt modelId="{AF14A5E7-3ECD-4CC8-83D0-ECEF81BBD314}">
      <dgm:prSet phldrT="[Text]" custT="1"/>
      <dgm:spPr/>
      <dgm:t>
        <a:bodyPr/>
        <a:lstStyle/>
        <a:p>
          <a:endParaRPr lang="en-US" sz="3600" dirty="0"/>
        </a:p>
      </dgm:t>
    </dgm:pt>
    <dgm:pt modelId="{E545D57F-B30A-4318-BAC8-3147D9F5C5EF}" type="sibTrans" cxnId="{EE7B410B-00AF-460B-9352-F718A83894CD}">
      <dgm:prSet/>
      <dgm:spPr/>
      <dgm:t>
        <a:bodyPr/>
        <a:lstStyle/>
        <a:p>
          <a:endParaRPr lang="en-US"/>
        </a:p>
      </dgm:t>
    </dgm:pt>
    <dgm:pt modelId="{55E7DAFD-1274-4C69-A40E-6F48B4C49D5C}" type="parTrans" cxnId="{EE7B410B-00AF-460B-9352-F718A83894CD}">
      <dgm:prSet/>
      <dgm:spPr/>
      <dgm:t>
        <a:bodyPr/>
        <a:lstStyle/>
        <a:p>
          <a:endParaRPr lang="en-US"/>
        </a:p>
      </dgm:t>
    </dgm:pt>
    <dgm:pt modelId="{2482AA27-B37D-4062-94A9-A0BF98C3181C}">
      <dgm:prSet phldrT="[Text]" custT="1"/>
      <dgm:spPr/>
      <dgm:t>
        <a:bodyPr/>
        <a:lstStyle/>
        <a:p>
          <a:endParaRPr lang="en-US" sz="3600" dirty="0"/>
        </a:p>
      </dgm:t>
    </dgm:pt>
    <dgm:pt modelId="{AFCC6063-3B73-467E-A177-A72DD20F998A}" type="sibTrans" cxnId="{CEB8451D-BC8A-4E6B-A6E3-29DAF4680676}">
      <dgm:prSet/>
      <dgm:spPr/>
      <dgm:t>
        <a:bodyPr/>
        <a:lstStyle/>
        <a:p>
          <a:endParaRPr lang="en-US"/>
        </a:p>
      </dgm:t>
    </dgm:pt>
    <dgm:pt modelId="{1486D684-1D7D-461C-A64E-FD19310CFBD7}" type="parTrans" cxnId="{CEB8451D-BC8A-4E6B-A6E3-29DAF4680676}">
      <dgm:prSet/>
      <dgm:spPr/>
      <dgm:t>
        <a:bodyPr/>
        <a:lstStyle/>
        <a:p>
          <a:endParaRPr lang="en-US"/>
        </a:p>
      </dgm:t>
    </dgm:pt>
    <dgm:pt modelId="{9E3D9D20-D7A1-4409-BDD0-DBB47B999787}" type="pres">
      <dgm:prSet presAssocID="{0CD9BC13-9058-4338-87F6-2149F9E49DD0}" presName="Name0" presStyleCnt="0">
        <dgm:presLayoutVars>
          <dgm:dir/>
          <dgm:resizeHandles val="exact"/>
        </dgm:presLayoutVars>
      </dgm:prSet>
      <dgm:spPr/>
    </dgm:pt>
    <dgm:pt modelId="{6797B9BA-28B5-4F9D-9A66-38612EAB848A}" type="pres">
      <dgm:prSet presAssocID="{AF14A5E7-3ECD-4CC8-83D0-ECEF81BBD314}" presName="parTxOnly" presStyleLbl="node1" presStyleIdx="0" presStyleCnt="4" custScaleX="69242" custLinFactNeighborX="-309" custLinFactNeighborY="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E2745-C047-4063-9036-9EB205F4E1B9}" type="pres">
      <dgm:prSet presAssocID="{E545D57F-B30A-4318-BAC8-3147D9F5C5EF}" presName="parSpace" presStyleCnt="0"/>
      <dgm:spPr/>
    </dgm:pt>
    <dgm:pt modelId="{124800F0-B56C-4BC3-A85E-945CC3C3F081}" type="pres">
      <dgm:prSet presAssocID="{C0DAB27F-BA44-4395-8435-E00EE72F10D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22285-6EBA-4F07-BB8F-2FD4CCDB9C9D}" type="pres">
      <dgm:prSet presAssocID="{DBF73145-A3AD-461B-B17A-01F1DC867E4E}" presName="parSpace" presStyleCnt="0"/>
      <dgm:spPr/>
    </dgm:pt>
    <dgm:pt modelId="{28D20890-F407-45A8-B22C-5EDB969C7017}" type="pres">
      <dgm:prSet presAssocID="{2482AA27-B37D-4062-94A9-A0BF98C3181C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B8F60-D697-4302-8520-18AED3801DB2}" type="pres">
      <dgm:prSet presAssocID="{AFCC6063-3B73-467E-A177-A72DD20F998A}" presName="parSpace" presStyleCnt="0"/>
      <dgm:spPr/>
    </dgm:pt>
    <dgm:pt modelId="{28B19D61-C60C-4698-B767-89083E476306}" type="pres">
      <dgm:prSet presAssocID="{3748AC3E-EB41-4B7F-80DB-2005777242BA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92D8C0-9AC1-4488-94A6-AC28AA5559DB}" srcId="{0CD9BC13-9058-4338-87F6-2149F9E49DD0}" destId="{C0DAB27F-BA44-4395-8435-E00EE72F10D9}" srcOrd="1" destOrd="0" parTransId="{BB611DF6-690B-42BF-A877-F2B0A466C924}" sibTransId="{DBF73145-A3AD-461B-B17A-01F1DC867E4E}"/>
    <dgm:cxn modelId="{F241C851-28FB-4C00-8C7D-3BE0BE856B60}" type="presOf" srcId="{C0DAB27F-BA44-4395-8435-E00EE72F10D9}" destId="{124800F0-B56C-4BC3-A85E-945CC3C3F081}" srcOrd="0" destOrd="0" presId="urn:microsoft.com/office/officeart/2005/8/layout/hChevron3"/>
    <dgm:cxn modelId="{EE7B410B-00AF-460B-9352-F718A83894CD}" srcId="{0CD9BC13-9058-4338-87F6-2149F9E49DD0}" destId="{AF14A5E7-3ECD-4CC8-83D0-ECEF81BBD314}" srcOrd="0" destOrd="0" parTransId="{55E7DAFD-1274-4C69-A40E-6F48B4C49D5C}" sibTransId="{E545D57F-B30A-4318-BAC8-3147D9F5C5EF}"/>
    <dgm:cxn modelId="{74F7CEEC-A7BE-448F-83DE-835B545D8DFB}" type="presOf" srcId="{2482AA27-B37D-4062-94A9-A0BF98C3181C}" destId="{28D20890-F407-45A8-B22C-5EDB969C7017}" srcOrd="0" destOrd="0" presId="urn:microsoft.com/office/officeart/2005/8/layout/hChevron3"/>
    <dgm:cxn modelId="{B448E558-DD55-4B2B-AEC5-5621583E5AC2}" type="presOf" srcId="{AF14A5E7-3ECD-4CC8-83D0-ECEF81BBD314}" destId="{6797B9BA-28B5-4F9D-9A66-38612EAB848A}" srcOrd="0" destOrd="0" presId="urn:microsoft.com/office/officeart/2005/8/layout/hChevron3"/>
    <dgm:cxn modelId="{CEB8451D-BC8A-4E6B-A6E3-29DAF4680676}" srcId="{0CD9BC13-9058-4338-87F6-2149F9E49DD0}" destId="{2482AA27-B37D-4062-94A9-A0BF98C3181C}" srcOrd="2" destOrd="0" parTransId="{1486D684-1D7D-461C-A64E-FD19310CFBD7}" sibTransId="{AFCC6063-3B73-467E-A177-A72DD20F998A}"/>
    <dgm:cxn modelId="{928512A2-B105-4269-9CE4-80703AB796D9}" type="presOf" srcId="{0CD9BC13-9058-4338-87F6-2149F9E49DD0}" destId="{9E3D9D20-D7A1-4409-BDD0-DBB47B999787}" srcOrd="0" destOrd="0" presId="urn:microsoft.com/office/officeart/2005/8/layout/hChevron3"/>
    <dgm:cxn modelId="{BF23A4D2-8163-4450-9632-E588980E5D8B}" srcId="{0CD9BC13-9058-4338-87F6-2149F9E49DD0}" destId="{3748AC3E-EB41-4B7F-80DB-2005777242BA}" srcOrd="3" destOrd="0" parTransId="{9206B1EB-DA47-4717-9709-14B0D13E38A8}" sibTransId="{8872D420-DB5D-4F7D-A66C-8FFFF3A941EF}"/>
    <dgm:cxn modelId="{B5F654DB-3233-41A2-98EE-20864C64BC77}" type="presOf" srcId="{3748AC3E-EB41-4B7F-80DB-2005777242BA}" destId="{28B19D61-C60C-4698-B767-89083E476306}" srcOrd="0" destOrd="0" presId="urn:microsoft.com/office/officeart/2005/8/layout/hChevron3"/>
    <dgm:cxn modelId="{461DF26C-DD5B-4F6A-AF4E-EC8F53D31555}" type="presParOf" srcId="{9E3D9D20-D7A1-4409-BDD0-DBB47B999787}" destId="{6797B9BA-28B5-4F9D-9A66-38612EAB848A}" srcOrd="0" destOrd="0" presId="urn:microsoft.com/office/officeart/2005/8/layout/hChevron3"/>
    <dgm:cxn modelId="{C5A6A83D-05A9-4A46-A240-B614B593F89A}" type="presParOf" srcId="{9E3D9D20-D7A1-4409-BDD0-DBB47B999787}" destId="{922E2745-C047-4063-9036-9EB205F4E1B9}" srcOrd="1" destOrd="0" presId="urn:microsoft.com/office/officeart/2005/8/layout/hChevron3"/>
    <dgm:cxn modelId="{F2B5BE5F-EE8F-4DD3-98B6-8A87C3CF5003}" type="presParOf" srcId="{9E3D9D20-D7A1-4409-BDD0-DBB47B999787}" destId="{124800F0-B56C-4BC3-A85E-945CC3C3F081}" srcOrd="2" destOrd="0" presId="urn:microsoft.com/office/officeart/2005/8/layout/hChevron3"/>
    <dgm:cxn modelId="{048B39E6-5876-4F1B-B64A-8364CAF15C4B}" type="presParOf" srcId="{9E3D9D20-D7A1-4409-BDD0-DBB47B999787}" destId="{4F422285-6EBA-4F07-BB8F-2FD4CCDB9C9D}" srcOrd="3" destOrd="0" presId="urn:microsoft.com/office/officeart/2005/8/layout/hChevron3"/>
    <dgm:cxn modelId="{AAAFCF8C-AC04-4605-9382-CB7C5261347B}" type="presParOf" srcId="{9E3D9D20-D7A1-4409-BDD0-DBB47B999787}" destId="{28D20890-F407-45A8-B22C-5EDB969C7017}" srcOrd="4" destOrd="0" presId="urn:microsoft.com/office/officeart/2005/8/layout/hChevron3"/>
    <dgm:cxn modelId="{58CE3FE9-1C02-4BF6-977C-BD2EFAB90B52}" type="presParOf" srcId="{9E3D9D20-D7A1-4409-BDD0-DBB47B999787}" destId="{B20B8F60-D697-4302-8520-18AED3801DB2}" srcOrd="5" destOrd="0" presId="urn:microsoft.com/office/officeart/2005/8/layout/hChevron3"/>
    <dgm:cxn modelId="{FF5C49A6-D675-4316-A6C0-434F28E6F9AE}" type="presParOf" srcId="{9E3D9D20-D7A1-4409-BDD0-DBB47B999787}" destId="{28B19D61-C60C-4698-B767-89083E47630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3418C-6475-4E6F-816F-7557333BA32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3A40C60-AC8F-4EA3-B68D-93056985D5E4}">
      <dgm:prSet phldrT="[Text]"/>
      <dgm:spPr/>
      <dgm:t>
        <a:bodyPr/>
        <a:lstStyle/>
        <a:p>
          <a:r>
            <a:rPr lang="en-AU" dirty="0" err="1" smtClean="0"/>
            <a:t>Mô</a:t>
          </a:r>
          <a:r>
            <a:rPr lang="en-AU" dirty="0" smtClean="0"/>
            <a:t> </a:t>
          </a:r>
          <a:r>
            <a:rPr lang="en-AU" dirty="0" err="1" smtClean="0"/>
            <a:t>phỏng</a:t>
          </a:r>
          <a:r>
            <a:rPr lang="en-AU" dirty="0" smtClean="0"/>
            <a:t> </a:t>
          </a:r>
          <a:r>
            <a:rPr lang="en-AU" dirty="0" err="1" smtClean="0"/>
            <a:t>hành</a:t>
          </a:r>
          <a:r>
            <a:rPr lang="en-AU" dirty="0" smtClean="0"/>
            <a:t> </a:t>
          </a:r>
          <a:r>
            <a:rPr lang="en-AU" dirty="0" err="1" smtClean="0"/>
            <a:t>động</a:t>
          </a:r>
          <a:endParaRPr lang="en-US" dirty="0"/>
        </a:p>
      </dgm:t>
    </dgm:pt>
    <dgm:pt modelId="{61240588-60FB-4AAF-815D-1E78CE7112B3}" type="parTrans" cxnId="{552DCEC5-1C6F-46BF-8402-80B3042C0E6F}">
      <dgm:prSet/>
      <dgm:spPr/>
      <dgm:t>
        <a:bodyPr/>
        <a:lstStyle/>
        <a:p>
          <a:endParaRPr lang="en-US"/>
        </a:p>
      </dgm:t>
    </dgm:pt>
    <dgm:pt modelId="{5B3BF9D6-918E-454C-8522-1DA9BEA4FB19}" type="sibTrans" cxnId="{552DCEC5-1C6F-46BF-8402-80B3042C0E6F}">
      <dgm:prSet/>
      <dgm:spPr/>
      <dgm:t>
        <a:bodyPr/>
        <a:lstStyle/>
        <a:p>
          <a:endParaRPr lang="en-US"/>
        </a:p>
      </dgm:t>
    </dgm:pt>
    <dgm:pt modelId="{104355FC-AA14-4A77-B44C-4391E2CDBF06}">
      <dgm:prSet phldrT="[Text]"/>
      <dgm:spPr/>
      <dgm:t>
        <a:bodyPr/>
        <a:lstStyle/>
        <a:p>
          <a:r>
            <a:rPr lang="en-AU" dirty="0" err="1" smtClean="0"/>
            <a:t>Học</a:t>
          </a:r>
          <a:r>
            <a:rPr lang="en-AU" dirty="0" smtClean="0"/>
            <a:t> </a:t>
          </a:r>
          <a:r>
            <a:rPr lang="en-AU" dirty="0" err="1" smtClean="0"/>
            <a:t>hành</a:t>
          </a:r>
          <a:r>
            <a:rPr lang="en-AU" dirty="0" smtClean="0"/>
            <a:t> </a:t>
          </a:r>
          <a:r>
            <a:rPr lang="en-AU" dirty="0" err="1" smtClean="0"/>
            <a:t>động</a:t>
          </a:r>
          <a:endParaRPr lang="en-US" dirty="0"/>
        </a:p>
      </dgm:t>
    </dgm:pt>
    <dgm:pt modelId="{3FBC2D45-8F52-4CFA-A39A-DA37777DFCF5}" type="parTrans" cxnId="{D5CAC916-0283-4B70-9C49-643635CD6505}">
      <dgm:prSet/>
      <dgm:spPr/>
      <dgm:t>
        <a:bodyPr/>
        <a:lstStyle/>
        <a:p>
          <a:endParaRPr lang="en-US"/>
        </a:p>
      </dgm:t>
    </dgm:pt>
    <dgm:pt modelId="{D2956612-646E-4A98-B0B2-02F769CDBC61}" type="sibTrans" cxnId="{D5CAC916-0283-4B70-9C49-643635CD6505}">
      <dgm:prSet/>
      <dgm:spPr/>
      <dgm:t>
        <a:bodyPr/>
        <a:lstStyle/>
        <a:p>
          <a:endParaRPr lang="en-US"/>
        </a:p>
      </dgm:t>
    </dgm:pt>
    <dgm:pt modelId="{413DAD41-AE1B-454F-ADFB-AD20128EBE72}" type="pres">
      <dgm:prSet presAssocID="{F0E3418C-6475-4E6F-816F-7557333BA32F}" presName="linearFlow" presStyleCnt="0">
        <dgm:presLayoutVars>
          <dgm:dir/>
          <dgm:resizeHandles val="exact"/>
        </dgm:presLayoutVars>
      </dgm:prSet>
      <dgm:spPr/>
    </dgm:pt>
    <dgm:pt modelId="{1E46B15E-3387-485F-B608-28B134DF1F5C}" type="pres">
      <dgm:prSet presAssocID="{63A40C60-AC8F-4EA3-B68D-93056985D5E4}" presName="composite" presStyleCnt="0"/>
      <dgm:spPr/>
    </dgm:pt>
    <dgm:pt modelId="{57A43248-2C91-4C09-954E-DEDC79998802}" type="pres">
      <dgm:prSet presAssocID="{63A40C60-AC8F-4EA3-B68D-93056985D5E4}" presName="imgShp" presStyleLbl="fgImgPlace1" presStyleIdx="0" presStyleCnt="2"/>
      <dgm:spPr/>
    </dgm:pt>
    <dgm:pt modelId="{52B78003-48A8-4D73-B23B-EF4E9C4C5E9E}" type="pres">
      <dgm:prSet presAssocID="{63A40C60-AC8F-4EA3-B68D-93056985D5E4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FA59C-0F6A-4DBA-8672-E568D80755FA}" type="pres">
      <dgm:prSet presAssocID="{5B3BF9D6-918E-454C-8522-1DA9BEA4FB19}" presName="spacing" presStyleCnt="0"/>
      <dgm:spPr/>
    </dgm:pt>
    <dgm:pt modelId="{6ABA5A21-157C-4FB5-8EB5-2F6B25B68F3E}" type="pres">
      <dgm:prSet presAssocID="{104355FC-AA14-4A77-B44C-4391E2CDBF06}" presName="composite" presStyleCnt="0"/>
      <dgm:spPr/>
    </dgm:pt>
    <dgm:pt modelId="{B57FA1B6-3B5F-4B92-8183-E40D68309B54}" type="pres">
      <dgm:prSet presAssocID="{104355FC-AA14-4A77-B44C-4391E2CDBF06}" presName="imgShp" presStyleLbl="fgImgPlace1" presStyleIdx="1" presStyleCnt="2"/>
      <dgm:spPr/>
    </dgm:pt>
    <dgm:pt modelId="{78F3E43A-7BB5-40BE-923F-96F9CBACC192}" type="pres">
      <dgm:prSet presAssocID="{104355FC-AA14-4A77-B44C-4391E2CDBF06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077218-B835-43E4-A406-DFA2D0AF6E30}" type="presOf" srcId="{63A40C60-AC8F-4EA3-B68D-93056985D5E4}" destId="{52B78003-48A8-4D73-B23B-EF4E9C4C5E9E}" srcOrd="0" destOrd="0" presId="urn:microsoft.com/office/officeart/2005/8/layout/vList3"/>
    <dgm:cxn modelId="{D5CAC916-0283-4B70-9C49-643635CD6505}" srcId="{F0E3418C-6475-4E6F-816F-7557333BA32F}" destId="{104355FC-AA14-4A77-B44C-4391E2CDBF06}" srcOrd="1" destOrd="0" parTransId="{3FBC2D45-8F52-4CFA-A39A-DA37777DFCF5}" sibTransId="{D2956612-646E-4A98-B0B2-02F769CDBC61}"/>
    <dgm:cxn modelId="{FA635B4C-D265-43E6-855C-754190D9160F}" type="presOf" srcId="{104355FC-AA14-4A77-B44C-4391E2CDBF06}" destId="{78F3E43A-7BB5-40BE-923F-96F9CBACC192}" srcOrd="0" destOrd="0" presId="urn:microsoft.com/office/officeart/2005/8/layout/vList3"/>
    <dgm:cxn modelId="{552DCEC5-1C6F-46BF-8402-80B3042C0E6F}" srcId="{F0E3418C-6475-4E6F-816F-7557333BA32F}" destId="{63A40C60-AC8F-4EA3-B68D-93056985D5E4}" srcOrd="0" destOrd="0" parTransId="{61240588-60FB-4AAF-815D-1E78CE7112B3}" sibTransId="{5B3BF9D6-918E-454C-8522-1DA9BEA4FB19}"/>
    <dgm:cxn modelId="{44134BF7-D529-44DA-A1C0-DEF2374FD74D}" type="presOf" srcId="{F0E3418C-6475-4E6F-816F-7557333BA32F}" destId="{413DAD41-AE1B-454F-ADFB-AD20128EBE72}" srcOrd="0" destOrd="0" presId="urn:microsoft.com/office/officeart/2005/8/layout/vList3"/>
    <dgm:cxn modelId="{712E1B55-071C-4D0E-831E-1E7F982E3E63}" type="presParOf" srcId="{413DAD41-AE1B-454F-ADFB-AD20128EBE72}" destId="{1E46B15E-3387-485F-B608-28B134DF1F5C}" srcOrd="0" destOrd="0" presId="urn:microsoft.com/office/officeart/2005/8/layout/vList3"/>
    <dgm:cxn modelId="{C3CA8E2D-1B9A-429D-8A3B-13D572723BFC}" type="presParOf" srcId="{1E46B15E-3387-485F-B608-28B134DF1F5C}" destId="{57A43248-2C91-4C09-954E-DEDC79998802}" srcOrd="0" destOrd="0" presId="urn:microsoft.com/office/officeart/2005/8/layout/vList3"/>
    <dgm:cxn modelId="{500E58E5-4B8D-4EDF-AB27-45C79B5592AD}" type="presParOf" srcId="{1E46B15E-3387-485F-B608-28B134DF1F5C}" destId="{52B78003-48A8-4D73-B23B-EF4E9C4C5E9E}" srcOrd="1" destOrd="0" presId="urn:microsoft.com/office/officeart/2005/8/layout/vList3"/>
    <dgm:cxn modelId="{631BACD7-41BE-4B9E-8B63-925D53F90E43}" type="presParOf" srcId="{413DAD41-AE1B-454F-ADFB-AD20128EBE72}" destId="{AE0FA59C-0F6A-4DBA-8672-E568D80755FA}" srcOrd="1" destOrd="0" presId="urn:microsoft.com/office/officeart/2005/8/layout/vList3"/>
    <dgm:cxn modelId="{1E67357B-31FA-417F-8F58-D753B70F0A50}" type="presParOf" srcId="{413DAD41-AE1B-454F-ADFB-AD20128EBE72}" destId="{6ABA5A21-157C-4FB5-8EB5-2F6B25B68F3E}" srcOrd="2" destOrd="0" presId="urn:microsoft.com/office/officeart/2005/8/layout/vList3"/>
    <dgm:cxn modelId="{60FBD7B3-800F-4744-9963-C6C09F3C1048}" type="presParOf" srcId="{6ABA5A21-157C-4FB5-8EB5-2F6B25B68F3E}" destId="{B57FA1B6-3B5F-4B92-8183-E40D68309B54}" srcOrd="0" destOrd="0" presId="urn:microsoft.com/office/officeart/2005/8/layout/vList3"/>
    <dgm:cxn modelId="{9C11688A-20F5-42AF-B4FA-867683F6AF9A}" type="presParOf" srcId="{6ABA5A21-157C-4FB5-8EB5-2F6B25B68F3E}" destId="{78F3E43A-7BB5-40BE-923F-96F9CBACC1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E3418C-6475-4E6F-816F-7557333BA32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3A40C60-AC8F-4EA3-B68D-93056985D5E4}">
      <dgm:prSet phldrT="[Text]"/>
      <dgm:spPr/>
      <dgm:t>
        <a:bodyPr/>
        <a:lstStyle/>
        <a:p>
          <a:r>
            <a:rPr lang="en-AU" dirty="0" err="1" smtClean="0"/>
            <a:t>Tốc</a:t>
          </a:r>
          <a:r>
            <a:rPr lang="en-AU" dirty="0" smtClean="0"/>
            <a:t> </a:t>
          </a:r>
          <a:r>
            <a:rPr lang="en-AU" dirty="0" err="1" smtClean="0"/>
            <a:t>độ</a:t>
          </a:r>
          <a:r>
            <a:rPr lang="en-AU" dirty="0" smtClean="0"/>
            <a:t> </a:t>
          </a:r>
          <a:r>
            <a:rPr lang="en-AU" dirty="0" err="1" smtClean="0"/>
            <a:t>làm</a:t>
          </a:r>
          <a:r>
            <a:rPr lang="en-AU" dirty="0" smtClean="0"/>
            <a:t> </a:t>
          </a:r>
          <a:r>
            <a:rPr lang="en-AU" dirty="0" err="1" smtClean="0"/>
            <a:t>việc</a:t>
          </a:r>
          <a:r>
            <a:rPr lang="en-AU" dirty="0" smtClean="0"/>
            <a:t> </a:t>
          </a:r>
          <a:r>
            <a:rPr lang="en-AU" dirty="0" err="1" smtClean="0"/>
            <a:t>nhanh</a:t>
          </a:r>
          <a:r>
            <a:rPr lang="en-AU" dirty="0" smtClean="0"/>
            <a:t> </a:t>
          </a:r>
          <a:r>
            <a:rPr lang="en-AU" dirty="0" err="1" smtClean="0"/>
            <a:t>gấp</a:t>
          </a:r>
          <a:r>
            <a:rPr lang="en-AU" dirty="0" smtClean="0"/>
            <a:t> </a:t>
          </a:r>
          <a:r>
            <a:rPr lang="en-AU" dirty="0" err="1" smtClean="0"/>
            <a:t>đôi</a:t>
          </a:r>
          <a:endParaRPr lang="en-US" dirty="0"/>
        </a:p>
      </dgm:t>
    </dgm:pt>
    <dgm:pt modelId="{61240588-60FB-4AAF-815D-1E78CE7112B3}" type="parTrans" cxnId="{552DCEC5-1C6F-46BF-8402-80B3042C0E6F}">
      <dgm:prSet/>
      <dgm:spPr/>
      <dgm:t>
        <a:bodyPr/>
        <a:lstStyle/>
        <a:p>
          <a:endParaRPr lang="en-US"/>
        </a:p>
      </dgm:t>
    </dgm:pt>
    <dgm:pt modelId="{5B3BF9D6-918E-454C-8522-1DA9BEA4FB19}" type="sibTrans" cxnId="{552DCEC5-1C6F-46BF-8402-80B3042C0E6F}">
      <dgm:prSet/>
      <dgm:spPr/>
      <dgm:t>
        <a:bodyPr/>
        <a:lstStyle/>
        <a:p>
          <a:endParaRPr lang="en-US"/>
        </a:p>
      </dgm:t>
    </dgm:pt>
    <dgm:pt modelId="{104355FC-AA14-4A77-B44C-4391E2CDBF06}">
      <dgm:prSet phldrT="[Text]"/>
      <dgm:spPr/>
      <dgm:t>
        <a:bodyPr/>
        <a:lstStyle/>
        <a:p>
          <a:r>
            <a:rPr lang="en-AU" dirty="0" err="1" smtClean="0"/>
            <a:t>Học</a:t>
          </a:r>
          <a:r>
            <a:rPr lang="en-AU" dirty="0" smtClean="0"/>
            <a:t> </a:t>
          </a:r>
          <a:r>
            <a:rPr lang="en-AU" dirty="0" err="1" smtClean="0"/>
            <a:t>hành</a:t>
          </a:r>
          <a:r>
            <a:rPr lang="en-AU" dirty="0" smtClean="0"/>
            <a:t> </a:t>
          </a:r>
          <a:r>
            <a:rPr lang="en-AU" dirty="0" err="1" smtClean="0"/>
            <a:t>động</a:t>
          </a:r>
          <a:r>
            <a:rPr lang="en-AU" dirty="0" smtClean="0"/>
            <a:t> </a:t>
          </a:r>
          <a:r>
            <a:rPr lang="en-AU" dirty="0" err="1" smtClean="0"/>
            <a:t>theo</a:t>
          </a:r>
          <a:r>
            <a:rPr lang="en-AU" dirty="0" smtClean="0"/>
            <a:t> </a:t>
          </a:r>
          <a:r>
            <a:rPr lang="en-AU" dirty="0" err="1" smtClean="0"/>
            <a:t>màu</a:t>
          </a:r>
          <a:r>
            <a:rPr lang="en-AU" dirty="0" smtClean="0"/>
            <a:t> </a:t>
          </a:r>
          <a:r>
            <a:rPr lang="en-AU" dirty="0" err="1" smtClean="0"/>
            <a:t>sắc</a:t>
          </a:r>
          <a:endParaRPr lang="en-US" dirty="0"/>
        </a:p>
      </dgm:t>
    </dgm:pt>
    <dgm:pt modelId="{3FBC2D45-8F52-4CFA-A39A-DA37777DFCF5}" type="parTrans" cxnId="{D5CAC916-0283-4B70-9C49-643635CD6505}">
      <dgm:prSet/>
      <dgm:spPr/>
      <dgm:t>
        <a:bodyPr/>
        <a:lstStyle/>
        <a:p>
          <a:endParaRPr lang="en-US"/>
        </a:p>
      </dgm:t>
    </dgm:pt>
    <dgm:pt modelId="{D2956612-646E-4A98-B0B2-02F769CDBC61}" type="sibTrans" cxnId="{D5CAC916-0283-4B70-9C49-643635CD6505}">
      <dgm:prSet/>
      <dgm:spPr/>
      <dgm:t>
        <a:bodyPr/>
        <a:lstStyle/>
        <a:p>
          <a:endParaRPr lang="en-US"/>
        </a:p>
      </dgm:t>
    </dgm:pt>
    <dgm:pt modelId="{413DAD41-AE1B-454F-ADFB-AD20128EBE72}" type="pres">
      <dgm:prSet presAssocID="{F0E3418C-6475-4E6F-816F-7557333BA32F}" presName="linearFlow" presStyleCnt="0">
        <dgm:presLayoutVars>
          <dgm:dir/>
          <dgm:resizeHandles val="exact"/>
        </dgm:presLayoutVars>
      </dgm:prSet>
      <dgm:spPr/>
    </dgm:pt>
    <dgm:pt modelId="{1E46B15E-3387-485F-B608-28B134DF1F5C}" type="pres">
      <dgm:prSet presAssocID="{63A40C60-AC8F-4EA3-B68D-93056985D5E4}" presName="composite" presStyleCnt="0"/>
      <dgm:spPr/>
    </dgm:pt>
    <dgm:pt modelId="{57A43248-2C91-4C09-954E-DEDC79998802}" type="pres">
      <dgm:prSet presAssocID="{63A40C60-AC8F-4EA3-B68D-93056985D5E4}" presName="imgShp" presStyleLbl="fgImgPlace1" presStyleIdx="0" presStyleCnt="2"/>
      <dgm:spPr/>
    </dgm:pt>
    <dgm:pt modelId="{52B78003-48A8-4D73-B23B-EF4E9C4C5E9E}" type="pres">
      <dgm:prSet presAssocID="{63A40C60-AC8F-4EA3-B68D-93056985D5E4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FA59C-0F6A-4DBA-8672-E568D80755FA}" type="pres">
      <dgm:prSet presAssocID="{5B3BF9D6-918E-454C-8522-1DA9BEA4FB19}" presName="spacing" presStyleCnt="0"/>
      <dgm:spPr/>
    </dgm:pt>
    <dgm:pt modelId="{6ABA5A21-157C-4FB5-8EB5-2F6B25B68F3E}" type="pres">
      <dgm:prSet presAssocID="{104355FC-AA14-4A77-B44C-4391E2CDBF06}" presName="composite" presStyleCnt="0"/>
      <dgm:spPr/>
    </dgm:pt>
    <dgm:pt modelId="{B57FA1B6-3B5F-4B92-8183-E40D68309B54}" type="pres">
      <dgm:prSet presAssocID="{104355FC-AA14-4A77-B44C-4391E2CDBF06}" presName="imgShp" presStyleLbl="fgImgPlace1" presStyleIdx="1" presStyleCnt="2"/>
      <dgm:spPr/>
    </dgm:pt>
    <dgm:pt modelId="{78F3E43A-7BB5-40BE-923F-96F9CBACC192}" type="pres">
      <dgm:prSet presAssocID="{104355FC-AA14-4A77-B44C-4391E2CDBF06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077218-B835-43E4-A406-DFA2D0AF6E30}" type="presOf" srcId="{63A40C60-AC8F-4EA3-B68D-93056985D5E4}" destId="{52B78003-48A8-4D73-B23B-EF4E9C4C5E9E}" srcOrd="0" destOrd="0" presId="urn:microsoft.com/office/officeart/2005/8/layout/vList3"/>
    <dgm:cxn modelId="{D5CAC916-0283-4B70-9C49-643635CD6505}" srcId="{F0E3418C-6475-4E6F-816F-7557333BA32F}" destId="{104355FC-AA14-4A77-B44C-4391E2CDBF06}" srcOrd="1" destOrd="0" parTransId="{3FBC2D45-8F52-4CFA-A39A-DA37777DFCF5}" sibTransId="{D2956612-646E-4A98-B0B2-02F769CDBC61}"/>
    <dgm:cxn modelId="{552DCEC5-1C6F-46BF-8402-80B3042C0E6F}" srcId="{F0E3418C-6475-4E6F-816F-7557333BA32F}" destId="{63A40C60-AC8F-4EA3-B68D-93056985D5E4}" srcOrd="0" destOrd="0" parTransId="{61240588-60FB-4AAF-815D-1E78CE7112B3}" sibTransId="{5B3BF9D6-918E-454C-8522-1DA9BEA4FB19}"/>
    <dgm:cxn modelId="{FA635B4C-D265-43E6-855C-754190D9160F}" type="presOf" srcId="{104355FC-AA14-4A77-B44C-4391E2CDBF06}" destId="{78F3E43A-7BB5-40BE-923F-96F9CBACC192}" srcOrd="0" destOrd="0" presId="urn:microsoft.com/office/officeart/2005/8/layout/vList3"/>
    <dgm:cxn modelId="{44134BF7-D529-44DA-A1C0-DEF2374FD74D}" type="presOf" srcId="{F0E3418C-6475-4E6F-816F-7557333BA32F}" destId="{413DAD41-AE1B-454F-ADFB-AD20128EBE72}" srcOrd="0" destOrd="0" presId="urn:microsoft.com/office/officeart/2005/8/layout/vList3"/>
    <dgm:cxn modelId="{712E1B55-071C-4D0E-831E-1E7F982E3E63}" type="presParOf" srcId="{413DAD41-AE1B-454F-ADFB-AD20128EBE72}" destId="{1E46B15E-3387-485F-B608-28B134DF1F5C}" srcOrd="0" destOrd="0" presId="urn:microsoft.com/office/officeart/2005/8/layout/vList3"/>
    <dgm:cxn modelId="{C3CA8E2D-1B9A-429D-8A3B-13D572723BFC}" type="presParOf" srcId="{1E46B15E-3387-485F-B608-28B134DF1F5C}" destId="{57A43248-2C91-4C09-954E-DEDC79998802}" srcOrd="0" destOrd="0" presId="urn:microsoft.com/office/officeart/2005/8/layout/vList3"/>
    <dgm:cxn modelId="{500E58E5-4B8D-4EDF-AB27-45C79B5592AD}" type="presParOf" srcId="{1E46B15E-3387-485F-B608-28B134DF1F5C}" destId="{52B78003-48A8-4D73-B23B-EF4E9C4C5E9E}" srcOrd="1" destOrd="0" presId="urn:microsoft.com/office/officeart/2005/8/layout/vList3"/>
    <dgm:cxn modelId="{631BACD7-41BE-4B9E-8B63-925D53F90E43}" type="presParOf" srcId="{413DAD41-AE1B-454F-ADFB-AD20128EBE72}" destId="{AE0FA59C-0F6A-4DBA-8672-E568D80755FA}" srcOrd="1" destOrd="0" presId="urn:microsoft.com/office/officeart/2005/8/layout/vList3"/>
    <dgm:cxn modelId="{1E67357B-31FA-417F-8F58-D753B70F0A50}" type="presParOf" srcId="{413DAD41-AE1B-454F-ADFB-AD20128EBE72}" destId="{6ABA5A21-157C-4FB5-8EB5-2F6B25B68F3E}" srcOrd="2" destOrd="0" presId="urn:microsoft.com/office/officeart/2005/8/layout/vList3"/>
    <dgm:cxn modelId="{60FBD7B3-800F-4744-9963-C6C09F3C1048}" type="presParOf" srcId="{6ABA5A21-157C-4FB5-8EB5-2F6B25B68F3E}" destId="{B57FA1B6-3B5F-4B92-8183-E40D68309B54}" srcOrd="0" destOrd="0" presId="urn:microsoft.com/office/officeart/2005/8/layout/vList3"/>
    <dgm:cxn modelId="{9C11688A-20F5-42AF-B4FA-867683F6AF9A}" type="presParOf" srcId="{6ABA5A21-157C-4FB5-8EB5-2F6B25B68F3E}" destId="{78F3E43A-7BB5-40BE-923F-96F9CBACC19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7B9BA-28B5-4F9D-9A66-38612EAB848A}">
      <dsp:nvSpPr>
        <dsp:cNvPr id="0" name=""/>
        <dsp:cNvSpPr/>
      </dsp:nvSpPr>
      <dsp:spPr>
        <a:xfrm>
          <a:off x="0" y="1628531"/>
          <a:ext cx="3990878" cy="23054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0" y="1628531"/>
        <a:ext cx="3414512" cy="2305466"/>
      </dsp:txXfrm>
    </dsp:sp>
    <dsp:sp modelId="{124800F0-B56C-4BC3-A85E-945CC3C3F081}">
      <dsp:nvSpPr>
        <dsp:cNvPr id="0" name=""/>
        <dsp:cNvSpPr/>
      </dsp:nvSpPr>
      <dsp:spPr>
        <a:xfrm>
          <a:off x="2841705" y="1617857"/>
          <a:ext cx="5763666" cy="23054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3994438" y="1617857"/>
        <a:ext cx="3458200" cy="2305466"/>
      </dsp:txXfrm>
    </dsp:sp>
    <dsp:sp modelId="{28D20890-F407-45A8-B22C-5EDB969C7017}">
      <dsp:nvSpPr>
        <dsp:cNvPr id="0" name=""/>
        <dsp:cNvSpPr/>
      </dsp:nvSpPr>
      <dsp:spPr>
        <a:xfrm>
          <a:off x="7452639" y="1617857"/>
          <a:ext cx="5763666" cy="23054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8605372" y="1617857"/>
        <a:ext cx="3458200" cy="2305466"/>
      </dsp:txXfrm>
    </dsp:sp>
    <dsp:sp modelId="{28B19D61-C60C-4698-B767-89083E476306}">
      <dsp:nvSpPr>
        <dsp:cNvPr id="0" name=""/>
        <dsp:cNvSpPr/>
      </dsp:nvSpPr>
      <dsp:spPr>
        <a:xfrm>
          <a:off x="12063572" y="1617857"/>
          <a:ext cx="5763666" cy="23054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13216305" y="1617857"/>
        <a:ext cx="3458200" cy="2305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78003-48A8-4D73-B23B-EF4E9C4C5E9E}">
      <dsp:nvSpPr>
        <dsp:cNvPr id="0" name=""/>
        <dsp:cNvSpPr/>
      </dsp:nvSpPr>
      <dsp:spPr>
        <a:xfrm rot="10800000">
          <a:off x="1691450" y="334"/>
          <a:ext cx="5505093" cy="1219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85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900" kern="1200" dirty="0" err="1" smtClean="0"/>
            <a:t>Mô</a:t>
          </a:r>
          <a:r>
            <a:rPr lang="en-AU" sz="3900" kern="1200" dirty="0" smtClean="0"/>
            <a:t> </a:t>
          </a:r>
          <a:r>
            <a:rPr lang="en-AU" sz="3900" kern="1200" dirty="0" err="1" smtClean="0"/>
            <a:t>phỏng</a:t>
          </a:r>
          <a:r>
            <a:rPr lang="en-AU" sz="3900" kern="1200" dirty="0" smtClean="0"/>
            <a:t> </a:t>
          </a:r>
          <a:r>
            <a:rPr lang="en-AU" sz="3900" kern="1200" dirty="0" err="1" smtClean="0"/>
            <a:t>hành</a:t>
          </a:r>
          <a:r>
            <a:rPr lang="en-AU" sz="3900" kern="1200" dirty="0" smtClean="0"/>
            <a:t> </a:t>
          </a:r>
          <a:r>
            <a:rPr lang="en-AU" sz="3900" kern="1200" dirty="0" err="1" smtClean="0"/>
            <a:t>động</a:t>
          </a:r>
          <a:endParaRPr lang="en-US" sz="3900" kern="1200" dirty="0"/>
        </a:p>
      </dsp:txBody>
      <dsp:txXfrm rot="10800000">
        <a:off x="1996279" y="334"/>
        <a:ext cx="5200264" cy="1219317"/>
      </dsp:txXfrm>
    </dsp:sp>
    <dsp:sp modelId="{57A43248-2C91-4C09-954E-DEDC79998802}">
      <dsp:nvSpPr>
        <dsp:cNvPr id="0" name=""/>
        <dsp:cNvSpPr/>
      </dsp:nvSpPr>
      <dsp:spPr>
        <a:xfrm>
          <a:off x="1081791" y="334"/>
          <a:ext cx="1219317" cy="12193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3E43A-7BB5-40BE-923F-96F9CBACC192}">
      <dsp:nvSpPr>
        <dsp:cNvPr id="0" name=""/>
        <dsp:cNvSpPr/>
      </dsp:nvSpPr>
      <dsp:spPr>
        <a:xfrm rot="10800000">
          <a:off x="1691450" y="1524481"/>
          <a:ext cx="5505093" cy="1219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85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900" kern="1200" dirty="0" err="1" smtClean="0"/>
            <a:t>Học</a:t>
          </a:r>
          <a:r>
            <a:rPr lang="en-AU" sz="3900" kern="1200" dirty="0" smtClean="0"/>
            <a:t> </a:t>
          </a:r>
          <a:r>
            <a:rPr lang="en-AU" sz="3900" kern="1200" dirty="0" err="1" smtClean="0"/>
            <a:t>hành</a:t>
          </a:r>
          <a:r>
            <a:rPr lang="en-AU" sz="3900" kern="1200" dirty="0" smtClean="0"/>
            <a:t> </a:t>
          </a:r>
          <a:r>
            <a:rPr lang="en-AU" sz="3900" kern="1200" dirty="0" err="1" smtClean="0"/>
            <a:t>động</a:t>
          </a:r>
          <a:endParaRPr lang="en-US" sz="3900" kern="1200" dirty="0"/>
        </a:p>
      </dsp:txBody>
      <dsp:txXfrm rot="10800000">
        <a:off x="1996279" y="1524481"/>
        <a:ext cx="5200264" cy="1219317"/>
      </dsp:txXfrm>
    </dsp:sp>
    <dsp:sp modelId="{B57FA1B6-3B5F-4B92-8183-E40D68309B54}">
      <dsp:nvSpPr>
        <dsp:cNvPr id="0" name=""/>
        <dsp:cNvSpPr/>
      </dsp:nvSpPr>
      <dsp:spPr>
        <a:xfrm>
          <a:off x="1081791" y="1524481"/>
          <a:ext cx="1219317" cy="12193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78003-48A8-4D73-B23B-EF4E9C4C5E9E}">
      <dsp:nvSpPr>
        <dsp:cNvPr id="0" name=""/>
        <dsp:cNvSpPr/>
      </dsp:nvSpPr>
      <dsp:spPr>
        <a:xfrm rot="10800000">
          <a:off x="1691450" y="334"/>
          <a:ext cx="5505093" cy="1219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85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400" kern="1200" dirty="0" err="1" smtClean="0"/>
            <a:t>Tốc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độ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làm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việc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nhanh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gấp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đôi</a:t>
          </a:r>
          <a:endParaRPr lang="en-US" sz="3400" kern="1200" dirty="0"/>
        </a:p>
      </dsp:txBody>
      <dsp:txXfrm rot="10800000">
        <a:off x="1996279" y="334"/>
        <a:ext cx="5200264" cy="1219317"/>
      </dsp:txXfrm>
    </dsp:sp>
    <dsp:sp modelId="{57A43248-2C91-4C09-954E-DEDC79998802}">
      <dsp:nvSpPr>
        <dsp:cNvPr id="0" name=""/>
        <dsp:cNvSpPr/>
      </dsp:nvSpPr>
      <dsp:spPr>
        <a:xfrm>
          <a:off x="1081791" y="334"/>
          <a:ext cx="1219317" cy="12193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3E43A-7BB5-40BE-923F-96F9CBACC192}">
      <dsp:nvSpPr>
        <dsp:cNvPr id="0" name=""/>
        <dsp:cNvSpPr/>
      </dsp:nvSpPr>
      <dsp:spPr>
        <a:xfrm rot="10800000">
          <a:off x="1691450" y="1524481"/>
          <a:ext cx="5505093" cy="12193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685" tIns="129540" rIns="241808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400" kern="1200" dirty="0" err="1" smtClean="0"/>
            <a:t>Học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hành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động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theo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màu</a:t>
          </a:r>
          <a:r>
            <a:rPr lang="en-AU" sz="3400" kern="1200" dirty="0" smtClean="0"/>
            <a:t> </a:t>
          </a:r>
          <a:r>
            <a:rPr lang="en-AU" sz="3400" kern="1200" dirty="0" err="1" smtClean="0"/>
            <a:t>sắc</a:t>
          </a:r>
          <a:endParaRPr lang="en-US" sz="3400" kern="1200" dirty="0"/>
        </a:p>
      </dsp:txBody>
      <dsp:txXfrm rot="10800000">
        <a:off x="1996279" y="1524481"/>
        <a:ext cx="5200264" cy="1219317"/>
      </dsp:txXfrm>
    </dsp:sp>
    <dsp:sp modelId="{B57FA1B6-3B5F-4B92-8183-E40D68309B54}">
      <dsp:nvSpPr>
        <dsp:cNvPr id="0" name=""/>
        <dsp:cNvSpPr/>
      </dsp:nvSpPr>
      <dsp:spPr>
        <a:xfrm>
          <a:off x="1081791" y="1524481"/>
          <a:ext cx="1219317" cy="12193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10" y="5836288"/>
            <a:ext cx="15156181" cy="12415520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1" y="18730598"/>
            <a:ext cx="13373100" cy="8609963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0168" y="1898651"/>
            <a:ext cx="3844766" cy="3022155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5869" y="1898651"/>
            <a:ext cx="11311414" cy="3022155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4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3" y="8890646"/>
            <a:ext cx="15379066" cy="14834232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83" y="23865217"/>
            <a:ext cx="15379066" cy="7800973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/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69" y="9493251"/>
            <a:ext cx="7578090" cy="2262695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843" y="9493251"/>
            <a:ext cx="7578090" cy="2262695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89" y="1898659"/>
            <a:ext cx="15379066" cy="6892928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93" y="8742049"/>
            <a:ext cx="7543263" cy="4284342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193" y="13026390"/>
            <a:ext cx="7543263" cy="1915985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6845" y="8742049"/>
            <a:ext cx="7580413" cy="4284342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6845" y="13026390"/>
            <a:ext cx="7580413" cy="1915985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9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2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2" y="2377440"/>
            <a:ext cx="5750898" cy="832104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414" y="5134618"/>
            <a:ext cx="9026842" cy="25342850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2" y="10698481"/>
            <a:ext cx="5750898" cy="19820258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5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2" y="2377440"/>
            <a:ext cx="5750898" cy="832104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0414" y="5134618"/>
            <a:ext cx="9026842" cy="25342850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2" y="10698481"/>
            <a:ext cx="5750898" cy="19820258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69" y="1898659"/>
            <a:ext cx="15379066" cy="689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69" y="9493251"/>
            <a:ext cx="15379066" cy="226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5870" y="33053029"/>
            <a:ext cx="4011931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9E62-76CC-416E-AF99-59D9131FE49C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6453" y="33053029"/>
            <a:ext cx="6017895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93005" y="33053029"/>
            <a:ext cx="4011931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008C-95AD-46E7-9F94-2A46955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png"/><Relationship Id="rId18" Type="http://schemas.openxmlformats.org/officeDocument/2006/relationships/diagramData" Target="../diagrams/data2.xml"/><Relationship Id="rId26" Type="http://schemas.openxmlformats.org/officeDocument/2006/relationships/diagramColors" Target="../diagrams/colors3.xml"/><Relationship Id="rId3" Type="http://schemas.openxmlformats.org/officeDocument/2006/relationships/image" Target="../media/image2.jpeg"/><Relationship Id="rId21" Type="http://schemas.openxmlformats.org/officeDocument/2006/relationships/diagramColors" Target="../diagrams/colors2.xml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diagramQuickStyle" Target="../diagrams/quickStyle3.xml"/><Relationship Id="rId2" Type="http://schemas.openxmlformats.org/officeDocument/2006/relationships/image" Target="../media/image1.jpg"/><Relationship Id="rId16" Type="http://schemas.openxmlformats.org/officeDocument/2006/relationships/image" Target="../media/image10.png"/><Relationship Id="rId20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jpg"/><Relationship Id="rId24" Type="http://schemas.openxmlformats.org/officeDocument/2006/relationships/diagramLayout" Target="../diagrams/layout3.xml"/><Relationship Id="rId5" Type="http://schemas.openxmlformats.org/officeDocument/2006/relationships/diagramData" Target="../diagrams/data1.xml"/><Relationship Id="rId15" Type="http://schemas.openxmlformats.org/officeDocument/2006/relationships/image" Target="../media/image9.png"/><Relationship Id="rId23" Type="http://schemas.openxmlformats.org/officeDocument/2006/relationships/diagramData" Target="../diagrams/data3.xml"/><Relationship Id="rId10" Type="http://schemas.openxmlformats.org/officeDocument/2006/relationships/image" Target="../media/image4.jpg"/><Relationship Id="rId19" Type="http://schemas.openxmlformats.org/officeDocument/2006/relationships/diagramLayout" Target="../diagrams/layout2.xml"/><Relationship Id="rId4" Type="http://schemas.openxmlformats.org/officeDocument/2006/relationships/image" Target="../media/image3.jpeg"/><Relationship Id="rId9" Type="http://schemas.microsoft.com/office/2007/relationships/diagramDrawing" Target="../diagrams/drawing1.xml"/><Relationship Id="rId14" Type="http://schemas.openxmlformats.org/officeDocument/2006/relationships/image" Target="../media/image8.png"/><Relationship Id="rId22" Type="http://schemas.microsoft.com/office/2007/relationships/diagramDrawing" Target="../diagrams/drawing2.xml"/><Relationship Id="rId27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439" y="28710"/>
            <a:ext cx="17907239" cy="3563289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-76439" y="0"/>
            <a:ext cx="17907239" cy="35621046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5212" y="16121961"/>
            <a:ext cx="4287488" cy="572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07968" y="16131037"/>
            <a:ext cx="4287488" cy="571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96" y="16167694"/>
            <a:ext cx="4115340" cy="56333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77" y="16168938"/>
            <a:ext cx="4193754" cy="5632136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48289505"/>
              </p:ext>
            </p:extLst>
          </p:nvPr>
        </p:nvGraphicFramePr>
        <p:xfrm>
          <a:off x="0" y="22795150"/>
          <a:ext cx="17830800" cy="5541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DE1C9F6-3D09-4F2A-9DEC-714C89E2A10C}"/>
              </a:ext>
            </a:extLst>
          </p:cNvPr>
          <p:cNvSpPr/>
          <p:nvPr/>
        </p:nvSpPr>
        <p:spPr>
          <a:xfrm>
            <a:off x="0" y="10937139"/>
            <a:ext cx="17830800" cy="1902817"/>
          </a:xfrm>
          <a:prstGeom prst="rect">
            <a:avLst/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Montserrat Semi Bold" panose="00000700000000000000" pitchFamily="2" charset="-93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9D16EF-2E73-4422-A45F-511C55FC20E1}"/>
              </a:ext>
            </a:extLst>
          </p:cNvPr>
          <p:cNvSpPr/>
          <p:nvPr/>
        </p:nvSpPr>
        <p:spPr>
          <a:xfrm>
            <a:off x="-76439" y="412664"/>
            <a:ext cx="17907239" cy="1902817"/>
          </a:xfrm>
          <a:prstGeom prst="rect">
            <a:avLst/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Montserrat Semi Bold" panose="00000700000000000000" pitchFamily="2" charset="-93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0F58F-8551-47A7-9BB8-C0BD2487F532}"/>
              </a:ext>
            </a:extLst>
          </p:cNvPr>
          <p:cNvSpPr txBox="1"/>
          <p:nvPr/>
        </p:nvSpPr>
        <p:spPr>
          <a:xfrm>
            <a:off x="840581" y="772557"/>
            <a:ext cx="1628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FS Angry Birds Movie" panose="02000500000000000000" pitchFamily="2" charset="0"/>
              </a:rPr>
              <a:t>Lí</a:t>
            </a:r>
            <a:r>
              <a:rPr lang="en-US" sz="8000" dirty="0">
                <a:solidFill>
                  <a:schemeClr val="bg1"/>
                </a:solidFill>
                <a:latin typeface="FS Angry Birds Movie" panose="02000500000000000000" pitchFamily="2" charset="0"/>
              </a:rPr>
              <a:t> do </a:t>
            </a:r>
            <a:r>
              <a:rPr lang="en-US" sz="8000" dirty="0" err="1">
                <a:solidFill>
                  <a:schemeClr val="bg1"/>
                </a:solidFill>
                <a:latin typeface="FS Angry Birds Movie" panose="02000500000000000000" pitchFamily="2" charset="0"/>
              </a:rPr>
              <a:t>chọn</a:t>
            </a:r>
            <a:r>
              <a:rPr lang="en-US" sz="8000" dirty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FS Angry Birds Movie" panose="02000500000000000000" pitchFamily="2" charset="0"/>
              </a:rPr>
              <a:t>đề</a:t>
            </a:r>
            <a:r>
              <a:rPr lang="en-US" sz="8000" dirty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FS Angry Birds Movie" panose="02000500000000000000" pitchFamily="2" charset="0"/>
              </a:rPr>
              <a:t>tài</a:t>
            </a:r>
            <a:endParaRPr lang="vi-VN" sz="8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E0B24E-4D84-4FC0-9C2E-B78A15315072}"/>
              </a:ext>
            </a:extLst>
          </p:cNvPr>
          <p:cNvSpPr txBox="1"/>
          <p:nvPr/>
        </p:nvSpPr>
        <p:spPr>
          <a:xfrm>
            <a:off x="866775" y="11326453"/>
            <a:ext cx="16287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FS Angry Birds Movie" panose="02000500000000000000" pitchFamily="2" charset="0"/>
              </a:rPr>
              <a:t>GIỚI THIỆU</a:t>
            </a:r>
            <a:endParaRPr lang="vi-VN" sz="8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5AC37A-274F-4597-94BD-DEEFBCCEE84E}"/>
              </a:ext>
            </a:extLst>
          </p:cNvPr>
          <p:cNvSpPr/>
          <p:nvPr/>
        </p:nvSpPr>
        <p:spPr>
          <a:xfrm>
            <a:off x="7499264" y="13502965"/>
            <a:ext cx="2939513" cy="998647"/>
          </a:xfrm>
          <a:prstGeom prst="roundRect">
            <a:avLst>
              <a:gd name="adj" fmla="val 3399"/>
            </a:avLst>
          </a:prstGeom>
          <a:noFill/>
          <a:ln w="57150"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FEB4225D-B8E3-47AE-BE29-76295470F7AD}"/>
              </a:ext>
            </a:extLst>
          </p:cNvPr>
          <p:cNvSpPr/>
          <p:nvPr/>
        </p:nvSpPr>
        <p:spPr>
          <a:xfrm>
            <a:off x="3820630" y="27442447"/>
            <a:ext cx="11132508" cy="1232468"/>
          </a:xfrm>
          <a:prstGeom prst="parallelogram">
            <a:avLst>
              <a:gd name="adj" fmla="val 3758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4589AEDC-866A-4698-A8D4-5E11F9B9F11B}"/>
              </a:ext>
            </a:extLst>
          </p:cNvPr>
          <p:cNvSpPr/>
          <p:nvPr/>
        </p:nvSpPr>
        <p:spPr>
          <a:xfrm>
            <a:off x="2690813" y="27446561"/>
            <a:ext cx="1280898" cy="1232468"/>
          </a:xfrm>
          <a:prstGeom prst="parallelogram">
            <a:avLst>
              <a:gd name="adj" fmla="val 3760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5DF8D6A3-4809-4855-BAD7-341490E5321A}"/>
              </a:ext>
            </a:extLst>
          </p:cNvPr>
          <p:cNvSpPr/>
          <p:nvPr/>
        </p:nvSpPr>
        <p:spPr>
          <a:xfrm>
            <a:off x="2289661" y="27446561"/>
            <a:ext cx="702760" cy="1232468"/>
          </a:xfrm>
          <a:prstGeom prst="parallelogram">
            <a:avLst>
              <a:gd name="adj" fmla="val 62494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B52342-F910-4D00-828D-7724AD88B849}"/>
              </a:ext>
            </a:extLst>
          </p:cNvPr>
          <p:cNvSpPr txBox="1"/>
          <p:nvPr/>
        </p:nvSpPr>
        <p:spPr>
          <a:xfrm>
            <a:off x="4325211" y="27617119"/>
            <a:ext cx="9832774" cy="923330"/>
          </a:xfrm>
          <a:prstGeom prst="rect">
            <a:avLst/>
          </a:prstGeom>
          <a:solidFill>
            <a:srgbClr val="33DB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Chức</a:t>
            </a:r>
            <a:r>
              <a:rPr lang="en-AU" sz="5400" dirty="0" smtClean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năng</a:t>
            </a:r>
            <a:endParaRPr lang="vi-VN" sz="5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665" y="2522235"/>
            <a:ext cx="3885577" cy="3823408"/>
          </a:xfrm>
          <a:prstGeom prst="rect">
            <a:avLst/>
          </a:prstGeom>
        </p:spPr>
      </p:pic>
      <p:sp>
        <p:nvSpPr>
          <p:cNvPr id="27" name="Rectangle: Rounded Corners 17">
            <a:extLst>
              <a:ext uri="{FF2B5EF4-FFF2-40B4-BE49-F238E27FC236}">
                <a16:creationId xmlns:a16="http://schemas.microsoft.com/office/drawing/2014/main" id="{425AC37A-274F-4597-94BD-DEEFBCCEE84E}"/>
              </a:ext>
            </a:extLst>
          </p:cNvPr>
          <p:cNvSpPr/>
          <p:nvPr/>
        </p:nvSpPr>
        <p:spPr>
          <a:xfrm>
            <a:off x="909320" y="2830110"/>
            <a:ext cx="7862887" cy="3189690"/>
          </a:xfrm>
          <a:prstGeom prst="roundRect">
            <a:avLst>
              <a:gd name="adj" fmla="val 3399"/>
            </a:avLst>
          </a:prstGeom>
          <a:solidFill>
            <a:schemeClr val="bg1"/>
          </a:solidFill>
          <a:ln w="57150"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/>
          <p:cNvSpPr txBox="1"/>
          <p:nvPr/>
        </p:nvSpPr>
        <p:spPr>
          <a:xfrm>
            <a:off x="1252221" y="3073282"/>
            <a:ext cx="7690530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4" y="3134771"/>
            <a:ext cx="3119438" cy="2504818"/>
          </a:xfrm>
          <a:prstGeom prst="rect">
            <a:avLst/>
          </a:prstGeom>
        </p:spPr>
      </p:pic>
      <p:sp>
        <p:nvSpPr>
          <p:cNvPr id="23" name="Plus 22"/>
          <p:cNvSpPr/>
          <p:nvPr/>
        </p:nvSpPr>
        <p:spPr>
          <a:xfrm>
            <a:off x="4463628" y="4322330"/>
            <a:ext cx="814387" cy="8383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9" r="31185" b="52491"/>
          <a:stretch/>
        </p:blipFill>
        <p:spPr>
          <a:xfrm>
            <a:off x="6351951" y="3976996"/>
            <a:ext cx="2301754" cy="18144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39" y="2963845"/>
            <a:ext cx="1770743" cy="1388346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5880010" y="4895272"/>
            <a:ext cx="1228273" cy="9369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/>
          <p:cNvCxnSpPr/>
          <p:nvPr/>
        </p:nvCxnSpPr>
        <p:spPr>
          <a:xfrm rot="10800000" flipV="1">
            <a:off x="9010650" y="2998503"/>
            <a:ext cx="4010891" cy="1779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12942" y="13581435"/>
            <a:ext cx="2712155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chemeClr val="bg1"/>
                </a:solidFill>
              </a:rPr>
              <a:t>Hệ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thống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17">
            <a:extLst>
              <a:ext uri="{FF2B5EF4-FFF2-40B4-BE49-F238E27FC236}">
                <a16:creationId xmlns:a16="http://schemas.microsoft.com/office/drawing/2014/main" id="{425AC37A-274F-4597-94BD-DEEFBCCEE84E}"/>
              </a:ext>
            </a:extLst>
          </p:cNvPr>
          <p:cNvSpPr/>
          <p:nvPr/>
        </p:nvSpPr>
        <p:spPr>
          <a:xfrm>
            <a:off x="13982700" y="16045618"/>
            <a:ext cx="3016343" cy="1743421"/>
          </a:xfrm>
          <a:prstGeom prst="roundRect">
            <a:avLst>
              <a:gd name="adj" fmla="val 3399"/>
            </a:avLst>
          </a:prstGeom>
          <a:noFill/>
          <a:ln w="57150"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 err="1" smtClean="0">
                <a:solidFill>
                  <a:schemeClr val="bg1"/>
                </a:solidFill>
              </a:rPr>
              <a:t>Thiết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bị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điều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khiển</a:t>
            </a:r>
            <a:endParaRPr lang="vi-VN" sz="4800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17">
            <a:extLst>
              <a:ext uri="{FF2B5EF4-FFF2-40B4-BE49-F238E27FC236}">
                <a16:creationId xmlns:a16="http://schemas.microsoft.com/office/drawing/2014/main" id="{425AC37A-274F-4597-94BD-DEEFBCCEE84E}"/>
              </a:ext>
            </a:extLst>
          </p:cNvPr>
          <p:cNvSpPr/>
          <p:nvPr/>
        </p:nvSpPr>
        <p:spPr>
          <a:xfrm>
            <a:off x="816877" y="16045618"/>
            <a:ext cx="3003754" cy="1743421"/>
          </a:xfrm>
          <a:prstGeom prst="roundRect">
            <a:avLst>
              <a:gd name="adj" fmla="val 3399"/>
            </a:avLst>
          </a:prstGeom>
          <a:noFill/>
          <a:ln w="57150"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 smtClean="0">
                <a:solidFill>
                  <a:schemeClr val="bg1"/>
                </a:solidFill>
              </a:rPr>
              <a:t>Robot </a:t>
            </a:r>
            <a:r>
              <a:rPr lang="en-AU" sz="4800" dirty="0" err="1" smtClean="0">
                <a:solidFill>
                  <a:schemeClr val="bg1"/>
                </a:solidFill>
              </a:rPr>
              <a:t>mô</a:t>
            </a:r>
            <a:r>
              <a:rPr lang="en-AU" sz="4800" dirty="0" smtClean="0">
                <a:solidFill>
                  <a:schemeClr val="bg1"/>
                </a:solidFill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</a:rPr>
              <a:t>phỏng</a:t>
            </a:r>
            <a:endParaRPr lang="vi-VN" sz="48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7" idx="2"/>
            <a:endCxn id="46" idx="0"/>
          </p:cNvCxnSpPr>
          <p:nvPr/>
        </p:nvCxnSpPr>
        <p:spPr>
          <a:xfrm flipH="1">
            <a:off x="2318754" y="14451353"/>
            <a:ext cx="6650266" cy="15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45" idx="0"/>
          </p:cNvCxnSpPr>
          <p:nvPr/>
        </p:nvCxnSpPr>
        <p:spPr>
          <a:xfrm>
            <a:off x="8969020" y="14451353"/>
            <a:ext cx="6521852" cy="15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17">
            <a:extLst>
              <a:ext uri="{FF2B5EF4-FFF2-40B4-BE49-F238E27FC236}">
                <a16:creationId xmlns:a16="http://schemas.microsoft.com/office/drawing/2014/main" id="{425AC37A-274F-4597-94BD-DEEFBCCEE84E}"/>
              </a:ext>
            </a:extLst>
          </p:cNvPr>
          <p:cNvSpPr/>
          <p:nvPr/>
        </p:nvSpPr>
        <p:spPr>
          <a:xfrm>
            <a:off x="816876" y="18719185"/>
            <a:ext cx="3003754" cy="2769214"/>
          </a:xfrm>
          <a:prstGeom prst="roundRect">
            <a:avLst>
              <a:gd name="adj" fmla="val 3399"/>
            </a:avLst>
          </a:prstGeom>
          <a:noFill/>
          <a:ln w="57150"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5 </a:t>
            </a:r>
            <a:r>
              <a:rPr lang="en-AU" sz="4800" dirty="0" err="1">
                <a:solidFill>
                  <a:schemeClr val="bg1"/>
                </a:solidFill>
              </a:rPr>
              <a:t>bậc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tự</a:t>
            </a:r>
            <a:r>
              <a:rPr lang="en-AU" sz="4800" dirty="0">
                <a:solidFill>
                  <a:schemeClr val="bg1"/>
                </a:solidFill>
              </a:rPr>
              <a:t> do </a:t>
            </a:r>
            <a:r>
              <a:rPr lang="en-AU" sz="4800" dirty="0" err="1">
                <a:solidFill>
                  <a:schemeClr val="bg1"/>
                </a:solidFill>
              </a:rPr>
              <a:t>và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AU" sz="4800" dirty="0">
                <a:solidFill>
                  <a:schemeClr val="bg1"/>
                </a:solidFill>
              </a:rPr>
              <a:t>1 </a:t>
            </a:r>
            <a:r>
              <a:rPr lang="en-AU" sz="4800" dirty="0" err="1">
                <a:solidFill>
                  <a:schemeClr val="bg1"/>
                </a:solidFill>
              </a:rPr>
              <a:t>đầu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kẹp</a:t>
            </a:r>
            <a:endParaRPr lang="vi-VN" sz="4800" dirty="0">
              <a:solidFill>
                <a:schemeClr val="bg1"/>
              </a:solidFill>
            </a:endParaRPr>
          </a:p>
        </p:txBody>
      </p:sp>
      <p:sp>
        <p:nvSpPr>
          <p:cNvPr id="63" name="Rectangle: Rounded Corners 17">
            <a:extLst>
              <a:ext uri="{FF2B5EF4-FFF2-40B4-BE49-F238E27FC236}">
                <a16:creationId xmlns:a16="http://schemas.microsoft.com/office/drawing/2014/main" id="{425AC37A-274F-4597-94BD-DEEFBCCEE84E}"/>
              </a:ext>
            </a:extLst>
          </p:cNvPr>
          <p:cNvSpPr/>
          <p:nvPr/>
        </p:nvSpPr>
        <p:spPr>
          <a:xfrm>
            <a:off x="13982700" y="18719184"/>
            <a:ext cx="3003754" cy="2769215"/>
          </a:xfrm>
          <a:prstGeom prst="roundRect">
            <a:avLst>
              <a:gd name="adj" fmla="val 3399"/>
            </a:avLst>
          </a:prstGeom>
          <a:noFill/>
          <a:ln w="57150"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6 </a:t>
            </a:r>
            <a:r>
              <a:rPr lang="en-AU" sz="4800" dirty="0" err="1">
                <a:solidFill>
                  <a:schemeClr val="bg1"/>
                </a:solidFill>
              </a:rPr>
              <a:t>triết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áp</a:t>
            </a:r>
            <a:r>
              <a:rPr lang="en-AU" sz="4800" dirty="0">
                <a:solidFill>
                  <a:schemeClr val="bg1"/>
                </a:solidFill>
              </a:rPr>
              <a:t>   4 </a:t>
            </a:r>
            <a:r>
              <a:rPr lang="en-AU" sz="4800" dirty="0" err="1">
                <a:solidFill>
                  <a:schemeClr val="bg1"/>
                </a:solidFill>
              </a:rPr>
              <a:t>nút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điều</a:t>
            </a:r>
            <a:r>
              <a:rPr lang="en-AU" sz="4800" dirty="0">
                <a:solidFill>
                  <a:schemeClr val="bg1"/>
                </a:solidFill>
              </a:rPr>
              <a:t> </a:t>
            </a:r>
            <a:r>
              <a:rPr lang="en-AU" sz="4800" dirty="0" err="1">
                <a:solidFill>
                  <a:schemeClr val="bg1"/>
                </a:solidFill>
              </a:rPr>
              <a:t>khiển</a:t>
            </a:r>
            <a:endParaRPr lang="vi-VN" sz="4800" dirty="0">
              <a:solidFill>
                <a:schemeClr val="bg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EB4225D-B8E3-47AE-BE29-76295470F7AD}"/>
              </a:ext>
            </a:extLst>
          </p:cNvPr>
          <p:cNvSpPr/>
          <p:nvPr/>
        </p:nvSpPr>
        <p:spPr>
          <a:xfrm>
            <a:off x="3973030" y="22548818"/>
            <a:ext cx="11258550" cy="1210582"/>
          </a:xfrm>
          <a:prstGeom prst="parallelogram">
            <a:avLst>
              <a:gd name="adj" fmla="val 3758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4589AEDC-866A-4698-A8D4-5E11F9B9F11B}"/>
              </a:ext>
            </a:extLst>
          </p:cNvPr>
          <p:cNvSpPr/>
          <p:nvPr/>
        </p:nvSpPr>
        <p:spPr>
          <a:xfrm>
            <a:off x="2843213" y="22552932"/>
            <a:ext cx="1295400" cy="1210582"/>
          </a:xfrm>
          <a:prstGeom prst="parallelogram">
            <a:avLst>
              <a:gd name="adj" fmla="val 37609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5DF8D6A3-4809-4855-BAD7-341490E5321A}"/>
              </a:ext>
            </a:extLst>
          </p:cNvPr>
          <p:cNvSpPr/>
          <p:nvPr/>
        </p:nvSpPr>
        <p:spPr>
          <a:xfrm>
            <a:off x="2442060" y="22552932"/>
            <a:ext cx="710717" cy="1210582"/>
          </a:xfrm>
          <a:prstGeom prst="parallelogram">
            <a:avLst>
              <a:gd name="adj" fmla="val 62494"/>
            </a:avLst>
          </a:prstGeom>
          <a:solidFill>
            <a:srgbClr val="33D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B52342-F910-4D00-828D-7724AD88B849}"/>
              </a:ext>
            </a:extLst>
          </p:cNvPr>
          <p:cNvSpPr txBox="1"/>
          <p:nvPr/>
        </p:nvSpPr>
        <p:spPr>
          <a:xfrm>
            <a:off x="4476709" y="22670894"/>
            <a:ext cx="9944100" cy="923330"/>
          </a:xfrm>
          <a:prstGeom prst="rect">
            <a:avLst/>
          </a:prstGeom>
          <a:solidFill>
            <a:srgbClr val="33DB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Hoạt</a:t>
            </a:r>
            <a:r>
              <a:rPr lang="en-AU" sz="5400" dirty="0" smtClean="0">
                <a:solidFill>
                  <a:schemeClr val="bg1"/>
                </a:solidFill>
                <a:latin typeface="FS Angry Birds Movie" panose="02000500000000000000" pitchFamily="2" charset="0"/>
              </a:rPr>
              <a:t> </a:t>
            </a:r>
            <a:r>
              <a:rPr lang="en-AU" sz="5400" dirty="0" err="1" smtClean="0">
                <a:solidFill>
                  <a:schemeClr val="bg1"/>
                </a:solidFill>
                <a:latin typeface="FS Angry Birds Movie" panose="02000500000000000000" pitchFamily="2" charset="0"/>
              </a:rPr>
              <a:t>động</a:t>
            </a:r>
            <a:endParaRPr lang="vi-VN" sz="5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17865" y="24832999"/>
            <a:ext cx="1828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err="1" smtClean="0">
                <a:solidFill>
                  <a:schemeClr val="bg1"/>
                </a:solidFill>
              </a:rPr>
              <a:t>Triết</a:t>
            </a:r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err="1" smtClean="0">
                <a:solidFill>
                  <a:schemeClr val="bg1"/>
                </a:solidFill>
              </a:rPr>
              <a:t>áp</a:t>
            </a:r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err="1" smtClean="0">
                <a:solidFill>
                  <a:schemeClr val="bg1"/>
                </a:solidFill>
              </a:rPr>
              <a:t>đo</a:t>
            </a:r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err="1" smtClean="0">
                <a:solidFill>
                  <a:schemeClr val="bg1"/>
                </a:solidFill>
              </a:rPr>
              <a:t>góc</a:t>
            </a:r>
            <a:r>
              <a:rPr lang="en-AU" sz="3200" dirty="0" smtClean="0">
                <a:solidFill>
                  <a:schemeClr val="bg1"/>
                </a:solidFill>
              </a:rPr>
              <a:t> quay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4741" y="24832999"/>
            <a:ext cx="2058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err="1" smtClean="0">
                <a:solidFill>
                  <a:schemeClr val="bg1"/>
                </a:solidFill>
              </a:rPr>
              <a:t>Hàm</a:t>
            </a:r>
            <a:r>
              <a:rPr lang="en-AU" sz="3200" dirty="0" smtClean="0">
                <a:solidFill>
                  <a:schemeClr val="bg1"/>
                </a:solidFill>
              </a:rPr>
              <a:t> map </a:t>
            </a:r>
            <a:r>
              <a:rPr lang="en-AU" sz="3200" dirty="0" err="1" smtClean="0">
                <a:solidFill>
                  <a:schemeClr val="bg1"/>
                </a:solidFill>
              </a:rPr>
              <a:t>xử</a:t>
            </a:r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err="1" smtClean="0">
                <a:solidFill>
                  <a:schemeClr val="bg1"/>
                </a:solidFill>
              </a:rPr>
              <a:t>lí</a:t>
            </a:r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err="1" smtClean="0">
                <a:solidFill>
                  <a:schemeClr val="bg1"/>
                </a:solidFill>
              </a:rPr>
              <a:t>thông</a:t>
            </a:r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err="1" smtClean="0">
                <a:solidFill>
                  <a:schemeClr val="bg1"/>
                </a:solidFill>
              </a:rPr>
              <a:t>số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6" r="11270"/>
          <a:stretch/>
        </p:blipFill>
        <p:spPr>
          <a:xfrm>
            <a:off x="4181969" y="24891316"/>
            <a:ext cx="1242368" cy="131908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545218" y="24778971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chemeClr val="bg1"/>
                </a:solidFill>
              </a:rPr>
              <a:t>Board Arduino </a:t>
            </a:r>
            <a:r>
              <a:rPr lang="en-AU" sz="3200" dirty="0" err="1" smtClean="0">
                <a:solidFill>
                  <a:schemeClr val="bg1"/>
                </a:solidFill>
              </a:rPr>
              <a:t>điều</a:t>
            </a:r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err="1" smtClean="0">
                <a:solidFill>
                  <a:schemeClr val="bg1"/>
                </a:solidFill>
              </a:rPr>
              <a:t>khiển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612" y="25029544"/>
            <a:ext cx="1178893" cy="118085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953138" y="24755189"/>
            <a:ext cx="23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chemeClr val="bg1"/>
                </a:solidFill>
              </a:rPr>
              <a:t>Servo quay </a:t>
            </a:r>
            <a:r>
              <a:rPr lang="en-AU" sz="3200" dirty="0" err="1" smtClean="0">
                <a:solidFill>
                  <a:schemeClr val="bg1"/>
                </a:solidFill>
              </a:rPr>
              <a:t>góc</a:t>
            </a:r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err="1" smtClean="0">
                <a:solidFill>
                  <a:schemeClr val="bg1"/>
                </a:solidFill>
              </a:rPr>
              <a:t>tương</a:t>
            </a:r>
            <a:r>
              <a:rPr lang="en-AU" sz="3200" dirty="0" smtClean="0">
                <a:solidFill>
                  <a:schemeClr val="bg1"/>
                </a:solidFill>
              </a:rPr>
              <a:t> </a:t>
            </a:r>
            <a:r>
              <a:rPr lang="en-AU" sz="3200" dirty="0" err="1" smtClean="0">
                <a:solidFill>
                  <a:schemeClr val="bg1"/>
                </a:solidFill>
              </a:rPr>
              <a:t>ứng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130" y="24842392"/>
            <a:ext cx="1399674" cy="13996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4" y="24980998"/>
            <a:ext cx="1118041" cy="11180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24569" y="24812411"/>
            <a:ext cx="45719" cy="145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526051" y="24812411"/>
            <a:ext cx="45719" cy="145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11229" y="24812411"/>
            <a:ext cx="45719" cy="145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46" idx="2"/>
            <a:endCxn id="57" idx="0"/>
          </p:cNvCxnSpPr>
          <p:nvPr/>
        </p:nvCxnSpPr>
        <p:spPr>
          <a:xfrm flipH="1">
            <a:off x="2318753" y="17789039"/>
            <a:ext cx="1" cy="93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45" idx="2"/>
            <a:endCxn id="63" idx="0"/>
          </p:cNvCxnSpPr>
          <p:nvPr/>
        </p:nvCxnSpPr>
        <p:spPr>
          <a:xfrm flipH="1">
            <a:off x="15484577" y="17789039"/>
            <a:ext cx="6295" cy="93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5" name="Diagram 1024"/>
          <p:cNvGraphicFramePr/>
          <p:nvPr>
            <p:extLst>
              <p:ext uri="{D42A27DB-BD31-4B8C-83A1-F6EECF244321}">
                <p14:modId xmlns:p14="http://schemas.microsoft.com/office/powerpoint/2010/main" val="1214454347"/>
              </p:ext>
            </p:extLst>
          </p:nvPr>
        </p:nvGraphicFramePr>
        <p:xfrm>
          <a:off x="-191055" y="29395169"/>
          <a:ext cx="8278336" cy="274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67" name="Diagram 66"/>
          <p:cNvGraphicFramePr/>
          <p:nvPr>
            <p:extLst>
              <p:ext uri="{D42A27DB-BD31-4B8C-83A1-F6EECF244321}">
                <p14:modId xmlns:p14="http://schemas.microsoft.com/office/powerpoint/2010/main" val="1569365003"/>
              </p:ext>
            </p:extLst>
          </p:nvPr>
        </p:nvGraphicFramePr>
        <p:xfrm>
          <a:off x="9311696" y="29395169"/>
          <a:ext cx="8278336" cy="274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027" name="TextBox 1026"/>
          <p:cNvSpPr txBox="1"/>
          <p:nvPr/>
        </p:nvSpPr>
        <p:spPr>
          <a:xfrm>
            <a:off x="1005840" y="29530203"/>
            <a:ext cx="998788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500797" y="31068479"/>
            <a:ext cx="998788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78936" y="31068479"/>
            <a:ext cx="998788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0797" y="29519299"/>
            <a:ext cx="998788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flipH="1">
            <a:off x="10354534" y="24812411"/>
            <a:ext cx="45719" cy="145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0E49DC-7ED0-4EA7-BCE2-24DDD9F6E9C5}"/>
              </a:ext>
            </a:extLst>
          </p:cNvPr>
          <p:cNvSpPr txBox="1"/>
          <p:nvPr/>
        </p:nvSpPr>
        <p:spPr>
          <a:xfrm>
            <a:off x="737871" y="32992917"/>
            <a:ext cx="16248583" cy="1569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4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A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: Rounded Corners 17">
            <a:extLst>
              <a:ext uri="{FF2B5EF4-FFF2-40B4-BE49-F238E27FC236}">
                <a16:creationId xmlns:a16="http://schemas.microsoft.com/office/drawing/2014/main" id="{425AC37A-274F-4597-94BD-DEEFBCCEE84E}"/>
              </a:ext>
            </a:extLst>
          </p:cNvPr>
          <p:cNvSpPr/>
          <p:nvPr/>
        </p:nvSpPr>
        <p:spPr>
          <a:xfrm>
            <a:off x="359492" y="6619736"/>
            <a:ext cx="17260037" cy="4003048"/>
          </a:xfrm>
          <a:prstGeom prst="roundRect">
            <a:avLst>
              <a:gd name="adj" fmla="val 3399"/>
            </a:avLst>
          </a:prstGeom>
          <a:noFill/>
          <a:ln w="57150">
            <a:solidFill>
              <a:srgbClr val="33DB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TextBox 74"/>
          <p:cNvSpPr txBox="1"/>
          <p:nvPr/>
        </p:nvSpPr>
        <p:spPr>
          <a:xfrm>
            <a:off x="554760" y="6729081"/>
            <a:ext cx="169172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 err="1" smtClean="0">
                <a:solidFill>
                  <a:schemeClr val="bg1"/>
                </a:solidFill>
              </a:rPr>
              <a:t>Với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sự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phát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triển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của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cuộc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cách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mạng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công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nghiệp</a:t>
            </a:r>
            <a:r>
              <a:rPr lang="en-AU" sz="4400" dirty="0" smtClean="0">
                <a:solidFill>
                  <a:schemeClr val="bg1"/>
                </a:solidFill>
              </a:rPr>
              <a:t> 4.0, </a:t>
            </a:r>
            <a:r>
              <a:rPr lang="en-AU" sz="4400" dirty="0" err="1" smtClean="0">
                <a:solidFill>
                  <a:schemeClr val="bg1"/>
                </a:solidFill>
              </a:rPr>
              <a:t>việc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đưa</a:t>
            </a:r>
            <a:r>
              <a:rPr lang="en-AU" sz="4400" dirty="0" smtClean="0">
                <a:solidFill>
                  <a:schemeClr val="bg1"/>
                </a:solidFill>
              </a:rPr>
              <a:t> robot </a:t>
            </a:r>
            <a:r>
              <a:rPr lang="en-AU" sz="4400" dirty="0" err="1" smtClean="0">
                <a:solidFill>
                  <a:schemeClr val="bg1"/>
                </a:solidFill>
              </a:rPr>
              <a:t>vào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vận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hành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thay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thế</a:t>
            </a:r>
            <a:r>
              <a:rPr lang="en-AU" sz="4400" dirty="0" smtClean="0">
                <a:solidFill>
                  <a:schemeClr val="bg1"/>
                </a:solidFill>
              </a:rPr>
              <a:t> con </a:t>
            </a:r>
            <a:r>
              <a:rPr lang="en-AU" sz="4400" dirty="0" err="1" smtClean="0">
                <a:solidFill>
                  <a:schemeClr val="bg1"/>
                </a:solidFill>
              </a:rPr>
              <a:t>người</a:t>
            </a:r>
            <a:r>
              <a:rPr lang="en-AU" sz="4400" dirty="0" smtClean="0">
                <a:solidFill>
                  <a:schemeClr val="bg1"/>
                </a:solidFill>
              </a:rPr>
              <a:t> ở </a:t>
            </a:r>
            <a:r>
              <a:rPr lang="en-AU" sz="4400" dirty="0" err="1" smtClean="0">
                <a:solidFill>
                  <a:schemeClr val="bg1"/>
                </a:solidFill>
              </a:rPr>
              <a:t>nhiều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lĩnh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vực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và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môi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trường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khác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nhau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là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điều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hoàn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toàn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cần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thiết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để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đẩy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nhanh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các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quá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trình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và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nâng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cao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mức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sống</a:t>
            </a:r>
            <a:r>
              <a:rPr lang="en-AU" sz="4400" dirty="0" smtClean="0">
                <a:solidFill>
                  <a:schemeClr val="bg1"/>
                </a:solidFill>
              </a:rPr>
              <a:t>. </a:t>
            </a:r>
            <a:r>
              <a:rPr lang="en-AU" sz="4400" dirty="0" err="1" smtClean="0">
                <a:solidFill>
                  <a:schemeClr val="bg1"/>
                </a:solidFill>
              </a:rPr>
              <a:t>Từ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đó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nhóm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tác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giả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quyết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định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xây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dựng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cánh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tay</a:t>
            </a:r>
            <a:r>
              <a:rPr lang="en-AU" sz="4400" dirty="0" smtClean="0">
                <a:solidFill>
                  <a:schemeClr val="bg1"/>
                </a:solidFill>
              </a:rPr>
              <a:t> robot </a:t>
            </a:r>
            <a:r>
              <a:rPr lang="en-AU" sz="4400" dirty="0" err="1" smtClean="0">
                <a:solidFill>
                  <a:schemeClr val="bg1"/>
                </a:solidFill>
              </a:rPr>
              <a:t>với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khả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năng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mô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phỏng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và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lặp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hành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động</a:t>
            </a:r>
            <a:r>
              <a:rPr lang="en-AU" sz="4400" dirty="0" smtClean="0">
                <a:solidFill>
                  <a:schemeClr val="bg1"/>
                </a:solidFill>
              </a:rPr>
              <a:t>, </a:t>
            </a:r>
            <a:r>
              <a:rPr lang="en-AU" sz="4400" dirty="0" err="1" smtClean="0">
                <a:solidFill>
                  <a:schemeClr val="bg1"/>
                </a:solidFill>
              </a:rPr>
              <a:t>tính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ứng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dụng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cao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và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dễ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dàng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thao</a:t>
            </a:r>
            <a:r>
              <a:rPr lang="en-AU" sz="4400" dirty="0" smtClean="0">
                <a:solidFill>
                  <a:schemeClr val="bg1"/>
                </a:solidFill>
              </a:rPr>
              <a:t> </a:t>
            </a:r>
            <a:r>
              <a:rPr lang="en-AU" sz="4400" dirty="0" err="1" smtClean="0">
                <a:solidFill>
                  <a:schemeClr val="bg1"/>
                </a:solidFill>
              </a:rPr>
              <a:t>tác</a:t>
            </a:r>
            <a:r>
              <a:rPr lang="en-AU" sz="4400" dirty="0" smtClean="0">
                <a:solidFill>
                  <a:schemeClr val="bg1"/>
                </a:solidFill>
              </a:rPr>
              <a:t>.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7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1429</TotalTime>
  <Words>184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FS Angry Birds Movie</vt:lpstr>
      <vt:lpstr>Montserrat Semi Bold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Nguyên Khoa Bùi Đình</dc:creator>
  <cp:lastModifiedBy>Admin</cp:lastModifiedBy>
  <cp:revision>84</cp:revision>
  <dcterms:created xsi:type="dcterms:W3CDTF">2019-02-03T11:42:33Z</dcterms:created>
  <dcterms:modified xsi:type="dcterms:W3CDTF">2019-03-04T00:43:33Z</dcterms:modified>
</cp:coreProperties>
</file>