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6730325" cy="35639375"/>
  <p:notesSz cx="6858000" cy="9144000"/>
  <p:defaultTextStyle>
    <a:defPPr>
      <a:defRPr lang="en-US"/>
    </a:defPPr>
    <a:lvl1pPr marL="0" algn="l" defTabSz="2993746" rtl="0" eaLnBrk="1" latinLnBrk="0" hangingPunct="1">
      <a:defRPr sz="5893" kern="1200">
        <a:solidFill>
          <a:schemeClr val="tx1"/>
        </a:solidFill>
        <a:latin typeface="+mn-lt"/>
        <a:ea typeface="+mn-ea"/>
        <a:cs typeface="+mn-cs"/>
      </a:defRPr>
    </a:lvl1pPr>
    <a:lvl2pPr marL="1496873" algn="l" defTabSz="2993746" rtl="0" eaLnBrk="1" latinLnBrk="0" hangingPunct="1">
      <a:defRPr sz="5893" kern="1200">
        <a:solidFill>
          <a:schemeClr val="tx1"/>
        </a:solidFill>
        <a:latin typeface="+mn-lt"/>
        <a:ea typeface="+mn-ea"/>
        <a:cs typeface="+mn-cs"/>
      </a:defRPr>
    </a:lvl2pPr>
    <a:lvl3pPr marL="2993746" algn="l" defTabSz="2993746" rtl="0" eaLnBrk="1" latinLnBrk="0" hangingPunct="1">
      <a:defRPr sz="5893" kern="1200">
        <a:solidFill>
          <a:schemeClr val="tx1"/>
        </a:solidFill>
        <a:latin typeface="+mn-lt"/>
        <a:ea typeface="+mn-ea"/>
        <a:cs typeface="+mn-cs"/>
      </a:defRPr>
    </a:lvl3pPr>
    <a:lvl4pPr marL="4490618" algn="l" defTabSz="2993746" rtl="0" eaLnBrk="1" latinLnBrk="0" hangingPunct="1">
      <a:defRPr sz="5893" kern="1200">
        <a:solidFill>
          <a:schemeClr val="tx1"/>
        </a:solidFill>
        <a:latin typeface="+mn-lt"/>
        <a:ea typeface="+mn-ea"/>
        <a:cs typeface="+mn-cs"/>
      </a:defRPr>
    </a:lvl4pPr>
    <a:lvl5pPr marL="5987491" algn="l" defTabSz="2993746" rtl="0" eaLnBrk="1" latinLnBrk="0" hangingPunct="1">
      <a:defRPr sz="5893" kern="1200">
        <a:solidFill>
          <a:schemeClr val="tx1"/>
        </a:solidFill>
        <a:latin typeface="+mn-lt"/>
        <a:ea typeface="+mn-ea"/>
        <a:cs typeface="+mn-cs"/>
      </a:defRPr>
    </a:lvl5pPr>
    <a:lvl6pPr marL="7484364" algn="l" defTabSz="2993746" rtl="0" eaLnBrk="1" latinLnBrk="0" hangingPunct="1">
      <a:defRPr sz="5893" kern="1200">
        <a:solidFill>
          <a:schemeClr val="tx1"/>
        </a:solidFill>
        <a:latin typeface="+mn-lt"/>
        <a:ea typeface="+mn-ea"/>
        <a:cs typeface="+mn-cs"/>
      </a:defRPr>
    </a:lvl6pPr>
    <a:lvl7pPr marL="8981237" algn="l" defTabSz="2993746" rtl="0" eaLnBrk="1" latinLnBrk="0" hangingPunct="1">
      <a:defRPr sz="5893" kern="1200">
        <a:solidFill>
          <a:schemeClr val="tx1"/>
        </a:solidFill>
        <a:latin typeface="+mn-lt"/>
        <a:ea typeface="+mn-ea"/>
        <a:cs typeface="+mn-cs"/>
      </a:defRPr>
    </a:lvl7pPr>
    <a:lvl8pPr marL="10478110" algn="l" defTabSz="2993746" rtl="0" eaLnBrk="1" latinLnBrk="0" hangingPunct="1">
      <a:defRPr sz="5893" kern="1200">
        <a:solidFill>
          <a:schemeClr val="tx1"/>
        </a:solidFill>
        <a:latin typeface="+mn-lt"/>
        <a:ea typeface="+mn-ea"/>
        <a:cs typeface="+mn-cs"/>
      </a:defRPr>
    </a:lvl8pPr>
    <a:lvl9pPr marL="11974982" algn="l" defTabSz="2993746" rtl="0" eaLnBrk="1" latinLnBrk="0" hangingPunct="1">
      <a:defRPr sz="589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16" d="100"/>
          <a:sy n="16" d="100"/>
        </p:scale>
        <p:origin x="206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GIF"/><Relationship Id="rId1" Type="http://schemas.openxmlformats.org/officeDocument/2006/relationships/image" Target="../media/image12.GIF"/><Relationship Id="rId4" Type="http://schemas.openxmlformats.org/officeDocument/2006/relationships/image" Target="../media/image15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GIF"/><Relationship Id="rId1" Type="http://schemas.openxmlformats.org/officeDocument/2006/relationships/image" Target="../media/image12.GIF"/><Relationship Id="rId4" Type="http://schemas.openxmlformats.org/officeDocument/2006/relationships/image" Target="../media/image15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9D8B92-FF3E-4143-AE1E-E1597D12C29D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77B453-30F1-4FCC-90C0-16FF734A3D51}">
      <dgm:prSet phldrT="[Text]"/>
      <dgm:spPr/>
      <dgm:t>
        <a:bodyPr/>
        <a:lstStyle/>
        <a:p>
          <a:r>
            <a:rPr lang="en-AU" dirty="0" err="1" smtClean="0">
              <a:solidFill>
                <a:schemeClr val="bg1"/>
              </a:solidFill>
            </a:rPr>
            <a:t>Sản</a:t>
          </a:r>
          <a:r>
            <a:rPr lang="en-AU" dirty="0" smtClean="0">
              <a:solidFill>
                <a:schemeClr val="bg1"/>
              </a:solidFill>
            </a:rPr>
            <a:t> </a:t>
          </a:r>
          <a:r>
            <a:rPr lang="en-AU" dirty="0" err="1" smtClean="0">
              <a:solidFill>
                <a:schemeClr val="bg1"/>
              </a:solidFill>
            </a:rPr>
            <a:t>xuất</a:t>
          </a:r>
          <a:r>
            <a:rPr lang="en-AU" dirty="0" smtClean="0">
              <a:solidFill>
                <a:schemeClr val="bg1"/>
              </a:solidFill>
            </a:rPr>
            <a:t> </a:t>
          </a:r>
          <a:r>
            <a:rPr lang="en-AU" dirty="0" err="1" smtClean="0">
              <a:solidFill>
                <a:schemeClr val="bg1"/>
              </a:solidFill>
            </a:rPr>
            <a:t>dây</a:t>
          </a:r>
          <a:r>
            <a:rPr lang="en-AU" dirty="0" smtClean="0">
              <a:solidFill>
                <a:schemeClr val="bg1"/>
              </a:solidFill>
            </a:rPr>
            <a:t> </a:t>
          </a:r>
          <a:r>
            <a:rPr lang="en-AU" dirty="0" err="1" smtClean="0">
              <a:solidFill>
                <a:schemeClr val="bg1"/>
              </a:solidFill>
            </a:rPr>
            <a:t>chuyền</a:t>
          </a:r>
          <a:endParaRPr lang="en-US" dirty="0">
            <a:solidFill>
              <a:schemeClr val="bg1"/>
            </a:solidFill>
          </a:endParaRPr>
        </a:p>
      </dgm:t>
    </dgm:pt>
    <dgm:pt modelId="{848E4075-39C7-4258-ABA1-34B3AE400C9E}" type="parTrans" cxnId="{A20AA704-C3C1-4361-B0D5-B82DFC03488A}">
      <dgm:prSet/>
      <dgm:spPr/>
      <dgm:t>
        <a:bodyPr/>
        <a:lstStyle/>
        <a:p>
          <a:endParaRPr lang="en-US"/>
        </a:p>
      </dgm:t>
    </dgm:pt>
    <dgm:pt modelId="{6941B30E-13F8-4A87-AEDA-BAB866E3BFA5}" type="sibTrans" cxnId="{A20AA704-C3C1-4361-B0D5-B82DFC03488A}">
      <dgm:prSet/>
      <dgm:spPr/>
      <dgm:t>
        <a:bodyPr/>
        <a:lstStyle/>
        <a:p>
          <a:endParaRPr lang="en-US"/>
        </a:p>
      </dgm:t>
    </dgm:pt>
    <dgm:pt modelId="{3028C4DD-55B4-495E-9881-9EF0CCF0AACA}">
      <dgm:prSet phldrT="[Text]"/>
      <dgm:spPr/>
      <dgm:t>
        <a:bodyPr/>
        <a:lstStyle/>
        <a:p>
          <a:r>
            <a:rPr lang="en-AU" dirty="0" err="1" smtClean="0">
              <a:solidFill>
                <a:schemeClr val="bg1"/>
              </a:solidFill>
            </a:rPr>
            <a:t>Gieo</a:t>
          </a:r>
          <a:r>
            <a:rPr lang="en-AU" dirty="0" smtClean="0">
              <a:solidFill>
                <a:schemeClr val="bg1"/>
              </a:solidFill>
            </a:rPr>
            <a:t> </a:t>
          </a:r>
          <a:r>
            <a:rPr lang="en-AU" dirty="0" err="1" smtClean="0">
              <a:solidFill>
                <a:schemeClr val="bg1"/>
              </a:solidFill>
            </a:rPr>
            <a:t>hạt</a:t>
          </a:r>
          <a:r>
            <a:rPr lang="en-AU" dirty="0" smtClean="0">
              <a:solidFill>
                <a:schemeClr val="bg1"/>
              </a:solidFill>
            </a:rPr>
            <a:t> </a:t>
          </a:r>
          <a:r>
            <a:rPr lang="en-AU" dirty="0" err="1" smtClean="0">
              <a:solidFill>
                <a:schemeClr val="bg1"/>
              </a:solidFill>
            </a:rPr>
            <a:t>tự</a:t>
          </a:r>
          <a:r>
            <a:rPr lang="en-AU" dirty="0" smtClean="0">
              <a:solidFill>
                <a:schemeClr val="bg1"/>
              </a:solidFill>
            </a:rPr>
            <a:t> </a:t>
          </a:r>
          <a:r>
            <a:rPr lang="en-AU" dirty="0" err="1" smtClean="0">
              <a:solidFill>
                <a:schemeClr val="bg1"/>
              </a:solidFill>
            </a:rPr>
            <a:t>động</a:t>
          </a:r>
          <a:endParaRPr lang="en-US" dirty="0">
            <a:solidFill>
              <a:schemeClr val="bg1"/>
            </a:solidFill>
          </a:endParaRPr>
        </a:p>
      </dgm:t>
    </dgm:pt>
    <dgm:pt modelId="{B6176189-C674-4F4A-97CE-22AC5FBFB8FD}" type="parTrans" cxnId="{20D96581-DC9E-4241-8791-A911BDB239A7}">
      <dgm:prSet/>
      <dgm:spPr/>
      <dgm:t>
        <a:bodyPr/>
        <a:lstStyle/>
        <a:p>
          <a:endParaRPr lang="en-US"/>
        </a:p>
      </dgm:t>
    </dgm:pt>
    <dgm:pt modelId="{5F089B97-EC88-4329-9E37-15F0C82C3020}" type="sibTrans" cxnId="{20D96581-DC9E-4241-8791-A911BDB239A7}">
      <dgm:prSet/>
      <dgm:spPr/>
      <dgm:t>
        <a:bodyPr/>
        <a:lstStyle/>
        <a:p>
          <a:endParaRPr lang="en-US"/>
        </a:p>
      </dgm:t>
    </dgm:pt>
    <dgm:pt modelId="{B1CE028B-6F00-4B5D-810C-1B45DD7CA63D}">
      <dgm:prSet phldrT="[Text]"/>
      <dgm:spPr/>
      <dgm:t>
        <a:bodyPr/>
        <a:lstStyle/>
        <a:p>
          <a:r>
            <a:rPr lang="en-AU" dirty="0" err="1" smtClean="0">
              <a:solidFill>
                <a:schemeClr val="bg1"/>
              </a:solidFill>
            </a:rPr>
            <a:t>Phân</a:t>
          </a:r>
          <a:r>
            <a:rPr lang="en-AU" dirty="0" smtClean="0">
              <a:solidFill>
                <a:schemeClr val="bg1"/>
              </a:solidFill>
            </a:rPr>
            <a:t> </a:t>
          </a:r>
          <a:r>
            <a:rPr lang="en-AU" dirty="0" err="1" smtClean="0">
              <a:solidFill>
                <a:schemeClr val="bg1"/>
              </a:solidFill>
            </a:rPr>
            <a:t>loại</a:t>
          </a:r>
          <a:r>
            <a:rPr lang="en-AU" dirty="0" smtClean="0">
              <a:solidFill>
                <a:schemeClr val="bg1"/>
              </a:solidFill>
            </a:rPr>
            <a:t> </a:t>
          </a:r>
          <a:r>
            <a:rPr lang="en-AU" dirty="0" err="1" smtClean="0">
              <a:solidFill>
                <a:schemeClr val="bg1"/>
              </a:solidFill>
            </a:rPr>
            <a:t>hàng</a:t>
          </a:r>
          <a:r>
            <a:rPr lang="en-AU" dirty="0" smtClean="0">
              <a:solidFill>
                <a:schemeClr val="bg1"/>
              </a:solidFill>
            </a:rPr>
            <a:t> </a:t>
          </a:r>
          <a:r>
            <a:rPr lang="en-AU" dirty="0" err="1" smtClean="0">
              <a:solidFill>
                <a:schemeClr val="bg1"/>
              </a:solidFill>
            </a:rPr>
            <a:t>hóa</a:t>
          </a:r>
          <a:r>
            <a:rPr lang="en-AU" dirty="0" smtClean="0">
              <a:solidFill>
                <a:schemeClr val="bg1"/>
              </a:solidFill>
            </a:rPr>
            <a:t> </a:t>
          </a:r>
          <a:r>
            <a:rPr lang="en-AU" dirty="0" err="1" smtClean="0">
              <a:solidFill>
                <a:schemeClr val="bg1"/>
              </a:solidFill>
            </a:rPr>
            <a:t>dựa</a:t>
          </a:r>
          <a:r>
            <a:rPr lang="en-AU" dirty="0" smtClean="0">
              <a:solidFill>
                <a:schemeClr val="bg1"/>
              </a:solidFill>
            </a:rPr>
            <a:t> </a:t>
          </a:r>
          <a:r>
            <a:rPr lang="en-AU" dirty="0" err="1" smtClean="0">
              <a:solidFill>
                <a:schemeClr val="bg1"/>
              </a:solidFill>
            </a:rPr>
            <a:t>vào</a:t>
          </a:r>
          <a:r>
            <a:rPr lang="en-AU" dirty="0" smtClean="0">
              <a:solidFill>
                <a:schemeClr val="bg1"/>
              </a:solidFill>
            </a:rPr>
            <a:t> </a:t>
          </a:r>
          <a:r>
            <a:rPr lang="en-AU" dirty="0" err="1" smtClean="0">
              <a:solidFill>
                <a:schemeClr val="bg1"/>
              </a:solidFill>
            </a:rPr>
            <a:t>màu</a:t>
          </a:r>
          <a:r>
            <a:rPr lang="en-AU" dirty="0" smtClean="0">
              <a:solidFill>
                <a:schemeClr val="bg1"/>
              </a:solidFill>
            </a:rPr>
            <a:t> </a:t>
          </a:r>
          <a:r>
            <a:rPr lang="en-AU" dirty="0" err="1" smtClean="0">
              <a:solidFill>
                <a:schemeClr val="bg1"/>
              </a:solidFill>
            </a:rPr>
            <a:t>sắc</a:t>
          </a:r>
          <a:r>
            <a:rPr lang="en-AU" dirty="0" smtClean="0">
              <a:solidFill>
                <a:schemeClr val="bg1"/>
              </a:solidFill>
            </a:rPr>
            <a:t> </a:t>
          </a:r>
          <a:endParaRPr lang="en-US" dirty="0">
            <a:solidFill>
              <a:schemeClr val="bg1"/>
            </a:solidFill>
          </a:endParaRPr>
        </a:p>
      </dgm:t>
    </dgm:pt>
    <dgm:pt modelId="{E14FA56B-1E72-4D66-8CE8-4D5642596175}" type="parTrans" cxnId="{85AE25BE-BFB7-46AB-87B0-4ADC04F3DDD4}">
      <dgm:prSet/>
      <dgm:spPr/>
      <dgm:t>
        <a:bodyPr/>
        <a:lstStyle/>
        <a:p>
          <a:endParaRPr lang="en-US"/>
        </a:p>
      </dgm:t>
    </dgm:pt>
    <dgm:pt modelId="{98507809-3A98-41F4-8ED1-91DD6781B205}" type="sibTrans" cxnId="{85AE25BE-BFB7-46AB-87B0-4ADC04F3DDD4}">
      <dgm:prSet/>
      <dgm:spPr/>
      <dgm:t>
        <a:bodyPr/>
        <a:lstStyle/>
        <a:p>
          <a:endParaRPr lang="en-US"/>
        </a:p>
      </dgm:t>
    </dgm:pt>
    <dgm:pt modelId="{3CB83A18-24C9-4BB0-BCEB-E89D1037563F}">
      <dgm:prSet phldrT="[Text]"/>
      <dgm:spPr/>
      <dgm:t>
        <a:bodyPr/>
        <a:lstStyle/>
        <a:p>
          <a:r>
            <a:rPr lang="en-AU" dirty="0" smtClean="0">
              <a:solidFill>
                <a:schemeClr val="bg1"/>
              </a:solidFill>
            </a:rPr>
            <a:t>An </a:t>
          </a:r>
          <a:r>
            <a:rPr lang="en-AU" dirty="0" err="1" smtClean="0">
              <a:solidFill>
                <a:schemeClr val="bg1"/>
              </a:solidFill>
            </a:rPr>
            <a:t>toàn</a:t>
          </a:r>
          <a:r>
            <a:rPr lang="en-AU" dirty="0" smtClean="0">
              <a:solidFill>
                <a:schemeClr val="bg1"/>
              </a:solidFill>
            </a:rPr>
            <a:t> </a:t>
          </a:r>
          <a:r>
            <a:rPr lang="en-AU" dirty="0" err="1" smtClean="0">
              <a:solidFill>
                <a:schemeClr val="bg1"/>
              </a:solidFill>
            </a:rPr>
            <a:t>đường</a:t>
          </a:r>
          <a:r>
            <a:rPr lang="en-AU" dirty="0" smtClean="0">
              <a:solidFill>
                <a:schemeClr val="bg1"/>
              </a:solidFill>
            </a:rPr>
            <a:t> </a:t>
          </a:r>
          <a:r>
            <a:rPr lang="en-AU" dirty="0" err="1" smtClean="0">
              <a:solidFill>
                <a:schemeClr val="bg1"/>
              </a:solidFill>
            </a:rPr>
            <a:t>sắt</a:t>
          </a:r>
          <a:endParaRPr lang="en-US" dirty="0">
            <a:solidFill>
              <a:schemeClr val="bg1"/>
            </a:solidFill>
          </a:endParaRPr>
        </a:p>
      </dgm:t>
    </dgm:pt>
    <dgm:pt modelId="{6043F339-BD46-4BCA-B823-15950B3C29F5}" type="parTrans" cxnId="{D72245FF-6DCC-434E-9D6B-68DDFF8D242D}">
      <dgm:prSet/>
      <dgm:spPr/>
      <dgm:t>
        <a:bodyPr/>
        <a:lstStyle/>
        <a:p>
          <a:endParaRPr lang="en-US"/>
        </a:p>
      </dgm:t>
    </dgm:pt>
    <dgm:pt modelId="{E889134C-FF1B-458A-B134-228EF5B600EA}" type="sibTrans" cxnId="{D72245FF-6DCC-434E-9D6B-68DDFF8D242D}">
      <dgm:prSet/>
      <dgm:spPr/>
      <dgm:t>
        <a:bodyPr/>
        <a:lstStyle/>
        <a:p>
          <a:endParaRPr lang="en-US"/>
        </a:p>
      </dgm:t>
    </dgm:pt>
    <dgm:pt modelId="{83F1C8B9-BE88-42D8-AB25-58AD08759ECD}" type="pres">
      <dgm:prSet presAssocID="{6B9D8B92-FF3E-4143-AE1E-E1597D12C29D}" presName="Name0" presStyleCnt="0">
        <dgm:presLayoutVars>
          <dgm:dir/>
          <dgm:resizeHandles val="exact"/>
        </dgm:presLayoutVars>
      </dgm:prSet>
      <dgm:spPr/>
    </dgm:pt>
    <dgm:pt modelId="{B30A8B9C-B35E-44A7-B488-51A521101552}" type="pres">
      <dgm:prSet presAssocID="{9E77B453-30F1-4FCC-90C0-16FF734A3D51}" presName="compNode" presStyleCnt="0"/>
      <dgm:spPr/>
    </dgm:pt>
    <dgm:pt modelId="{00316071-D92A-4E75-8470-6C1FEB0E270B}" type="pres">
      <dgm:prSet presAssocID="{9E77B453-30F1-4FCC-90C0-16FF734A3D51}" presName="pict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</dgm:spPr>
      <dgm:t>
        <a:bodyPr/>
        <a:lstStyle/>
        <a:p>
          <a:endParaRPr lang="en-US"/>
        </a:p>
      </dgm:t>
    </dgm:pt>
    <dgm:pt modelId="{DCE9EB33-D4D9-4170-B8BD-97671FD863ED}" type="pres">
      <dgm:prSet presAssocID="{9E77B453-30F1-4FCC-90C0-16FF734A3D51}" presName="textRec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08F335-8E8C-417D-9BC5-78BF0EFA7946}" type="pres">
      <dgm:prSet presAssocID="{6941B30E-13F8-4A87-AEDA-BAB866E3BFA5}" presName="sibTrans" presStyleLbl="sibTrans2D1" presStyleIdx="0" presStyleCnt="0"/>
      <dgm:spPr/>
    </dgm:pt>
    <dgm:pt modelId="{E9A73B2A-4C91-4586-AC66-8C60CA2A41EF}" type="pres">
      <dgm:prSet presAssocID="{3028C4DD-55B4-495E-9881-9EF0CCF0AACA}" presName="compNode" presStyleCnt="0"/>
      <dgm:spPr/>
    </dgm:pt>
    <dgm:pt modelId="{F4D125E0-EFB6-42AD-AA2B-7C37E85BEBEF}" type="pres">
      <dgm:prSet presAssocID="{3028C4DD-55B4-495E-9881-9EF0CCF0AACA}" presName="pict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</dgm:pt>
    <dgm:pt modelId="{13A54BBE-3CD8-4FF7-BD35-2519C7AE7C63}" type="pres">
      <dgm:prSet presAssocID="{3028C4DD-55B4-495E-9881-9EF0CCF0AACA}" presName="textRec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755490-E891-4E11-9BC7-8DC0A4A820B3}" type="pres">
      <dgm:prSet presAssocID="{5F089B97-EC88-4329-9E37-15F0C82C3020}" presName="sibTrans" presStyleLbl="sibTrans2D1" presStyleIdx="0" presStyleCnt="0"/>
      <dgm:spPr/>
    </dgm:pt>
    <dgm:pt modelId="{B65131B5-7C54-446A-AD53-F732D8D4FB06}" type="pres">
      <dgm:prSet presAssocID="{B1CE028B-6F00-4B5D-810C-1B45DD7CA63D}" presName="compNode" presStyleCnt="0"/>
      <dgm:spPr/>
    </dgm:pt>
    <dgm:pt modelId="{E99FCE38-45CD-44AB-8361-DAB8152907F3}" type="pres">
      <dgm:prSet presAssocID="{B1CE028B-6F00-4B5D-810C-1B45DD7CA63D}" presName="pictRect" presStyleLbl="node1" presStyleIdx="2" presStyleCnt="4" custLinFactNeighborY="-240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  <dgm:t>
        <a:bodyPr/>
        <a:lstStyle/>
        <a:p>
          <a:endParaRPr lang="en-US"/>
        </a:p>
      </dgm:t>
    </dgm:pt>
    <dgm:pt modelId="{3B14D44B-6C4C-4E0F-AF68-4A03732F79D5}" type="pres">
      <dgm:prSet presAssocID="{B1CE028B-6F00-4B5D-810C-1B45DD7CA63D}" presName="textRec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775578-E634-4BB2-A4AC-8A91AF37C315}" type="pres">
      <dgm:prSet presAssocID="{98507809-3A98-41F4-8ED1-91DD6781B205}" presName="sibTrans" presStyleLbl="sibTrans2D1" presStyleIdx="0" presStyleCnt="0"/>
      <dgm:spPr/>
    </dgm:pt>
    <dgm:pt modelId="{5A8963FA-2F41-4FB6-83C5-BCCE43EF5C01}" type="pres">
      <dgm:prSet presAssocID="{3CB83A18-24C9-4BB0-BCEB-E89D1037563F}" presName="compNode" presStyleCnt="0"/>
      <dgm:spPr/>
    </dgm:pt>
    <dgm:pt modelId="{2BB554D8-79E3-42AF-8A6E-9F2A5C7169D4}" type="pres">
      <dgm:prSet presAssocID="{3CB83A18-24C9-4BB0-BCEB-E89D1037563F}" presName="pictRect" presStyleLbl="nod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C19A8C40-47F1-44F5-8CC6-3E54311DE3F7}" type="pres">
      <dgm:prSet presAssocID="{3CB83A18-24C9-4BB0-BCEB-E89D1037563F}" presName="textRec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719D882-8908-41AA-A536-685882FB75A9}" type="presOf" srcId="{6B9D8B92-FF3E-4143-AE1E-E1597D12C29D}" destId="{83F1C8B9-BE88-42D8-AB25-58AD08759ECD}" srcOrd="0" destOrd="0" presId="urn:microsoft.com/office/officeart/2005/8/layout/pList1"/>
    <dgm:cxn modelId="{29BD07E9-7AAE-4381-AC7C-F2407FAC9BC9}" type="presOf" srcId="{9E77B453-30F1-4FCC-90C0-16FF734A3D51}" destId="{DCE9EB33-D4D9-4170-B8BD-97671FD863ED}" srcOrd="0" destOrd="0" presId="urn:microsoft.com/office/officeart/2005/8/layout/pList1"/>
    <dgm:cxn modelId="{523BBC99-A5A4-4630-BC23-F51127D2681C}" type="presOf" srcId="{B1CE028B-6F00-4B5D-810C-1B45DD7CA63D}" destId="{3B14D44B-6C4C-4E0F-AF68-4A03732F79D5}" srcOrd="0" destOrd="0" presId="urn:microsoft.com/office/officeart/2005/8/layout/pList1"/>
    <dgm:cxn modelId="{A20AA704-C3C1-4361-B0D5-B82DFC03488A}" srcId="{6B9D8B92-FF3E-4143-AE1E-E1597D12C29D}" destId="{9E77B453-30F1-4FCC-90C0-16FF734A3D51}" srcOrd="0" destOrd="0" parTransId="{848E4075-39C7-4258-ABA1-34B3AE400C9E}" sibTransId="{6941B30E-13F8-4A87-AEDA-BAB866E3BFA5}"/>
    <dgm:cxn modelId="{85AE25BE-BFB7-46AB-87B0-4ADC04F3DDD4}" srcId="{6B9D8B92-FF3E-4143-AE1E-E1597D12C29D}" destId="{B1CE028B-6F00-4B5D-810C-1B45DD7CA63D}" srcOrd="2" destOrd="0" parTransId="{E14FA56B-1E72-4D66-8CE8-4D5642596175}" sibTransId="{98507809-3A98-41F4-8ED1-91DD6781B205}"/>
    <dgm:cxn modelId="{06D84715-B663-4837-A850-5BE9BA584870}" type="presOf" srcId="{6941B30E-13F8-4A87-AEDA-BAB866E3BFA5}" destId="{6A08F335-8E8C-417D-9BC5-78BF0EFA7946}" srcOrd="0" destOrd="0" presId="urn:microsoft.com/office/officeart/2005/8/layout/pList1"/>
    <dgm:cxn modelId="{772723BE-7443-47F5-BE99-428620D23FF1}" type="presOf" srcId="{5F089B97-EC88-4329-9E37-15F0C82C3020}" destId="{BD755490-E891-4E11-9BC7-8DC0A4A820B3}" srcOrd="0" destOrd="0" presId="urn:microsoft.com/office/officeart/2005/8/layout/pList1"/>
    <dgm:cxn modelId="{5311BE5C-374B-4229-A13B-F06AECA35D1E}" type="presOf" srcId="{3028C4DD-55B4-495E-9881-9EF0CCF0AACA}" destId="{13A54BBE-3CD8-4FF7-BD35-2519C7AE7C63}" srcOrd="0" destOrd="0" presId="urn:microsoft.com/office/officeart/2005/8/layout/pList1"/>
    <dgm:cxn modelId="{20D96581-DC9E-4241-8791-A911BDB239A7}" srcId="{6B9D8B92-FF3E-4143-AE1E-E1597D12C29D}" destId="{3028C4DD-55B4-495E-9881-9EF0CCF0AACA}" srcOrd="1" destOrd="0" parTransId="{B6176189-C674-4F4A-97CE-22AC5FBFB8FD}" sibTransId="{5F089B97-EC88-4329-9E37-15F0C82C3020}"/>
    <dgm:cxn modelId="{7D893EDF-30A5-497E-B9AC-1DB4C30B5E39}" type="presOf" srcId="{98507809-3A98-41F4-8ED1-91DD6781B205}" destId="{0A775578-E634-4BB2-A4AC-8A91AF37C315}" srcOrd="0" destOrd="0" presId="urn:microsoft.com/office/officeart/2005/8/layout/pList1"/>
    <dgm:cxn modelId="{341D679A-EECC-4377-8DDD-894E5DB608FA}" type="presOf" srcId="{3CB83A18-24C9-4BB0-BCEB-E89D1037563F}" destId="{C19A8C40-47F1-44F5-8CC6-3E54311DE3F7}" srcOrd="0" destOrd="0" presId="urn:microsoft.com/office/officeart/2005/8/layout/pList1"/>
    <dgm:cxn modelId="{D72245FF-6DCC-434E-9D6B-68DDFF8D242D}" srcId="{6B9D8B92-FF3E-4143-AE1E-E1597D12C29D}" destId="{3CB83A18-24C9-4BB0-BCEB-E89D1037563F}" srcOrd="3" destOrd="0" parTransId="{6043F339-BD46-4BCA-B823-15950B3C29F5}" sibTransId="{E889134C-FF1B-458A-B134-228EF5B600EA}"/>
    <dgm:cxn modelId="{31592E70-8620-4BDA-B638-FE98DBD969E3}" type="presParOf" srcId="{83F1C8B9-BE88-42D8-AB25-58AD08759ECD}" destId="{B30A8B9C-B35E-44A7-B488-51A521101552}" srcOrd="0" destOrd="0" presId="urn:microsoft.com/office/officeart/2005/8/layout/pList1"/>
    <dgm:cxn modelId="{44C861AC-0CE1-4581-A7E0-6353F7E8A906}" type="presParOf" srcId="{B30A8B9C-B35E-44A7-B488-51A521101552}" destId="{00316071-D92A-4E75-8470-6C1FEB0E270B}" srcOrd="0" destOrd="0" presId="urn:microsoft.com/office/officeart/2005/8/layout/pList1"/>
    <dgm:cxn modelId="{C86A1569-E23F-4B20-BA69-A80C29C2431E}" type="presParOf" srcId="{B30A8B9C-B35E-44A7-B488-51A521101552}" destId="{DCE9EB33-D4D9-4170-B8BD-97671FD863ED}" srcOrd="1" destOrd="0" presId="urn:microsoft.com/office/officeart/2005/8/layout/pList1"/>
    <dgm:cxn modelId="{21FEF5B5-EB44-426C-8719-70039542DE33}" type="presParOf" srcId="{83F1C8B9-BE88-42D8-AB25-58AD08759ECD}" destId="{6A08F335-8E8C-417D-9BC5-78BF0EFA7946}" srcOrd="1" destOrd="0" presId="urn:microsoft.com/office/officeart/2005/8/layout/pList1"/>
    <dgm:cxn modelId="{E2152921-48A7-469A-84A5-C4A6E40C4188}" type="presParOf" srcId="{83F1C8B9-BE88-42D8-AB25-58AD08759ECD}" destId="{E9A73B2A-4C91-4586-AC66-8C60CA2A41EF}" srcOrd="2" destOrd="0" presId="urn:microsoft.com/office/officeart/2005/8/layout/pList1"/>
    <dgm:cxn modelId="{D346EF63-C316-4E6D-9A91-3E8A7D6CF5CE}" type="presParOf" srcId="{E9A73B2A-4C91-4586-AC66-8C60CA2A41EF}" destId="{F4D125E0-EFB6-42AD-AA2B-7C37E85BEBEF}" srcOrd="0" destOrd="0" presId="urn:microsoft.com/office/officeart/2005/8/layout/pList1"/>
    <dgm:cxn modelId="{2DC8AD8A-7801-46F1-A990-CCA5E24DBBD6}" type="presParOf" srcId="{E9A73B2A-4C91-4586-AC66-8C60CA2A41EF}" destId="{13A54BBE-3CD8-4FF7-BD35-2519C7AE7C63}" srcOrd="1" destOrd="0" presId="urn:microsoft.com/office/officeart/2005/8/layout/pList1"/>
    <dgm:cxn modelId="{2E94A0D9-9E2D-4761-BA70-AA61D9060C2A}" type="presParOf" srcId="{83F1C8B9-BE88-42D8-AB25-58AD08759ECD}" destId="{BD755490-E891-4E11-9BC7-8DC0A4A820B3}" srcOrd="3" destOrd="0" presId="urn:microsoft.com/office/officeart/2005/8/layout/pList1"/>
    <dgm:cxn modelId="{3284480F-1D9D-449E-9695-271335CAEAAB}" type="presParOf" srcId="{83F1C8B9-BE88-42D8-AB25-58AD08759ECD}" destId="{B65131B5-7C54-446A-AD53-F732D8D4FB06}" srcOrd="4" destOrd="0" presId="urn:microsoft.com/office/officeart/2005/8/layout/pList1"/>
    <dgm:cxn modelId="{EC78061A-14A1-4D25-94ED-83220FE5D04E}" type="presParOf" srcId="{B65131B5-7C54-446A-AD53-F732D8D4FB06}" destId="{E99FCE38-45CD-44AB-8361-DAB8152907F3}" srcOrd="0" destOrd="0" presId="urn:microsoft.com/office/officeart/2005/8/layout/pList1"/>
    <dgm:cxn modelId="{8F1C7767-BC38-4E2F-9557-89310DD80B1A}" type="presParOf" srcId="{B65131B5-7C54-446A-AD53-F732D8D4FB06}" destId="{3B14D44B-6C4C-4E0F-AF68-4A03732F79D5}" srcOrd="1" destOrd="0" presId="urn:microsoft.com/office/officeart/2005/8/layout/pList1"/>
    <dgm:cxn modelId="{91FF0E29-A8FE-4A14-B4EA-82AC42366D7C}" type="presParOf" srcId="{83F1C8B9-BE88-42D8-AB25-58AD08759ECD}" destId="{0A775578-E634-4BB2-A4AC-8A91AF37C315}" srcOrd="5" destOrd="0" presId="urn:microsoft.com/office/officeart/2005/8/layout/pList1"/>
    <dgm:cxn modelId="{BDC20D29-ACC6-477D-A75A-9AA68389F40F}" type="presParOf" srcId="{83F1C8B9-BE88-42D8-AB25-58AD08759ECD}" destId="{5A8963FA-2F41-4FB6-83C5-BCCE43EF5C01}" srcOrd="6" destOrd="0" presId="urn:microsoft.com/office/officeart/2005/8/layout/pList1"/>
    <dgm:cxn modelId="{B24380FF-615D-4446-8C1D-48DF96A59123}" type="presParOf" srcId="{5A8963FA-2F41-4FB6-83C5-BCCE43EF5C01}" destId="{2BB554D8-79E3-42AF-8A6E-9F2A5C7169D4}" srcOrd="0" destOrd="0" presId="urn:microsoft.com/office/officeart/2005/8/layout/pList1"/>
    <dgm:cxn modelId="{9FD63F89-F25B-442D-9E16-03C3E5DACC44}" type="presParOf" srcId="{5A8963FA-2F41-4FB6-83C5-BCCE43EF5C01}" destId="{C19A8C40-47F1-44F5-8CC6-3E54311DE3F7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316071-D92A-4E75-8470-6C1FEB0E270B}">
      <dsp:nvSpPr>
        <dsp:cNvPr id="0" name=""/>
        <dsp:cNvSpPr/>
      </dsp:nvSpPr>
      <dsp:spPr>
        <a:xfrm>
          <a:off x="1492361" y="4696"/>
          <a:ext cx="4591130" cy="3163288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E9EB33-D4D9-4170-B8BD-97671FD863ED}">
      <dsp:nvSpPr>
        <dsp:cNvPr id="0" name=""/>
        <dsp:cNvSpPr/>
      </dsp:nvSpPr>
      <dsp:spPr>
        <a:xfrm>
          <a:off x="1492361" y="3167985"/>
          <a:ext cx="4591130" cy="1703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84480" rIns="284480" bIns="0" numCol="1" spcCol="1270" anchor="t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4000" kern="1200" dirty="0" err="1" smtClean="0">
              <a:solidFill>
                <a:schemeClr val="bg1"/>
              </a:solidFill>
            </a:rPr>
            <a:t>Sản</a:t>
          </a:r>
          <a:r>
            <a:rPr lang="en-AU" sz="4000" kern="1200" dirty="0" smtClean="0">
              <a:solidFill>
                <a:schemeClr val="bg1"/>
              </a:solidFill>
            </a:rPr>
            <a:t> </a:t>
          </a:r>
          <a:r>
            <a:rPr lang="en-AU" sz="4000" kern="1200" dirty="0" err="1" smtClean="0">
              <a:solidFill>
                <a:schemeClr val="bg1"/>
              </a:solidFill>
            </a:rPr>
            <a:t>xuất</a:t>
          </a:r>
          <a:r>
            <a:rPr lang="en-AU" sz="4000" kern="1200" dirty="0" smtClean="0">
              <a:solidFill>
                <a:schemeClr val="bg1"/>
              </a:solidFill>
            </a:rPr>
            <a:t> </a:t>
          </a:r>
          <a:r>
            <a:rPr lang="en-AU" sz="4000" kern="1200" dirty="0" err="1" smtClean="0">
              <a:solidFill>
                <a:schemeClr val="bg1"/>
              </a:solidFill>
            </a:rPr>
            <a:t>dây</a:t>
          </a:r>
          <a:r>
            <a:rPr lang="en-AU" sz="4000" kern="1200" dirty="0" smtClean="0">
              <a:solidFill>
                <a:schemeClr val="bg1"/>
              </a:solidFill>
            </a:rPr>
            <a:t> </a:t>
          </a:r>
          <a:r>
            <a:rPr lang="en-AU" sz="4000" kern="1200" dirty="0" err="1" smtClean="0">
              <a:solidFill>
                <a:schemeClr val="bg1"/>
              </a:solidFill>
            </a:rPr>
            <a:t>chuyền</a:t>
          </a:r>
          <a:endParaRPr lang="en-US" sz="4000" kern="1200" dirty="0">
            <a:solidFill>
              <a:schemeClr val="bg1"/>
            </a:solidFill>
          </a:endParaRPr>
        </a:p>
      </dsp:txBody>
      <dsp:txXfrm>
        <a:off x="1492361" y="3167985"/>
        <a:ext cx="4591130" cy="1703309"/>
      </dsp:txXfrm>
    </dsp:sp>
    <dsp:sp modelId="{F4D125E0-EFB6-42AD-AA2B-7C37E85BEBEF}">
      <dsp:nvSpPr>
        <dsp:cNvPr id="0" name=""/>
        <dsp:cNvSpPr/>
      </dsp:nvSpPr>
      <dsp:spPr>
        <a:xfrm>
          <a:off x="6542797" y="4696"/>
          <a:ext cx="4591130" cy="3163288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A54BBE-3CD8-4FF7-BD35-2519C7AE7C63}">
      <dsp:nvSpPr>
        <dsp:cNvPr id="0" name=""/>
        <dsp:cNvSpPr/>
      </dsp:nvSpPr>
      <dsp:spPr>
        <a:xfrm>
          <a:off x="6542797" y="3167985"/>
          <a:ext cx="4591130" cy="1703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84480" rIns="284480" bIns="0" numCol="1" spcCol="1270" anchor="t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4000" kern="1200" dirty="0" err="1" smtClean="0">
              <a:solidFill>
                <a:schemeClr val="bg1"/>
              </a:solidFill>
            </a:rPr>
            <a:t>Gieo</a:t>
          </a:r>
          <a:r>
            <a:rPr lang="en-AU" sz="4000" kern="1200" dirty="0" smtClean="0">
              <a:solidFill>
                <a:schemeClr val="bg1"/>
              </a:solidFill>
            </a:rPr>
            <a:t> </a:t>
          </a:r>
          <a:r>
            <a:rPr lang="en-AU" sz="4000" kern="1200" dirty="0" err="1" smtClean="0">
              <a:solidFill>
                <a:schemeClr val="bg1"/>
              </a:solidFill>
            </a:rPr>
            <a:t>hạt</a:t>
          </a:r>
          <a:r>
            <a:rPr lang="en-AU" sz="4000" kern="1200" dirty="0" smtClean="0">
              <a:solidFill>
                <a:schemeClr val="bg1"/>
              </a:solidFill>
            </a:rPr>
            <a:t> </a:t>
          </a:r>
          <a:r>
            <a:rPr lang="en-AU" sz="4000" kern="1200" dirty="0" err="1" smtClean="0">
              <a:solidFill>
                <a:schemeClr val="bg1"/>
              </a:solidFill>
            </a:rPr>
            <a:t>tự</a:t>
          </a:r>
          <a:r>
            <a:rPr lang="en-AU" sz="4000" kern="1200" dirty="0" smtClean="0">
              <a:solidFill>
                <a:schemeClr val="bg1"/>
              </a:solidFill>
            </a:rPr>
            <a:t> </a:t>
          </a:r>
          <a:r>
            <a:rPr lang="en-AU" sz="4000" kern="1200" dirty="0" err="1" smtClean="0">
              <a:solidFill>
                <a:schemeClr val="bg1"/>
              </a:solidFill>
            </a:rPr>
            <a:t>động</a:t>
          </a:r>
          <a:endParaRPr lang="en-US" sz="4000" kern="1200" dirty="0">
            <a:solidFill>
              <a:schemeClr val="bg1"/>
            </a:solidFill>
          </a:endParaRPr>
        </a:p>
      </dsp:txBody>
      <dsp:txXfrm>
        <a:off x="6542797" y="3167985"/>
        <a:ext cx="4591130" cy="1703309"/>
      </dsp:txXfrm>
    </dsp:sp>
    <dsp:sp modelId="{E99FCE38-45CD-44AB-8361-DAB8152907F3}">
      <dsp:nvSpPr>
        <dsp:cNvPr id="0" name=""/>
        <dsp:cNvSpPr/>
      </dsp:nvSpPr>
      <dsp:spPr>
        <a:xfrm>
          <a:off x="1492361" y="5254393"/>
          <a:ext cx="4591130" cy="3163288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14D44B-6C4C-4E0F-AF68-4A03732F79D5}">
      <dsp:nvSpPr>
        <dsp:cNvPr id="0" name=""/>
        <dsp:cNvSpPr/>
      </dsp:nvSpPr>
      <dsp:spPr>
        <a:xfrm>
          <a:off x="1492361" y="8493696"/>
          <a:ext cx="4591130" cy="1703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84480" rIns="284480" bIns="0" numCol="1" spcCol="1270" anchor="t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4000" kern="1200" dirty="0" err="1" smtClean="0">
              <a:solidFill>
                <a:schemeClr val="bg1"/>
              </a:solidFill>
            </a:rPr>
            <a:t>Phân</a:t>
          </a:r>
          <a:r>
            <a:rPr lang="en-AU" sz="4000" kern="1200" dirty="0" smtClean="0">
              <a:solidFill>
                <a:schemeClr val="bg1"/>
              </a:solidFill>
            </a:rPr>
            <a:t> </a:t>
          </a:r>
          <a:r>
            <a:rPr lang="en-AU" sz="4000" kern="1200" dirty="0" err="1" smtClean="0">
              <a:solidFill>
                <a:schemeClr val="bg1"/>
              </a:solidFill>
            </a:rPr>
            <a:t>loại</a:t>
          </a:r>
          <a:r>
            <a:rPr lang="en-AU" sz="4000" kern="1200" dirty="0" smtClean="0">
              <a:solidFill>
                <a:schemeClr val="bg1"/>
              </a:solidFill>
            </a:rPr>
            <a:t> </a:t>
          </a:r>
          <a:r>
            <a:rPr lang="en-AU" sz="4000" kern="1200" dirty="0" err="1" smtClean="0">
              <a:solidFill>
                <a:schemeClr val="bg1"/>
              </a:solidFill>
            </a:rPr>
            <a:t>hàng</a:t>
          </a:r>
          <a:r>
            <a:rPr lang="en-AU" sz="4000" kern="1200" dirty="0" smtClean="0">
              <a:solidFill>
                <a:schemeClr val="bg1"/>
              </a:solidFill>
            </a:rPr>
            <a:t> </a:t>
          </a:r>
          <a:r>
            <a:rPr lang="en-AU" sz="4000" kern="1200" dirty="0" err="1" smtClean="0">
              <a:solidFill>
                <a:schemeClr val="bg1"/>
              </a:solidFill>
            </a:rPr>
            <a:t>hóa</a:t>
          </a:r>
          <a:r>
            <a:rPr lang="en-AU" sz="4000" kern="1200" dirty="0" smtClean="0">
              <a:solidFill>
                <a:schemeClr val="bg1"/>
              </a:solidFill>
            </a:rPr>
            <a:t> </a:t>
          </a:r>
          <a:r>
            <a:rPr lang="en-AU" sz="4000" kern="1200" dirty="0" err="1" smtClean="0">
              <a:solidFill>
                <a:schemeClr val="bg1"/>
              </a:solidFill>
            </a:rPr>
            <a:t>dựa</a:t>
          </a:r>
          <a:r>
            <a:rPr lang="en-AU" sz="4000" kern="1200" dirty="0" smtClean="0">
              <a:solidFill>
                <a:schemeClr val="bg1"/>
              </a:solidFill>
            </a:rPr>
            <a:t> </a:t>
          </a:r>
          <a:r>
            <a:rPr lang="en-AU" sz="4000" kern="1200" dirty="0" err="1" smtClean="0">
              <a:solidFill>
                <a:schemeClr val="bg1"/>
              </a:solidFill>
            </a:rPr>
            <a:t>vào</a:t>
          </a:r>
          <a:r>
            <a:rPr lang="en-AU" sz="4000" kern="1200" dirty="0" smtClean="0">
              <a:solidFill>
                <a:schemeClr val="bg1"/>
              </a:solidFill>
            </a:rPr>
            <a:t> </a:t>
          </a:r>
          <a:r>
            <a:rPr lang="en-AU" sz="4000" kern="1200" dirty="0" err="1" smtClean="0">
              <a:solidFill>
                <a:schemeClr val="bg1"/>
              </a:solidFill>
            </a:rPr>
            <a:t>màu</a:t>
          </a:r>
          <a:r>
            <a:rPr lang="en-AU" sz="4000" kern="1200" dirty="0" smtClean="0">
              <a:solidFill>
                <a:schemeClr val="bg1"/>
              </a:solidFill>
            </a:rPr>
            <a:t> </a:t>
          </a:r>
          <a:r>
            <a:rPr lang="en-AU" sz="4000" kern="1200" dirty="0" err="1" smtClean="0">
              <a:solidFill>
                <a:schemeClr val="bg1"/>
              </a:solidFill>
            </a:rPr>
            <a:t>sắc</a:t>
          </a:r>
          <a:r>
            <a:rPr lang="en-AU" sz="4000" kern="1200" dirty="0" smtClean="0">
              <a:solidFill>
                <a:schemeClr val="bg1"/>
              </a:solidFill>
            </a:rPr>
            <a:t> </a:t>
          </a:r>
          <a:endParaRPr lang="en-US" sz="4000" kern="1200" dirty="0">
            <a:solidFill>
              <a:schemeClr val="bg1"/>
            </a:solidFill>
          </a:endParaRPr>
        </a:p>
      </dsp:txBody>
      <dsp:txXfrm>
        <a:off x="1492361" y="8493696"/>
        <a:ext cx="4591130" cy="1703309"/>
      </dsp:txXfrm>
    </dsp:sp>
    <dsp:sp modelId="{2BB554D8-79E3-42AF-8A6E-9F2A5C7169D4}">
      <dsp:nvSpPr>
        <dsp:cNvPr id="0" name=""/>
        <dsp:cNvSpPr/>
      </dsp:nvSpPr>
      <dsp:spPr>
        <a:xfrm>
          <a:off x="6542797" y="5330407"/>
          <a:ext cx="4591130" cy="3163288"/>
        </a:xfrm>
        <a:prstGeom prst="round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9A8C40-47F1-44F5-8CC6-3E54311DE3F7}">
      <dsp:nvSpPr>
        <dsp:cNvPr id="0" name=""/>
        <dsp:cNvSpPr/>
      </dsp:nvSpPr>
      <dsp:spPr>
        <a:xfrm>
          <a:off x="6542797" y="8493696"/>
          <a:ext cx="4591130" cy="1703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84480" rIns="284480" bIns="0" numCol="1" spcCol="1270" anchor="t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4000" kern="1200" dirty="0" smtClean="0">
              <a:solidFill>
                <a:schemeClr val="bg1"/>
              </a:solidFill>
            </a:rPr>
            <a:t>An </a:t>
          </a:r>
          <a:r>
            <a:rPr lang="en-AU" sz="4000" kern="1200" dirty="0" err="1" smtClean="0">
              <a:solidFill>
                <a:schemeClr val="bg1"/>
              </a:solidFill>
            </a:rPr>
            <a:t>toàn</a:t>
          </a:r>
          <a:r>
            <a:rPr lang="en-AU" sz="4000" kern="1200" dirty="0" smtClean="0">
              <a:solidFill>
                <a:schemeClr val="bg1"/>
              </a:solidFill>
            </a:rPr>
            <a:t> </a:t>
          </a:r>
          <a:r>
            <a:rPr lang="en-AU" sz="4000" kern="1200" dirty="0" err="1" smtClean="0">
              <a:solidFill>
                <a:schemeClr val="bg1"/>
              </a:solidFill>
            </a:rPr>
            <a:t>đường</a:t>
          </a:r>
          <a:r>
            <a:rPr lang="en-AU" sz="4000" kern="1200" dirty="0" smtClean="0">
              <a:solidFill>
                <a:schemeClr val="bg1"/>
              </a:solidFill>
            </a:rPr>
            <a:t> </a:t>
          </a:r>
          <a:r>
            <a:rPr lang="en-AU" sz="4000" kern="1200" dirty="0" err="1" smtClean="0">
              <a:solidFill>
                <a:schemeClr val="bg1"/>
              </a:solidFill>
            </a:rPr>
            <a:t>sắt</a:t>
          </a:r>
          <a:endParaRPr lang="en-US" sz="4000" kern="1200" dirty="0">
            <a:solidFill>
              <a:schemeClr val="bg1"/>
            </a:solidFill>
          </a:endParaRPr>
        </a:p>
      </dsp:txBody>
      <dsp:txXfrm>
        <a:off x="6542797" y="8493696"/>
        <a:ext cx="4591130" cy="17033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4775" y="5832651"/>
            <a:ext cx="22720776" cy="12407782"/>
          </a:xfrm>
        </p:spPr>
        <p:txBody>
          <a:bodyPr anchor="b"/>
          <a:lstStyle>
            <a:lvl1pPr algn="ctr">
              <a:defRPr sz="175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41291" y="18718924"/>
            <a:ext cx="20047744" cy="8604597"/>
          </a:xfrm>
        </p:spPr>
        <p:txBody>
          <a:bodyPr/>
          <a:lstStyle>
            <a:lvl1pPr marL="0" indent="0" algn="ctr">
              <a:buNone/>
              <a:defRPr sz="7016"/>
            </a:lvl1pPr>
            <a:lvl2pPr marL="1336533" indent="0" algn="ctr">
              <a:buNone/>
              <a:defRPr sz="5847"/>
            </a:lvl2pPr>
            <a:lvl3pPr marL="2673066" indent="0" algn="ctr">
              <a:buNone/>
              <a:defRPr sz="5262"/>
            </a:lvl3pPr>
            <a:lvl4pPr marL="4009598" indent="0" algn="ctr">
              <a:buNone/>
              <a:defRPr sz="4677"/>
            </a:lvl4pPr>
            <a:lvl5pPr marL="5346131" indent="0" algn="ctr">
              <a:buNone/>
              <a:defRPr sz="4677"/>
            </a:lvl5pPr>
            <a:lvl6pPr marL="6682664" indent="0" algn="ctr">
              <a:buNone/>
              <a:defRPr sz="4677"/>
            </a:lvl6pPr>
            <a:lvl7pPr marL="8019197" indent="0" algn="ctr">
              <a:buNone/>
              <a:defRPr sz="4677"/>
            </a:lvl7pPr>
            <a:lvl8pPr marL="9355729" indent="0" algn="ctr">
              <a:buNone/>
              <a:defRPr sz="4677"/>
            </a:lvl8pPr>
            <a:lvl9pPr marL="10692262" indent="0" algn="ctr">
              <a:buNone/>
              <a:defRPr sz="467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7A54-84C5-457E-8070-477A3827F43C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9200-348E-4355-9C28-BE57FCC82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30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7A54-84C5-457E-8070-477A3827F43C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9200-348E-4355-9C28-BE57FCC82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54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128890" y="1897467"/>
            <a:ext cx="5763726" cy="302027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37711" y="1897467"/>
            <a:ext cx="16957050" cy="3020272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7A54-84C5-457E-8070-477A3827F43C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9200-348E-4355-9C28-BE57FCC82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33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7A54-84C5-457E-8070-477A3827F43C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9200-348E-4355-9C28-BE57FCC82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62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789" y="8885105"/>
            <a:ext cx="23054905" cy="14824987"/>
          </a:xfrm>
        </p:spPr>
        <p:txBody>
          <a:bodyPr anchor="b"/>
          <a:lstStyle>
            <a:lvl1pPr>
              <a:defRPr sz="175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789" y="23850342"/>
            <a:ext cx="23054905" cy="7796111"/>
          </a:xfrm>
        </p:spPr>
        <p:txBody>
          <a:bodyPr/>
          <a:lstStyle>
            <a:lvl1pPr marL="0" indent="0">
              <a:buNone/>
              <a:defRPr sz="7016">
                <a:solidFill>
                  <a:schemeClr val="tx1"/>
                </a:solidFill>
              </a:defRPr>
            </a:lvl1pPr>
            <a:lvl2pPr marL="1336533" indent="0">
              <a:buNone/>
              <a:defRPr sz="5847">
                <a:solidFill>
                  <a:schemeClr val="tx1">
                    <a:tint val="75000"/>
                  </a:schemeClr>
                </a:solidFill>
              </a:defRPr>
            </a:lvl2pPr>
            <a:lvl3pPr marL="2673066" indent="0">
              <a:buNone/>
              <a:defRPr sz="5262">
                <a:solidFill>
                  <a:schemeClr val="tx1">
                    <a:tint val="75000"/>
                  </a:schemeClr>
                </a:solidFill>
              </a:defRPr>
            </a:lvl3pPr>
            <a:lvl4pPr marL="4009598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4pPr>
            <a:lvl5pPr marL="5346131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5pPr>
            <a:lvl6pPr marL="6682664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6pPr>
            <a:lvl7pPr marL="8019197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7pPr>
            <a:lvl8pPr marL="9355729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8pPr>
            <a:lvl9pPr marL="106922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7A54-84C5-457E-8070-477A3827F43C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9200-348E-4355-9C28-BE57FCC82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22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37710" y="9487334"/>
            <a:ext cx="11360388" cy="2261285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532227" y="9487334"/>
            <a:ext cx="11360388" cy="2261285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7A54-84C5-457E-8070-477A3827F43C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9200-348E-4355-9C28-BE57FCC82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38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1192" y="1897474"/>
            <a:ext cx="23054905" cy="68886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1194" y="8736600"/>
            <a:ext cx="11308179" cy="4281672"/>
          </a:xfrm>
        </p:spPr>
        <p:txBody>
          <a:bodyPr anchor="b"/>
          <a:lstStyle>
            <a:lvl1pPr marL="0" indent="0">
              <a:buNone/>
              <a:defRPr sz="7016" b="1"/>
            </a:lvl1pPr>
            <a:lvl2pPr marL="1336533" indent="0">
              <a:buNone/>
              <a:defRPr sz="5847" b="1"/>
            </a:lvl2pPr>
            <a:lvl3pPr marL="2673066" indent="0">
              <a:buNone/>
              <a:defRPr sz="5262" b="1"/>
            </a:lvl3pPr>
            <a:lvl4pPr marL="4009598" indent="0">
              <a:buNone/>
              <a:defRPr sz="4677" b="1"/>
            </a:lvl4pPr>
            <a:lvl5pPr marL="5346131" indent="0">
              <a:buNone/>
              <a:defRPr sz="4677" b="1"/>
            </a:lvl5pPr>
            <a:lvl6pPr marL="6682664" indent="0">
              <a:buNone/>
              <a:defRPr sz="4677" b="1"/>
            </a:lvl6pPr>
            <a:lvl7pPr marL="8019197" indent="0">
              <a:buNone/>
              <a:defRPr sz="4677" b="1"/>
            </a:lvl7pPr>
            <a:lvl8pPr marL="9355729" indent="0">
              <a:buNone/>
              <a:defRPr sz="4677" b="1"/>
            </a:lvl8pPr>
            <a:lvl9pPr marL="10692262" indent="0">
              <a:buNone/>
              <a:defRPr sz="467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1194" y="13018272"/>
            <a:ext cx="11308179" cy="1914791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532228" y="8736600"/>
            <a:ext cx="11363870" cy="4281672"/>
          </a:xfrm>
        </p:spPr>
        <p:txBody>
          <a:bodyPr anchor="b"/>
          <a:lstStyle>
            <a:lvl1pPr marL="0" indent="0">
              <a:buNone/>
              <a:defRPr sz="7016" b="1"/>
            </a:lvl1pPr>
            <a:lvl2pPr marL="1336533" indent="0">
              <a:buNone/>
              <a:defRPr sz="5847" b="1"/>
            </a:lvl2pPr>
            <a:lvl3pPr marL="2673066" indent="0">
              <a:buNone/>
              <a:defRPr sz="5262" b="1"/>
            </a:lvl3pPr>
            <a:lvl4pPr marL="4009598" indent="0">
              <a:buNone/>
              <a:defRPr sz="4677" b="1"/>
            </a:lvl4pPr>
            <a:lvl5pPr marL="5346131" indent="0">
              <a:buNone/>
              <a:defRPr sz="4677" b="1"/>
            </a:lvl5pPr>
            <a:lvl6pPr marL="6682664" indent="0">
              <a:buNone/>
              <a:defRPr sz="4677" b="1"/>
            </a:lvl6pPr>
            <a:lvl7pPr marL="8019197" indent="0">
              <a:buNone/>
              <a:defRPr sz="4677" b="1"/>
            </a:lvl7pPr>
            <a:lvl8pPr marL="9355729" indent="0">
              <a:buNone/>
              <a:defRPr sz="4677" b="1"/>
            </a:lvl8pPr>
            <a:lvl9pPr marL="10692262" indent="0">
              <a:buNone/>
              <a:defRPr sz="467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532228" y="13018272"/>
            <a:ext cx="11363870" cy="1914791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7A54-84C5-457E-8070-477A3827F43C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9200-348E-4355-9C28-BE57FCC82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82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7A54-84C5-457E-8070-477A3827F43C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9200-348E-4355-9C28-BE57FCC82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4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7A54-84C5-457E-8070-477A3827F43C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9200-348E-4355-9C28-BE57FCC82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30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1191" y="2375958"/>
            <a:ext cx="8621226" cy="8315854"/>
          </a:xfrm>
        </p:spPr>
        <p:txBody>
          <a:bodyPr anchor="b"/>
          <a:lstStyle>
            <a:lvl1pPr>
              <a:defRPr sz="935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3870" y="5131418"/>
            <a:ext cx="13532227" cy="25327056"/>
          </a:xfrm>
        </p:spPr>
        <p:txBody>
          <a:bodyPr/>
          <a:lstStyle>
            <a:lvl1pPr>
              <a:defRPr sz="9355"/>
            </a:lvl1pPr>
            <a:lvl2pPr>
              <a:defRPr sz="8185"/>
            </a:lvl2pPr>
            <a:lvl3pPr>
              <a:defRPr sz="7016"/>
            </a:lvl3pPr>
            <a:lvl4pPr>
              <a:defRPr sz="5847"/>
            </a:lvl4pPr>
            <a:lvl5pPr>
              <a:defRPr sz="5847"/>
            </a:lvl5pPr>
            <a:lvl6pPr>
              <a:defRPr sz="5847"/>
            </a:lvl6pPr>
            <a:lvl7pPr>
              <a:defRPr sz="5847"/>
            </a:lvl7pPr>
            <a:lvl8pPr>
              <a:defRPr sz="5847"/>
            </a:lvl8pPr>
            <a:lvl9pPr>
              <a:defRPr sz="584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41191" y="10691813"/>
            <a:ext cx="8621226" cy="19807905"/>
          </a:xfrm>
        </p:spPr>
        <p:txBody>
          <a:bodyPr/>
          <a:lstStyle>
            <a:lvl1pPr marL="0" indent="0">
              <a:buNone/>
              <a:defRPr sz="4677"/>
            </a:lvl1pPr>
            <a:lvl2pPr marL="1336533" indent="0">
              <a:buNone/>
              <a:defRPr sz="4093"/>
            </a:lvl2pPr>
            <a:lvl3pPr marL="2673066" indent="0">
              <a:buNone/>
              <a:defRPr sz="3508"/>
            </a:lvl3pPr>
            <a:lvl4pPr marL="4009598" indent="0">
              <a:buNone/>
              <a:defRPr sz="2923"/>
            </a:lvl4pPr>
            <a:lvl5pPr marL="5346131" indent="0">
              <a:buNone/>
              <a:defRPr sz="2923"/>
            </a:lvl5pPr>
            <a:lvl6pPr marL="6682664" indent="0">
              <a:buNone/>
              <a:defRPr sz="2923"/>
            </a:lvl6pPr>
            <a:lvl7pPr marL="8019197" indent="0">
              <a:buNone/>
              <a:defRPr sz="2923"/>
            </a:lvl7pPr>
            <a:lvl8pPr marL="9355729" indent="0">
              <a:buNone/>
              <a:defRPr sz="2923"/>
            </a:lvl8pPr>
            <a:lvl9pPr marL="10692262" indent="0">
              <a:buNone/>
              <a:defRPr sz="292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7A54-84C5-457E-8070-477A3827F43C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9200-348E-4355-9C28-BE57FCC82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94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1191" y="2375958"/>
            <a:ext cx="8621226" cy="8315854"/>
          </a:xfrm>
        </p:spPr>
        <p:txBody>
          <a:bodyPr anchor="b"/>
          <a:lstStyle>
            <a:lvl1pPr>
              <a:defRPr sz="935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363870" y="5131418"/>
            <a:ext cx="13532227" cy="25327056"/>
          </a:xfrm>
        </p:spPr>
        <p:txBody>
          <a:bodyPr anchor="t"/>
          <a:lstStyle>
            <a:lvl1pPr marL="0" indent="0">
              <a:buNone/>
              <a:defRPr sz="9355"/>
            </a:lvl1pPr>
            <a:lvl2pPr marL="1336533" indent="0">
              <a:buNone/>
              <a:defRPr sz="8185"/>
            </a:lvl2pPr>
            <a:lvl3pPr marL="2673066" indent="0">
              <a:buNone/>
              <a:defRPr sz="7016"/>
            </a:lvl3pPr>
            <a:lvl4pPr marL="4009598" indent="0">
              <a:buNone/>
              <a:defRPr sz="5847"/>
            </a:lvl4pPr>
            <a:lvl5pPr marL="5346131" indent="0">
              <a:buNone/>
              <a:defRPr sz="5847"/>
            </a:lvl5pPr>
            <a:lvl6pPr marL="6682664" indent="0">
              <a:buNone/>
              <a:defRPr sz="5847"/>
            </a:lvl6pPr>
            <a:lvl7pPr marL="8019197" indent="0">
              <a:buNone/>
              <a:defRPr sz="5847"/>
            </a:lvl7pPr>
            <a:lvl8pPr marL="9355729" indent="0">
              <a:buNone/>
              <a:defRPr sz="5847"/>
            </a:lvl8pPr>
            <a:lvl9pPr marL="10692262" indent="0">
              <a:buNone/>
              <a:defRPr sz="584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41191" y="10691813"/>
            <a:ext cx="8621226" cy="19807905"/>
          </a:xfrm>
        </p:spPr>
        <p:txBody>
          <a:bodyPr/>
          <a:lstStyle>
            <a:lvl1pPr marL="0" indent="0">
              <a:buNone/>
              <a:defRPr sz="4677"/>
            </a:lvl1pPr>
            <a:lvl2pPr marL="1336533" indent="0">
              <a:buNone/>
              <a:defRPr sz="4093"/>
            </a:lvl2pPr>
            <a:lvl3pPr marL="2673066" indent="0">
              <a:buNone/>
              <a:defRPr sz="3508"/>
            </a:lvl3pPr>
            <a:lvl4pPr marL="4009598" indent="0">
              <a:buNone/>
              <a:defRPr sz="2923"/>
            </a:lvl4pPr>
            <a:lvl5pPr marL="5346131" indent="0">
              <a:buNone/>
              <a:defRPr sz="2923"/>
            </a:lvl5pPr>
            <a:lvl6pPr marL="6682664" indent="0">
              <a:buNone/>
              <a:defRPr sz="2923"/>
            </a:lvl6pPr>
            <a:lvl7pPr marL="8019197" indent="0">
              <a:buNone/>
              <a:defRPr sz="2923"/>
            </a:lvl7pPr>
            <a:lvl8pPr marL="9355729" indent="0">
              <a:buNone/>
              <a:defRPr sz="2923"/>
            </a:lvl8pPr>
            <a:lvl9pPr marL="10692262" indent="0">
              <a:buNone/>
              <a:defRPr sz="292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7A54-84C5-457E-8070-477A3827F43C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9200-348E-4355-9C28-BE57FCC82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69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37710" y="1897474"/>
            <a:ext cx="23054905" cy="6888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37710" y="9487334"/>
            <a:ext cx="23054905" cy="22612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37710" y="33032428"/>
            <a:ext cx="6014323" cy="1897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07A54-84C5-457E-8070-477A3827F43C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54420" y="33032428"/>
            <a:ext cx="9021485" cy="1897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878292" y="33032428"/>
            <a:ext cx="6014323" cy="1897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39200-348E-4355-9C28-BE57FCC82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81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673066" rtl="0" eaLnBrk="1" latinLnBrk="0" hangingPunct="1">
        <a:lnSpc>
          <a:spcPct val="90000"/>
        </a:lnSpc>
        <a:spcBef>
          <a:spcPct val="0"/>
        </a:spcBef>
        <a:buNone/>
        <a:defRPr sz="128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68266" indent="-668266" algn="l" defTabSz="2673066" rtl="0" eaLnBrk="1" latinLnBrk="0" hangingPunct="1">
        <a:lnSpc>
          <a:spcPct val="90000"/>
        </a:lnSpc>
        <a:spcBef>
          <a:spcPts val="2923"/>
        </a:spcBef>
        <a:buFont typeface="Arial" panose="020B0604020202020204" pitchFamily="34" charset="0"/>
        <a:buChar char="•"/>
        <a:defRPr sz="8185" kern="1200">
          <a:solidFill>
            <a:schemeClr val="tx1"/>
          </a:solidFill>
          <a:latin typeface="+mn-lt"/>
          <a:ea typeface="+mn-ea"/>
          <a:cs typeface="+mn-cs"/>
        </a:defRPr>
      </a:lvl1pPr>
      <a:lvl2pPr marL="2004799" indent="-668266" algn="l" defTabSz="2673066" rtl="0" eaLnBrk="1" latinLnBrk="0" hangingPunct="1">
        <a:lnSpc>
          <a:spcPct val="90000"/>
        </a:lnSpc>
        <a:spcBef>
          <a:spcPts val="1462"/>
        </a:spcBef>
        <a:buFont typeface="Arial" panose="020B0604020202020204" pitchFamily="34" charset="0"/>
        <a:buChar char="•"/>
        <a:defRPr sz="7016" kern="1200">
          <a:solidFill>
            <a:schemeClr val="tx1"/>
          </a:solidFill>
          <a:latin typeface="+mn-lt"/>
          <a:ea typeface="+mn-ea"/>
          <a:cs typeface="+mn-cs"/>
        </a:defRPr>
      </a:lvl2pPr>
      <a:lvl3pPr marL="3341332" indent="-668266" algn="l" defTabSz="2673066" rtl="0" eaLnBrk="1" latinLnBrk="0" hangingPunct="1">
        <a:lnSpc>
          <a:spcPct val="90000"/>
        </a:lnSpc>
        <a:spcBef>
          <a:spcPts val="1462"/>
        </a:spcBef>
        <a:buFont typeface="Arial" panose="020B0604020202020204" pitchFamily="34" charset="0"/>
        <a:buChar char="•"/>
        <a:defRPr sz="5847" kern="1200">
          <a:solidFill>
            <a:schemeClr val="tx1"/>
          </a:solidFill>
          <a:latin typeface="+mn-lt"/>
          <a:ea typeface="+mn-ea"/>
          <a:cs typeface="+mn-cs"/>
        </a:defRPr>
      </a:lvl3pPr>
      <a:lvl4pPr marL="4677865" indent="-668266" algn="l" defTabSz="2673066" rtl="0" eaLnBrk="1" latinLnBrk="0" hangingPunct="1">
        <a:lnSpc>
          <a:spcPct val="90000"/>
        </a:lnSpc>
        <a:spcBef>
          <a:spcPts val="1462"/>
        </a:spcBef>
        <a:buFont typeface="Arial" panose="020B0604020202020204" pitchFamily="34" charset="0"/>
        <a:buChar char="•"/>
        <a:defRPr sz="5262" kern="1200">
          <a:solidFill>
            <a:schemeClr val="tx1"/>
          </a:solidFill>
          <a:latin typeface="+mn-lt"/>
          <a:ea typeface="+mn-ea"/>
          <a:cs typeface="+mn-cs"/>
        </a:defRPr>
      </a:lvl4pPr>
      <a:lvl5pPr marL="6014397" indent="-668266" algn="l" defTabSz="2673066" rtl="0" eaLnBrk="1" latinLnBrk="0" hangingPunct="1">
        <a:lnSpc>
          <a:spcPct val="90000"/>
        </a:lnSpc>
        <a:spcBef>
          <a:spcPts val="1462"/>
        </a:spcBef>
        <a:buFont typeface="Arial" panose="020B0604020202020204" pitchFamily="34" charset="0"/>
        <a:buChar char="•"/>
        <a:defRPr sz="5262" kern="1200">
          <a:solidFill>
            <a:schemeClr val="tx1"/>
          </a:solidFill>
          <a:latin typeface="+mn-lt"/>
          <a:ea typeface="+mn-ea"/>
          <a:cs typeface="+mn-cs"/>
        </a:defRPr>
      </a:lvl5pPr>
      <a:lvl6pPr marL="7350930" indent="-668266" algn="l" defTabSz="2673066" rtl="0" eaLnBrk="1" latinLnBrk="0" hangingPunct="1">
        <a:lnSpc>
          <a:spcPct val="90000"/>
        </a:lnSpc>
        <a:spcBef>
          <a:spcPts val="1462"/>
        </a:spcBef>
        <a:buFont typeface="Arial" panose="020B0604020202020204" pitchFamily="34" charset="0"/>
        <a:buChar char="•"/>
        <a:defRPr sz="5262" kern="1200">
          <a:solidFill>
            <a:schemeClr val="tx1"/>
          </a:solidFill>
          <a:latin typeface="+mn-lt"/>
          <a:ea typeface="+mn-ea"/>
          <a:cs typeface="+mn-cs"/>
        </a:defRPr>
      </a:lvl6pPr>
      <a:lvl7pPr marL="8687463" indent="-668266" algn="l" defTabSz="2673066" rtl="0" eaLnBrk="1" latinLnBrk="0" hangingPunct="1">
        <a:lnSpc>
          <a:spcPct val="90000"/>
        </a:lnSpc>
        <a:spcBef>
          <a:spcPts val="1462"/>
        </a:spcBef>
        <a:buFont typeface="Arial" panose="020B0604020202020204" pitchFamily="34" charset="0"/>
        <a:buChar char="•"/>
        <a:defRPr sz="5262" kern="1200">
          <a:solidFill>
            <a:schemeClr val="tx1"/>
          </a:solidFill>
          <a:latin typeface="+mn-lt"/>
          <a:ea typeface="+mn-ea"/>
          <a:cs typeface="+mn-cs"/>
        </a:defRPr>
      </a:lvl7pPr>
      <a:lvl8pPr marL="10023996" indent="-668266" algn="l" defTabSz="2673066" rtl="0" eaLnBrk="1" latinLnBrk="0" hangingPunct="1">
        <a:lnSpc>
          <a:spcPct val="90000"/>
        </a:lnSpc>
        <a:spcBef>
          <a:spcPts val="1462"/>
        </a:spcBef>
        <a:buFont typeface="Arial" panose="020B0604020202020204" pitchFamily="34" charset="0"/>
        <a:buChar char="•"/>
        <a:defRPr sz="5262" kern="1200">
          <a:solidFill>
            <a:schemeClr val="tx1"/>
          </a:solidFill>
          <a:latin typeface="+mn-lt"/>
          <a:ea typeface="+mn-ea"/>
          <a:cs typeface="+mn-cs"/>
        </a:defRPr>
      </a:lvl8pPr>
      <a:lvl9pPr marL="11360528" indent="-668266" algn="l" defTabSz="2673066" rtl="0" eaLnBrk="1" latinLnBrk="0" hangingPunct="1">
        <a:lnSpc>
          <a:spcPct val="90000"/>
        </a:lnSpc>
        <a:spcBef>
          <a:spcPts val="1462"/>
        </a:spcBef>
        <a:buFont typeface="Arial" panose="020B0604020202020204" pitchFamily="34" charset="0"/>
        <a:buChar char="•"/>
        <a:defRPr sz="52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73066" rtl="0" eaLnBrk="1" latinLnBrk="0" hangingPunct="1">
        <a:defRPr sz="5262" kern="1200">
          <a:solidFill>
            <a:schemeClr val="tx1"/>
          </a:solidFill>
          <a:latin typeface="+mn-lt"/>
          <a:ea typeface="+mn-ea"/>
          <a:cs typeface="+mn-cs"/>
        </a:defRPr>
      </a:lvl1pPr>
      <a:lvl2pPr marL="1336533" algn="l" defTabSz="2673066" rtl="0" eaLnBrk="1" latinLnBrk="0" hangingPunct="1">
        <a:defRPr sz="5262" kern="1200">
          <a:solidFill>
            <a:schemeClr val="tx1"/>
          </a:solidFill>
          <a:latin typeface="+mn-lt"/>
          <a:ea typeface="+mn-ea"/>
          <a:cs typeface="+mn-cs"/>
        </a:defRPr>
      </a:lvl2pPr>
      <a:lvl3pPr marL="2673066" algn="l" defTabSz="2673066" rtl="0" eaLnBrk="1" latinLnBrk="0" hangingPunct="1">
        <a:defRPr sz="5262" kern="1200">
          <a:solidFill>
            <a:schemeClr val="tx1"/>
          </a:solidFill>
          <a:latin typeface="+mn-lt"/>
          <a:ea typeface="+mn-ea"/>
          <a:cs typeface="+mn-cs"/>
        </a:defRPr>
      </a:lvl3pPr>
      <a:lvl4pPr marL="4009598" algn="l" defTabSz="2673066" rtl="0" eaLnBrk="1" latinLnBrk="0" hangingPunct="1">
        <a:defRPr sz="5262" kern="1200">
          <a:solidFill>
            <a:schemeClr val="tx1"/>
          </a:solidFill>
          <a:latin typeface="+mn-lt"/>
          <a:ea typeface="+mn-ea"/>
          <a:cs typeface="+mn-cs"/>
        </a:defRPr>
      </a:lvl4pPr>
      <a:lvl5pPr marL="5346131" algn="l" defTabSz="2673066" rtl="0" eaLnBrk="1" latinLnBrk="0" hangingPunct="1">
        <a:defRPr sz="5262" kern="1200">
          <a:solidFill>
            <a:schemeClr val="tx1"/>
          </a:solidFill>
          <a:latin typeface="+mn-lt"/>
          <a:ea typeface="+mn-ea"/>
          <a:cs typeface="+mn-cs"/>
        </a:defRPr>
      </a:lvl5pPr>
      <a:lvl6pPr marL="6682664" algn="l" defTabSz="2673066" rtl="0" eaLnBrk="1" latinLnBrk="0" hangingPunct="1">
        <a:defRPr sz="5262" kern="1200">
          <a:solidFill>
            <a:schemeClr val="tx1"/>
          </a:solidFill>
          <a:latin typeface="+mn-lt"/>
          <a:ea typeface="+mn-ea"/>
          <a:cs typeface="+mn-cs"/>
        </a:defRPr>
      </a:lvl6pPr>
      <a:lvl7pPr marL="8019197" algn="l" defTabSz="2673066" rtl="0" eaLnBrk="1" latinLnBrk="0" hangingPunct="1">
        <a:defRPr sz="5262" kern="1200">
          <a:solidFill>
            <a:schemeClr val="tx1"/>
          </a:solidFill>
          <a:latin typeface="+mn-lt"/>
          <a:ea typeface="+mn-ea"/>
          <a:cs typeface="+mn-cs"/>
        </a:defRPr>
      </a:lvl7pPr>
      <a:lvl8pPr marL="9355729" algn="l" defTabSz="2673066" rtl="0" eaLnBrk="1" latinLnBrk="0" hangingPunct="1">
        <a:defRPr sz="5262" kern="1200">
          <a:solidFill>
            <a:schemeClr val="tx1"/>
          </a:solidFill>
          <a:latin typeface="+mn-lt"/>
          <a:ea typeface="+mn-ea"/>
          <a:cs typeface="+mn-cs"/>
        </a:defRPr>
      </a:lvl8pPr>
      <a:lvl9pPr marL="10692262" algn="l" defTabSz="2673066" rtl="0" eaLnBrk="1" latinLnBrk="0" hangingPunct="1">
        <a:defRPr sz="52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diagramColors" Target="../diagrams/colors1.xml"/><Relationship Id="rId2" Type="http://schemas.openxmlformats.org/officeDocument/2006/relationships/image" Target="../media/image1.jpg"/><Relationship Id="rId16" Type="http://schemas.openxmlformats.org/officeDocument/2006/relationships/diagramQuickStyle" Target="../diagrams/quickStyl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diagramLayout" Target="../diagrams/layout1.xml"/><Relationship Id="rId10" Type="http://schemas.openxmlformats.org/officeDocument/2006/relationships/image" Target="../media/image8.png"/><Relationship Id="rId19" Type="http://schemas.openxmlformats.org/officeDocument/2006/relationships/image" Target="../media/image16.gif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" y="-16388"/>
            <a:ext cx="26773877" cy="35655763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10098" y="18329"/>
            <a:ext cx="26806763" cy="35621046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9029341" y="13370291"/>
            <a:ext cx="1186664" cy="11304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0776163" y="11366714"/>
            <a:ext cx="1076707" cy="1683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9115877" y="10190418"/>
            <a:ext cx="1734095" cy="104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24963" y="10492940"/>
            <a:ext cx="2427274" cy="1954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9191833" y="7394432"/>
            <a:ext cx="9265523" cy="9537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0" t="3249" r="10264" b="4783"/>
          <a:stretch/>
        </p:blipFill>
        <p:spPr>
          <a:xfrm>
            <a:off x="9452206" y="7629224"/>
            <a:ext cx="8775818" cy="9095434"/>
          </a:xfrm>
          <a:prstGeom prst="rect">
            <a:avLst/>
          </a:prstGeom>
        </p:spPr>
      </p:pic>
      <p:sp>
        <p:nvSpPr>
          <p:cNvPr id="6" name="Rectangle: Rounded Corners 17">
            <a:extLst>
              <a:ext uri="{FF2B5EF4-FFF2-40B4-BE49-F238E27FC236}">
                <a16:creationId xmlns:a16="http://schemas.microsoft.com/office/drawing/2014/main" id="{425AC37A-274F-4597-94BD-DEEFBCCEE84E}"/>
              </a:ext>
            </a:extLst>
          </p:cNvPr>
          <p:cNvSpPr/>
          <p:nvPr/>
        </p:nvSpPr>
        <p:spPr>
          <a:xfrm>
            <a:off x="3802380" y="344128"/>
            <a:ext cx="19240500" cy="3162300"/>
          </a:xfrm>
          <a:prstGeom prst="roundRect">
            <a:avLst>
              <a:gd name="adj" fmla="val 3399"/>
            </a:avLst>
          </a:prstGeom>
          <a:noFill/>
          <a:ln w="57150">
            <a:solidFill>
              <a:srgbClr val="33DB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0" dirty="0" smtClean="0">
                <a:solidFill>
                  <a:schemeClr val="bg1"/>
                </a:solidFill>
              </a:rPr>
              <a:t>THIẾT BỊ HỌC HÀNH ĐỘNG VÀ </a:t>
            </a:r>
            <a:endParaRPr lang="en-AU" sz="8000" dirty="0" smtClean="0">
              <a:solidFill>
                <a:schemeClr val="bg1"/>
              </a:solidFill>
            </a:endParaRPr>
          </a:p>
          <a:p>
            <a:pPr algn="ctr"/>
            <a:r>
              <a:rPr lang="en-AU" sz="8000" dirty="0" smtClean="0">
                <a:solidFill>
                  <a:schemeClr val="bg1"/>
                </a:solidFill>
              </a:rPr>
              <a:t>HỌC </a:t>
            </a:r>
            <a:r>
              <a:rPr lang="en-AU" sz="8000" dirty="0" smtClean="0">
                <a:solidFill>
                  <a:schemeClr val="bg1"/>
                </a:solidFill>
              </a:rPr>
              <a:t>HÀNH ĐỘNG DỰA VÀO MÀU SẮC</a:t>
            </a:r>
            <a:endParaRPr lang="vi-VN" sz="80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9D16EF-2E73-4422-A45F-511C55FC20E1}"/>
              </a:ext>
            </a:extLst>
          </p:cNvPr>
          <p:cNvSpPr/>
          <p:nvPr/>
        </p:nvSpPr>
        <p:spPr>
          <a:xfrm>
            <a:off x="-1" y="3903112"/>
            <a:ext cx="26730325" cy="1902817"/>
          </a:xfrm>
          <a:prstGeom prst="rect">
            <a:avLst/>
          </a:prstGeom>
          <a:solidFill>
            <a:srgbClr val="33DB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Montserrat Semi Bold" panose="00000700000000000000" pitchFamily="2" charset="-93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30F58F-8551-47A7-9BB8-C0BD2487F532}"/>
              </a:ext>
            </a:extLst>
          </p:cNvPr>
          <p:cNvSpPr txBox="1"/>
          <p:nvPr/>
        </p:nvSpPr>
        <p:spPr>
          <a:xfrm>
            <a:off x="5278755" y="4192800"/>
            <a:ext cx="162877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8000" dirty="0" err="1" smtClean="0">
                <a:solidFill>
                  <a:schemeClr val="bg1"/>
                </a:solidFill>
                <a:latin typeface="FS Angry Birds Movie" panose="02000500000000000000" pitchFamily="2" charset="0"/>
              </a:rPr>
              <a:t>Thiết</a:t>
            </a:r>
            <a:r>
              <a:rPr lang="en-AU" sz="8000" dirty="0" smtClean="0">
                <a:solidFill>
                  <a:schemeClr val="bg1"/>
                </a:solidFill>
                <a:latin typeface="FS Angry Birds Movie" panose="02000500000000000000" pitchFamily="2" charset="0"/>
              </a:rPr>
              <a:t> </a:t>
            </a:r>
            <a:r>
              <a:rPr lang="en-AU" sz="8000" dirty="0" err="1" smtClean="0">
                <a:solidFill>
                  <a:schemeClr val="bg1"/>
                </a:solidFill>
                <a:latin typeface="FS Angry Birds Movie" panose="02000500000000000000" pitchFamily="2" charset="0"/>
              </a:rPr>
              <a:t>kế</a:t>
            </a:r>
            <a:endParaRPr lang="vi-VN" sz="8000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7993259" y="8740858"/>
            <a:ext cx="2792730" cy="23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462681" y="11445957"/>
            <a:ext cx="27959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963764" y="14154744"/>
            <a:ext cx="3575685" cy="38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7904539" y="12681106"/>
            <a:ext cx="2805331" cy="9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5898757" y="16058792"/>
            <a:ext cx="3276114" cy="24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6016745" y="13826342"/>
            <a:ext cx="2863156" cy="100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13671814" y="6989603"/>
            <a:ext cx="19727" cy="3970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9" t="15279" r="76754" b="49006"/>
          <a:stretch/>
        </p:blipFill>
        <p:spPr>
          <a:xfrm>
            <a:off x="5341473" y="7635957"/>
            <a:ext cx="2532628" cy="225122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187" b="98438" l="2344" r="9796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824963" y="10518830"/>
            <a:ext cx="2385212" cy="1917126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1799834" y="8376848"/>
            <a:ext cx="373398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400" dirty="0" err="1" smtClean="0">
                <a:solidFill>
                  <a:schemeClr val="bg1"/>
                </a:solidFill>
              </a:rPr>
              <a:t>Động</a:t>
            </a:r>
            <a:r>
              <a:rPr lang="en-AU" sz="4400" dirty="0" smtClean="0">
                <a:solidFill>
                  <a:schemeClr val="bg1"/>
                </a:solidFill>
              </a:rPr>
              <a:t> </a:t>
            </a:r>
            <a:r>
              <a:rPr lang="en-AU" sz="4400" dirty="0" err="1" smtClean="0">
                <a:solidFill>
                  <a:schemeClr val="bg1"/>
                </a:solidFill>
              </a:rPr>
              <a:t>cơ</a:t>
            </a:r>
            <a:r>
              <a:rPr lang="en-AU" sz="4400" dirty="0" smtClean="0">
                <a:solidFill>
                  <a:schemeClr val="bg1"/>
                </a:solidFill>
              </a:rPr>
              <a:t> servo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92030" y="10786884"/>
            <a:ext cx="40887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 err="1">
                <a:solidFill>
                  <a:schemeClr val="bg1"/>
                </a:solidFill>
              </a:rPr>
              <a:t>Đầu</a:t>
            </a:r>
            <a:r>
              <a:rPr lang="en-AU" sz="4400" dirty="0">
                <a:solidFill>
                  <a:schemeClr val="bg1"/>
                </a:solidFill>
              </a:rPr>
              <a:t> </a:t>
            </a:r>
            <a:r>
              <a:rPr lang="en-AU" sz="4400" dirty="0" err="1">
                <a:solidFill>
                  <a:schemeClr val="bg1"/>
                </a:solidFill>
              </a:rPr>
              <a:t>kẹp</a:t>
            </a:r>
            <a:r>
              <a:rPr lang="en-AU" sz="4400" dirty="0">
                <a:solidFill>
                  <a:schemeClr val="bg1"/>
                </a:solidFill>
              </a:rPr>
              <a:t> </a:t>
            </a:r>
            <a:r>
              <a:rPr lang="en-AU" sz="4400" dirty="0" err="1">
                <a:solidFill>
                  <a:schemeClr val="bg1"/>
                </a:solidFill>
              </a:rPr>
              <a:t>có</a:t>
            </a:r>
            <a:r>
              <a:rPr lang="en-AU" sz="4400" dirty="0">
                <a:solidFill>
                  <a:schemeClr val="bg1"/>
                </a:solidFill>
              </a:rPr>
              <a:t> </a:t>
            </a:r>
            <a:r>
              <a:rPr lang="en-AU" sz="4400" dirty="0" err="1">
                <a:solidFill>
                  <a:schemeClr val="bg1"/>
                </a:solidFill>
              </a:rPr>
              <a:t>thể</a:t>
            </a:r>
            <a:r>
              <a:rPr lang="en-AU" sz="4400" dirty="0">
                <a:solidFill>
                  <a:schemeClr val="bg1"/>
                </a:solidFill>
              </a:rPr>
              <a:t> </a:t>
            </a:r>
            <a:r>
              <a:rPr lang="en-AU" sz="4400" dirty="0" err="1">
                <a:solidFill>
                  <a:schemeClr val="bg1"/>
                </a:solidFill>
              </a:rPr>
              <a:t>thay</a:t>
            </a:r>
            <a:r>
              <a:rPr lang="en-AU" sz="4400" dirty="0">
                <a:solidFill>
                  <a:schemeClr val="bg1"/>
                </a:solidFill>
              </a:rPr>
              <a:t> </a:t>
            </a:r>
            <a:r>
              <a:rPr lang="en-AU" sz="4400" dirty="0" err="1">
                <a:solidFill>
                  <a:schemeClr val="bg1"/>
                </a:solidFill>
              </a:rPr>
              <a:t>thế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0120" y="12985586"/>
            <a:ext cx="2288566" cy="1819355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5454070" y="13926772"/>
            <a:ext cx="549865" cy="889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272221" y="13334616"/>
            <a:ext cx="37317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 err="1">
                <a:solidFill>
                  <a:schemeClr val="bg1"/>
                </a:solidFill>
              </a:rPr>
              <a:t>Khung</a:t>
            </a:r>
            <a:r>
              <a:rPr lang="en-AU" sz="4400" dirty="0">
                <a:solidFill>
                  <a:schemeClr val="bg1"/>
                </a:solidFill>
              </a:rPr>
              <a:t> </a:t>
            </a:r>
            <a:r>
              <a:rPr lang="en-AU" sz="4400" dirty="0">
                <a:solidFill>
                  <a:schemeClr val="bg1"/>
                </a:solidFill>
              </a:rPr>
              <a:t>robot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94" t="21799" r="3482" b="52813"/>
          <a:stretch/>
        </p:blipFill>
        <p:spPr>
          <a:xfrm>
            <a:off x="20976570" y="11460746"/>
            <a:ext cx="609600" cy="154305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21852870" y="11901305"/>
            <a:ext cx="46250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 err="1">
                <a:solidFill>
                  <a:schemeClr val="bg1"/>
                </a:solidFill>
              </a:rPr>
              <a:t>Triết</a:t>
            </a:r>
            <a:r>
              <a:rPr lang="en-AU" sz="4400" dirty="0">
                <a:solidFill>
                  <a:schemeClr val="bg1"/>
                </a:solidFill>
              </a:rPr>
              <a:t> </a:t>
            </a:r>
            <a:r>
              <a:rPr lang="en-AU" sz="4400" dirty="0" err="1">
                <a:solidFill>
                  <a:schemeClr val="bg1"/>
                </a:solidFill>
              </a:rPr>
              <a:t>áp</a:t>
            </a:r>
            <a:r>
              <a:rPr lang="en-AU" sz="4400" dirty="0">
                <a:solidFill>
                  <a:schemeClr val="bg1"/>
                </a:solidFill>
              </a:rPr>
              <a:t> 10k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236" y="5970673"/>
            <a:ext cx="1399510" cy="139951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1473135" y="6195912"/>
            <a:ext cx="71366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 smtClean="0">
                <a:solidFill>
                  <a:schemeClr val="bg1"/>
                </a:solidFill>
              </a:rPr>
              <a:t>Board Arduino mega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0729" y="9900113"/>
            <a:ext cx="1625397" cy="1625397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20985196" y="10190418"/>
            <a:ext cx="42423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 err="1">
                <a:solidFill>
                  <a:schemeClr val="bg1"/>
                </a:solidFill>
              </a:rPr>
              <a:t>Nguồn</a:t>
            </a:r>
            <a:r>
              <a:rPr lang="en-AU" sz="4400" dirty="0">
                <a:solidFill>
                  <a:schemeClr val="bg1"/>
                </a:solidFill>
              </a:rPr>
              <a:t> 9V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30" t="13766" r="20970" b="74681"/>
          <a:stretch/>
        </p:blipFill>
        <p:spPr>
          <a:xfrm>
            <a:off x="19205958" y="13526722"/>
            <a:ext cx="814137" cy="80010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20262306" y="13168072"/>
            <a:ext cx="514528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 err="1">
                <a:solidFill>
                  <a:schemeClr val="bg1"/>
                </a:solidFill>
              </a:rPr>
              <a:t>Nút</a:t>
            </a:r>
            <a:r>
              <a:rPr lang="en-AU" sz="4400" dirty="0">
                <a:solidFill>
                  <a:schemeClr val="bg1"/>
                </a:solidFill>
              </a:rPr>
              <a:t> </a:t>
            </a:r>
            <a:r>
              <a:rPr lang="en-AU" sz="4400" dirty="0" err="1">
                <a:solidFill>
                  <a:schemeClr val="bg1"/>
                </a:solidFill>
              </a:rPr>
              <a:t>lưu</a:t>
            </a:r>
            <a:r>
              <a:rPr lang="en-AU" sz="4400" dirty="0">
                <a:solidFill>
                  <a:schemeClr val="bg1"/>
                </a:solidFill>
              </a:rPr>
              <a:t> </a:t>
            </a:r>
            <a:r>
              <a:rPr lang="en-AU" sz="4400" dirty="0" err="1">
                <a:solidFill>
                  <a:schemeClr val="bg1"/>
                </a:solidFill>
              </a:rPr>
              <a:t>và</a:t>
            </a:r>
            <a:r>
              <a:rPr lang="en-AU" sz="4400" dirty="0">
                <a:solidFill>
                  <a:schemeClr val="bg1"/>
                </a:solidFill>
              </a:rPr>
              <a:t> </a:t>
            </a:r>
            <a:r>
              <a:rPr lang="en-AU" sz="4400" dirty="0" err="1">
                <a:solidFill>
                  <a:schemeClr val="bg1"/>
                </a:solidFill>
              </a:rPr>
              <a:t>hủy</a:t>
            </a:r>
            <a:r>
              <a:rPr lang="en-AU" sz="4400" dirty="0">
                <a:solidFill>
                  <a:schemeClr val="bg1"/>
                </a:solidFill>
              </a:rPr>
              <a:t> </a:t>
            </a:r>
            <a:r>
              <a:rPr lang="en-AU" sz="4400" dirty="0" err="1">
                <a:solidFill>
                  <a:schemeClr val="bg1"/>
                </a:solidFill>
              </a:rPr>
              <a:t>hành</a:t>
            </a:r>
            <a:r>
              <a:rPr lang="en-AU" sz="4400" dirty="0">
                <a:solidFill>
                  <a:schemeClr val="bg1"/>
                </a:solidFill>
              </a:rPr>
              <a:t> </a:t>
            </a:r>
            <a:r>
              <a:rPr lang="en-AU" sz="4400" dirty="0" err="1">
                <a:solidFill>
                  <a:schemeClr val="bg1"/>
                </a:solidFill>
              </a:rPr>
              <a:t>động</a:t>
            </a:r>
            <a:endParaRPr lang="en-US" sz="4400" dirty="0">
              <a:solidFill>
                <a:schemeClr val="bg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15269646" y="10738033"/>
            <a:ext cx="35000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50" t="4052" r="28279" b="70655"/>
          <a:stretch/>
        </p:blipFill>
        <p:spPr>
          <a:xfrm>
            <a:off x="19193545" y="15257998"/>
            <a:ext cx="1871511" cy="1674288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21334978" y="15451031"/>
            <a:ext cx="46601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 err="1">
                <a:solidFill>
                  <a:schemeClr val="bg1"/>
                </a:solidFill>
              </a:rPr>
              <a:t>Cảm</a:t>
            </a:r>
            <a:r>
              <a:rPr lang="en-AU" sz="4400" dirty="0">
                <a:solidFill>
                  <a:schemeClr val="bg1"/>
                </a:solidFill>
              </a:rPr>
              <a:t> </a:t>
            </a:r>
            <a:r>
              <a:rPr lang="en-AU" sz="4400" dirty="0" err="1">
                <a:solidFill>
                  <a:schemeClr val="bg1"/>
                </a:solidFill>
              </a:rPr>
              <a:t>biển</a:t>
            </a:r>
            <a:r>
              <a:rPr lang="en-AU" sz="4400" dirty="0">
                <a:solidFill>
                  <a:schemeClr val="bg1"/>
                </a:solidFill>
              </a:rPr>
              <a:t> </a:t>
            </a:r>
            <a:r>
              <a:rPr lang="en-AU" sz="4400" dirty="0" err="1">
                <a:solidFill>
                  <a:schemeClr val="bg1"/>
                </a:solidFill>
              </a:rPr>
              <a:t>màu</a:t>
            </a:r>
            <a:r>
              <a:rPr lang="en-AU" sz="4400" dirty="0">
                <a:solidFill>
                  <a:schemeClr val="bg1"/>
                </a:solidFill>
              </a:rPr>
              <a:t> TCS3200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67" name="Parallelogram 66">
            <a:extLst>
              <a:ext uri="{FF2B5EF4-FFF2-40B4-BE49-F238E27FC236}">
                <a16:creationId xmlns:a16="http://schemas.microsoft.com/office/drawing/2014/main" id="{FEB4225D-B8E3-47AE-BE29-76295470F7AD}"/>
              </a:ext>
            </a:extLst>
          </p:cNvPr>
          <p:cNvSpPr/>
          <p:nvPr/>
        </p:nvSpPr>
        <p:spPr>
          <a:xfrm>
            <a:off x="2657238" y="17678355"/>
            <a:ext cx="5566254" cy="1236582"/>
          </a:xfrm>
          <a:prstGeom prst="parallelogram">
            <a:avLst>
              <a:gd name="adj" fmla="val 37589"/>
            </a:avLst>
          </a:prstGeom>
          <a:solidFill>
            <a:srgbClr val="33DB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8" name="Parallelogram 67">
            <a:extLst>
              <a:ext uri="{FF2B5EF4-FFF2-40B4-BE49-F238E27FC236}">
                <a16:creationId xmlns:a16="http://schemas.microsoft.com/office/drawing/2014/main" id="{4589AEDC-866A-4698-A8D4-5E11F9B9F11B}"/>
              </a:ext>
            </a:extLst>
          </p:cNvPr>
          <p:cNvSpPr/>
          <p:nvPr/>
        </p:nvSpPr>
        <p:spPr>
          <a:xfrm>
            <a:off x="1651516" y="17682469"/>
            <a:ext cx="1109519" cy="1232468"/>
          </a:xfrm>
          <a:prstGeom prst="parallelogram">
            <a:avLst>
              <a:gd name="adj" fmla="val 37609"/>
            </a:avLst>
          </a:prstGeom>
          <a:solidFill>
            <a:srgbClr val="33DB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9" name="Parallelogram 68">
            <a:extLst>
              <a:ext uri="{FF2B5EF4-FFF2-40B4-BE49-F238E27FC236}">
                <a16:creationId xmlns:a16="http://schemas.microsoft.com/office/drawing/2014/main" id="{5DF8D6A3-4809-4855-BAD7-341490E5321A}"/>
              </a:ext>
            </a:extLst>
          </p:cNvPr>
          <p:cNvSpPr/>
          <p:nvPr/>
        </p:nvSpPr>
        <p:spPr>
          <a:xfrm>
            <a:off x="1250364" y="17682469"/>
            <a:ext cx="608733" cy="1232468"/>
          </a:xfrm>
          <a:prstGeom prst="parallelogram">
            <a:avLst>
              <a:gd name="adj" fmla="val 62494"/>
            </a:avLst>
          </a:prstGeom>
          <a:solidFill>
            <a:srgbClr val="33DB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3B52342-F910-4D00-828D-7724AD88B849}"/>
              </a:ext>
            </a:extLst>
          </p:cNvPr>
          <p:cNvSpPr txBox="1"/>
          <p:nvPr/>
        </p:nvSpPr>
        <p:spPr>
          <a:xfrm>
            <a:off x="3285915" y="17853027"/>
            <a:ext cx="4500238" cy="923330"/>
          </a:xfrm>
          <a:prstGeom prst="rect">
            <a:avLst/>
          </a:prstGeom>
          <a:solidFill>
            <a:srgbClr val="33DBF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5400" dirty="0" err="1" smtClean="0">
                <a:solidFill>
                  <a:schemeClr val="bg1"/>
                </a:solidFill>
                <a:latin typeface="FS Angry Birds Movie" panose="02000500000000000000" pitchFamily="2" charset="0"/>
              </a:rPr>
              <a:t>Lập</a:t>
            </a:r>
            <a:r>
              <a:rPr lang="en-AU" sz="5400" dirty="0" smtClean="0">
                <a:solidFill>
                  <a:schemeClr val="bg1"/>
                </a:solidFill>
                <a:latin typeface="FS Angry Birds Movie" panose="02000500000000000000" pitchFamily="2" charset="0"/>
              </a:rPr>
              <a:t> </a:t>
            </a:r>
            <a:r>
              <a:rPr lang="en-AU" sz="5400" dirty="0" err="1" smtClean="0">
                <a:solidFill>
                  <a:schemeClr val="bg1"/>
                </a:solidFill>
                <a:latin typeface="FS Angry Birds Movie" panose="02000500000000000000" pitchFamily="2" charset="0"/>
              </a:rPr>
              <a:t>trình</a:t>
            </a:r>
            <a:endParaRPr lang="vi-VN" sz="5400" dirty="0">
              <a:solidFill>
                <a:schemeClr val="bg1"/>
              </a:solidFill>
            </a:endParaRPr>
          </a:p>
        </p:txBody>
      </p:sp>
      <p:pic>
        <p:nvPicPr>
          <p:cNvPr id="72" name="Picture 71"/>
          <p:cNvPicPr/>
          <p:nvPr/>
        </p:nvPicPr>
        <p:blipFill>
          <a:blip r:embed="rId13"/>
          <a:stretch>
            <a:fillRect/>
          </a:stretch>
        </p:blipFill>
        <p:spPr>
          <a:xfrm>
            <a:off x="1341814" y="20316813"/>
            <a:ext cx="7548431" cy="7271680"/>
          </a:xfrm>
          <a:prstGeom prst="rect">
            <a:avLst/>
          </a:prstGeom>
        </p:spPr>
      </p:pic>
      <p:sp>
        <p:nvSpPr>
          <p:cNvPr id="73" name="Parallelogram 72">
            <a:extLst>
              <a:ext uri="{FF2B5EF4-FFF2-40B4-BE49-F238E27FC236}">
                <a16:creationId xmlns:a16="http://schemas.microsoft.com/office/drawing/2014/main" id="{FEB4225D-B8E3-47AE-BE29-76295470F7AD}"/>
              </a:ext>
            </a:extLst>
          </p:cNvPr>
          <p:cNvSpPr/>
          <p:nvPr/>
        </p:nvSpPr>
        <p:spPr>
          <a:xfrm>
            <a:off x="14225246" y="17689563"/>
            <a:ext cx="11132508" cy="1232468"/>
          </a:xfrm>
          <a:prstGeom prst="parallelogram">
            <a:avLst>
              <a:gd name="adj" fmla="val 37589"/>
            </a:avLst>
          </a:prstGeom>
          <a:solidFill>
            <a:srgbClr val="33DB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4" name="Parallelogram 73">
            <a:extLst>
              <a:ext uri="{FF2B5EF4-FFF2-40B4-BE49-F238E27FC236}">
                <a16:creationId xmlns:a16="http://schemas.microsoft.com/office/drawing/2014/main" id="{4589AEDC-866A-4698-A8D4-5E11F9B9F11B}"/>
              </a:ext>
            </a:extLst>
          </p:cNvPr>
          <p:cNvSpPr/>
          <p:nvPr/>
        </p:nvSpPr>
        <p:spPr>
          <a:xfrm>
            <a:off x="13095429" y="17693677"/>
            <a:ext cx="1280898" cy="1232468"/>
          </a:xfrm>
          <a:prstGeom prst="parallelogram">
            <a:avLst>
              <a:gd name="adj" fmla="val 37609"/>
            </a:avLst>
          </a:prstGeom>
          <a:solidFill>
            <a:srgbClr val="33DB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5" name="Parallelogram 74">
            <a:extLst>
              <a:ext uri="{FF2B5EF4-FFF2-40B4-BE49-F238E27FC236}">
                <a16:creationId xmlns:a16="http://schemas.microsoft.com/office/drawing/2014/main" id="{5DF8D6A3-4809-4855-BAD7-341490E5321A}"/>
              </a:ext>
            </a:extLst>
          </p:cNvPr>
          <p:cNvSpPr/>
          <p:nvPr/>
        </p:nvSpPr>
        <p:spPr>
          <a:xfrm>
            <a:off x="12694277" y="17693677"/>
            <a:ext cx="702760" cy="1232468"/>
          </a:xfrm>
          <a:prstGeom prst="parallelogram">
            <a:avLst>
              <a:gd name="adj" fmla="val 62494"/>
            </a:avLst>
          </a:prstGeom>
          <a:solidFill>
            <a:srgbClr val="33DB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3B52342-F910-4D00-828D-7724AD88B849}"/>
              </a:ext>
            </a:extLst>
          </p:cNvPr>
          <p:cNvSpPr txBox="1"/>
          <p:nvPr/>
        </p:nvSpPr>
        <p:spPr>
          <a:xfrm>
            <a:off x="14729827" y="17864235"/>
            <a:ext cx="9832774" cy="923330"/>
          </a:xfrm>
          <a:prstGeom prst="rect">
            <a:avLst/>
          </a:prstGeom>
          <a:solidFill>
            <a:srgbClr val="33DBF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5400" dirty="0" err="1" smtClean="0">
                <a:solidFill>
                  <a:schemeClr val="bg1"/>
                </a:solidFill>
                <a:latin typeface="FS Angry Birds Movie" panose="02000500000000000000" pitchFamily="2" charset="0"/>
              </a:rPr>
              <a:t>Ứng</a:t>
            </a:r>
            <a:r>
              <a:rPr lang="en-AU" sz="5400" dirty="0" smtClean="0">
                <a:solidFill>
                  <a:schemeClr val="bg1"/>
                </a:solidFill>
                <a:latin typeface="FS Angry Birds Movie" panose="02000500000000000000" pitchFamily="2" charset="0"/>
              </a:rPr>
              <a:t> </a:t>
            </a:r>
            <a:r>
              <a:rPr lang="en-AU" sz="5400" dirty="0" err="1" smtClean="0">
                <a:solidFill>
                  <a:schemeClr val="bg1"/>
                </a:solidFill>
                <a:latin typeface="FS Angry Birds Movie" panose="02000500000000000000" pitchFamily="2" charset="0"/>
              </a:rPr>
              <a:t>dụng</a:t>
            </a:r>
            <a:endParaRPr lang="vi-VN" sz="5400" dirty="0">
              <a:solidFill>
                <a:schemeClr val="bg1"/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126116891"/>
              </p:ext>
            </p:extLst>
          </p:nvPr>
        </p:nvGraphicFramePr>
        <p:xfrm>
          <a:off x="12566756" y="19333000"/>
          <a:ext cx="12626289" cy="10201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sp>
        <p:nvSpPr>
          <p:cNvPr id="47" name="Parallelogram 46">
            <a:extLst>
              <a:ext uri="{FF2B5EF4-FFF2-40B4-BE49-F238E27FC236}">
                <a16:creationId xmlns:a16="http://schemas.microsoft.com/office/drawing/2014/main" id="{FEB4225D-B8E3-47AE-BE29-76295470F7AD}"/>
              </a:ext>
            </a:extLst>
          </p:cNvPr>
          <p:cNvSpPr/>
          <p:nvPr/>
        </p:nvSpPr>
        <p:spPr>
          <a:xfrm>
            <a:off x="2347536" y="27920584"/>
            <a:ext cx="7591700" cy="1236582"/>
          </a:xfrm>
          <a:prstGeom prst="parallelogram">
            <a:avLst>
              <a:gd name="adj" fmla="val 37589"/>
            </a:avLst>
          </a:prstGeom>
          <a:solidFill>
            <a:srgbClr val="33DB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8" name="Parallelogram 47">
            <a:extLst>
              <a:ext uri="{FF2B5EF4-FFF2-40B4-BE49-F238E27FC236}">
                <a16:creationId xmlns:a16="http://schemas.microsoft.com/office/drawing/2014/main" id="{4589AEDC-866A-4698-A8D4-5E11F9B9F11B}"/>
              </a:ext>
            </a:extLst>
          </p:cNvPr>
          <p:cNvSpPr/>
          <p:nvPr/>
        </p:nvSpPr>
        <p:spPr>
          <a:xfrm>
            <a:off x="1341814" y="27924698"/>
            <a:ext cx="1109519" cy="1232468"/>
          </a:xfrm>
          <a:prstGeom prst="parallelogram">
            <a:avLst>
              <a:gd name="adj" fmla="val 37609"/>
            </a:avLst>
          </a:prstGeom>
          <a:solidFill>
            <a:srgbClr val="33DB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0" name="Parallelogram 49">
            <a:extLst>
              <a:ext uri="{FF2B5EF4-FFF2-40B4-BE49-F238E27FC236}">
                <a16:creationId xmlns:a16="http://schemas.microsoft.com/office/drawing/2014/main" id="{5DF8D6A3-4809-4855-BAD7-341490E5321A}"/>
              </a:ext>
            </a:extLst>
          </p:cNvPr>
          <p:cNvSpPr/>
          <p:nvPr/>
        </p:nvSpPr>
        <p:spPr>
          <a:xfrm>
            <a:off x="940662" y="27924698"/>
            <a:ext cx="608733" cy="1232468"/>
          </a:xfrm>
          <a:prstGeom prst="parallelogram">
            <a:avLst>
              <a:gd name="adj" fmla="val 62494"/>
            </a:avLst>
          </a:prstGeom>
          <a:solidFill>
            <a:srgbClr val="33DB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3B52342-F910-4D00-828D-7724AD88B849}"/>
              </a:ext>
            </a:extLst>
          </p:cNvPr>
          <p:cNvSpPr txBox="1"/>
          <p:nvPr/>
        </p:nvSpPr>
        <p:spPr>
          <a:xfrm>
            <a:off x="2976213" y="28095256"/>
            <a:ext cx="6215620" cy="923330"/>
          </a:xfrm>
          <a:prstGeom prst="rect">
            <a:avLst/>
          </a:prstGeom>
          <a:solidFill>
            <a:srgbClr val="33DBF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5400" dirty="0" err="1" smtClean="0">
                <a:solidFill>
                  <a:schemeClr val="bg1"/>
                </a:solidFill>
                <a:latin typeface="FS Angry Birds Movie" panose="02000500000000000000" pitchFamily="2" charset="0"/>
              </a:rPr>
              <a:t>Thông</a:t>
            </a:r>
            <a:r>
              <a:rPr lang="en-AU" sz="5400" dirty="0" smtClean="0">
                <a:solidFill>
                  <a:schemeClr val="bg1"/>
                </a:solidFill>
                <a:latin typeface="FS Angry Birds Movie" panose="02000500000000000000" pitchFamily="2" charset="0"/>
              </a:rPr>
              <a:t> </a:t>
            </a:r>
            <a:r>
              <a:rPr lang="en-AU" sz="5400" dirty="0" err="1" smtClean="0">
                <a:solidFill>
                  <a:schemeClr val="bg1"/>
                </a:solidFill>
                <a:latin typeface="FS Angry Birds Movie" panose="02000500000000000000" pitchFamily="2" charset="0"/>
              </a:rPr>
              <a:t>số</a:t>
            </a:r>
            <a:r>
              <a:rPr lang="en-AU" sz="5400" dirty="0" smtClean="0">
                <a:solidFill>
                  <a:schemeClr val="bg1"/>
                </a:solidFill>
                <a:latin typeface="FS Angry Birds Movie" panose="02000500000000000000" pitchFamily="2" charset="0"/>
              </a:rPr>
              <a:t> </a:t>
            </a:r>
            <a:r>
              <a:rPr lang="en-AU" sz="5400" dirty="0" err="1" smtClean="0">
                <a:solidFill>
                  <a:schemeClr val="bg1"/>
                </a:solidFill>
                <a:latin typeface="FS Angry Birds Movie" panose="02000500000000000000" pitchFamily="2" charset="0"/>
              </a:rPr>
              <a:t>kĩ</a:t>
            </a:r>
            <a:r>
              <a:rPr lang="en-AU" sz="5400" dirty="0" smtClean="0">
                <a:solidFill>
                  <a:schemeClr val="bg1"/>
                </a:solidFill>
                <a:latin typeface="FS Angry Birds Movie" panose="02000500000000000000" pitchFamily="2" charset="0"/>
              </a:rPr>
              <a:t> </a:t>
            </a:r>
            <a:r>
              <a:rPr lang="en-AU" sz="5400" dirty="0" err="1" smtClean="0">
                <a:solidFill>
                  <a:schemeClr val="bg1"/>
                </a:solidFill>
                <a:latin typeface="FS Angry Birds Movie" panose="02000500000000000000" pitchFamily="2" charset="0"/>
              </a:rPr>
              <a:t>thuật</a:t>
            </a:r>
            <a:endParaRPr lang="vi-VN" sz="5400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196178"/>
              </p:ext>
            </p:extLst>
          </p:nvPr>
        </p:nvGraphicFramePr>
        <p:xfrm>
          <a:off x="11116768" y="29785247"/>
          <a:ext cx="8207178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3589">
                  <a:extLst>
                    <a:ext uri="{9D8B030D-6E8A-4147-A177-3AD203B41FA5}">
                      <a16:colId xmlns:a16="http://schemas.microsoft.com/office/drawing/2014/main" val="4186405166"/>
                    </a:ext>
                  </a:extLst>
                </a:gridCol>
                <a:gridCol w="4103589">
                  <a:extLst>
                    <a:ext uri="{9D8B030D-6E8A-4147-A177-3AD203B41FA5}">
                      <a16:colId xmlns:a16="http://schemas.microsoft.com/office/drawing/2014/main" val="42894137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4000" dirty="0" smtClean="0"/>
                        <a:t>Chi</a:t>
                      </a:r>
                      <a:r>
                        <a:rPr lang="en-AU" sz="4000" baseline="0" dirty="0" smtClean="0"/>
                        <a:t> </a:t>
                      </a:r>
                      <a:r>
                        <a:rPr lang="en-AU" sz="4000" baseline="0" dirty="0" err="1" smtClean="0"/>
                        <a:t>tiết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4000" dirty="0" err="1" smtClean="0"/>
                        <a:t>Thông</a:t>
                      </a:r>
                      <a:r>
                        <a:rPr lang="en-AU" sz="4000" baseline="0" dirty="0" smtClean="0"/>
                        <a:t> </a:t>
                      </a:r>
                      <a:r>
                        <a:rPr lang="en-AU" sz="4000" baseline="0" dirty="0" err="1" smtClean="0"/>
                        <a:t>số</a:t>
                      </a:r>
                      <a:endParaRPr 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30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4000" dirty="0" err="1" smtClean="0"/>
                        <a:t>Độ</a:t>
                      </a:r>
                      <a:r>
                        <a:rPr lang="en-AU" sz="4000" baseline="0" dirty="0" smtClean="0"/>
                        <a:t> </a:t>
                      </a:r>
                      <a:r>
                        <a:rPr lang="en-AU" sz="4000" baseline="0" dirty="0" err="1" smtClean="0"/>
                        <a:t>cao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4000" dirty="0" smtClean="0"/>
                        <a:t>50.5 cm</a:t>
                      </a:r>
                      <a:endParaRPr 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986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4000" dirty="0" err="1" smtClean="0"/>
                        <a:t>Tầm</a:t>
                      </a:r>
                      <a:r>
                        <a:rPr lang="en-AU" sz="4000" dirty="0" smtClean="0"/>
                        <a:t> </a:t>
                      </a:r>
                      <a:r>
                        <a:rPr lang="en-AU" sz="4000" dirty="0" err="1" smtClean="0"/>
                        <a:t>vươn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4000" dirty="0" smtClean="0"/>
                        <a:t>43 cm</a:t>
                      </a:r>
                      <a:endParaRPr 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360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4000" dirty="0" err="1" smtClean="0"/>
                        <a:t>Độ</a:t>
                      </a:r>
                      <a:r>
                        <a:rPr lang="en-AU" sz="4000" dirty="0" smtClean="0"/>
                        <a:t> </a:t>
                      </a:r>
                      <a:r>
                        <a:rPr lang="en-AU" sz="4000" dirty="0" err="1" smtClean="0"/>
                        <a:t>mở</a:t>
                      </a:r>
                      <a:r>
                        <a:rPr lang="en-AU" sz="4000" baseline="0" dirty="0" smtClean="0"/>
                        <a:t> </a:t>
                      </a:r>
                      <a:r>
                        <a:rPr lang="en-AU" sz="4000" baseline="0" dirty="0" err="1" smtClean="0"/>
                        <a:t>của</a:t>
                      </a:r>
                      <a:r>
                        <a:rPr lang="en-AU" sz="4000" baseline="0" dirty="0" smtClean="0"/>
                        <a:t> </a:t>
                      </a:r>
                      <a:r>
                        <a:rPr lang="en-AU" sz="4000" baseline="0" dirty="0" err="1" smtClean="0"/>
                        <a:t>kẹp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4000" dirty="0" smtClean="0"/>
                        <a:t>270 </a:t>
                      </a:r>
                      <a:r>
                        <a:rPr lang="en-AU" sz="4000" dirty="0" err="1" smtClean="0"/>
                        <a:t>độ</a:t>
                      </a:r>
                      <a:endParaRPr 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050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4000" baseline="0" dirty="0" err="1" smtClean="0"/>
                        <a:t>Mỗi</a:t>
                      </a:r>
                      <a:r>
                        <a:rPr lang="en-AU" sz="4000" baseline="0" dirty="0" smtClean="0"/>
                        <a:t> </a:t>
                      </a:r>
                      <a:r>
                        <a:rPr lang="en-AU" sz="4000" baseline="0" dirty="0" err="1" smtClean="0"/>
                        <a:t>động</a:t>
                      </a:r>
                      <a:r>
                        <a:rPr lang="en-AU" sz="4000" baseline="0" dirty="0" smtClean="0"/>
                        <a:t> </a:t>
                      </a:r>
                      <a:r>
                        <a:rPr lang="en-AU" sz="4000" baseline="0" dirty="0" err="1" smtClean="0"/>
                        <a:t>cơ</a:t>
                      </a:r>
                      <a:r>
                        <a:rPr lang="en-AU" sz="4000" baseline="0" dirty="0" smtClean="0"/>
                        <a:t> </a:t>
                      </a:r>
                      <a:r>
                        <a:rPr lang="en-AU" sz="4000" baseline="0" dirty="0" err="1" smtClean="0"/>
                        <a:t>nâng</a:t>
                      </a:r>
                      <a:r>
                        <a:rPr lang="en-AU" sz="4000" baseline="0" dirty="0" smtClean="0"/>
                        <a:t> </a:t>
                      </a:r>
                      <a:r>
                        <a:rPr lang="en-AU" sz="4000" baseline="0" dirty="0" err="1" smtClean="0"/>
                        <a:t>được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4000" dirty="0" smtClean="0"/>
                        <a:t>4,8 kg</a:t>
                      </a:r>
                      <a:endParaRPr 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79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4000" dirty="0" err="1" smtClean="0"/>
                        <a:t>Đầu</a:t>
                      </a:r>
                      <a:r>
                        <a:rPr lang="en-AU" sz="4000" baseline="0" dirty="0" smtClean="0"/>
                        <a:t> </a:t>
                      </a:r>
                      <a:r>
                        <a:rPr lang="en-AU" sz="4000" baseline="0" dirty="0" err="1" smtClean="0"/>
                        <a:t>kẹp</a:t>
                      </a:r>
                      <a:r>
                        <a:rPr lang="en-AU" sz="4000" baseline="0" dirty="0" smtClean="0"/>
                        <a:t> </a:t>
                      </a:r>
                      <a:r>
                        <a:rPr lang="en-AU" sz="4000" baseline="0" dirty="0" err="1" smtClean="0"/>
                        <a:t>nâng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4000" dirty="0" smtClean="0"/>
                        <a:t>5~10</a:t>
                      </a:r>
                      <a:r>
                        <a:rPr lang="en-AU" sz="4000" baseline="0" dirty="0" smtClean="0"/>
                        <a:t> g</a:t>
                      </a:r>
                      <a:endParaRPr 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299650"/>
                  </a:ext>
                </a:extLst>
              </a:tr>
            </a:tbl>
          </a:graphicData>
        </a:graphic>
      </p:graphicFrame>
      <p:pic>
        <p:nvPicPr>
          <p:cNvPr id="55" name="Picture 54"/>
          <p:cNvPicPr/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9870" y="29719759"/>
            <a:ext cx="5630133" cy="5046699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19641438" y="31935417"/>
            <a:ext cx="857735" cy="631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40662" y="29772258"/>
            <a:ext cx="9563643" cy="483209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vi-VN" sz="4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Robot mô phỏng được phát triển từ 4/2018 cho đến hiện tại đã trải qua 4 lần thay khung robot và 2 lần thay thiết bị đo góc quay giúp cho thiết bị đạt được độ chính xác và chắc chắn thông qua thời gian thử nghiệm</a:t>
            </a:r>
            <a:r>
              <a:rPr lang="vi-VN" sz="4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endParaRPr lang="en-US" sz="4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981726" y="19241884"/>
            <a:ext cx="80348" cy="84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: Rounded Corners 17">
            <a:extLst>
              <a:ext uri="{FF2B5EF4-FFF2-40B4-BE49-F238E27FC236}">
                <a16:creationId xmlns:a16="http://schemas.microsoft.com/office/drawing/2014/main" id="{425AC37A-274F-4597-94BD-DEEFBCCEE84E}"/>
              </a:ext>
            </a:extLst>
          </p:cNvPr>
          <p:cNvSpPr/>
          <p:nvPr/>
        </p:nvSpPr>
        <p:spPr>
          <a:xfrm>
            <a:off x="1849299" y="19127664"/>
            <a:ext cx="3906161" cy="968844"/>
          </a:xfrm>
          <a:prstGeom prst="roundRect">
            <a:avLst>
              <a:gd name="adj" fmla="val 3399"/>
            </a:avLst>
          </a:prstGeom>
          <a:noFill/>
          <a:ln w="57150">
            <a:solidFill>
              <a:srgbClr val="33DB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dirty="0" err="1" smtClean="0">
                <a:solidFill>
                  <a:schemeClr val="bg1"/>
                </a:solidFill>
              </a:rPr>
              <a:t>Học</a:t>
            </a:r>
            <a:r>
              <a:rPr lang="en-AU" sz="4400" dirty="0" smtClean="0">
                <a:solidFill>
                  <a:schemeClr val="bg1"/>
                </a:solidFill>
              </a:rPr>
              <a:t> </a:t>
            </a:r>
            <a:r>
              <a:rPr lang="en-AU" sz="4400" dirty="0" err="1" smtClean="0">
                <a:solidFill>
                  <a:schemeClr val="bg1"/>
                </a:solidFill>
              </a:rPr>
              <a:t>hành</a:t>
            </a:r>
            <a:r>
              <a:rPr lang="en-AU" sz="4400" dirty="0" smtClean="0">
                <a:solidFill>
                  <a:schemeClr val="bg1"/>
                </a:solidFill>
              </a:rPr>
              <a:t> </a:t>
            </a:r>
            <a:r>
              <a:rPr lang="en-AU" sz="4400" dirty="0" err="1" smtClean="0">
                <a:solidFill>
                  <a:schemeClr val="bg1"/>
                </a:solidFill>
              </a:rPr>
              <a:t>động</a:t>
            </a:r>
            <a:endParaRPr lang="vi-VN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5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385</TotalTime>
  <Words>153</Words>
  <Application>Microsoft Office PowerPoint</Application>
  <PresentationFormat>Custom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FS Angry Birds Movie</vt:lpstr>
      <vt:lpstr>Montserrat Semi Bold</vt:lpstr>
      <vt:lpstr>Open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22</cp:revision>
  <dcterms:created xsi:type="dcterms:W3CDTF">2019-03-03T14:11:06Z</dcterms:created>
  <dcterms:modified xsi:type="dcterms:W3CDTF">2019-03-04T03:28:23Z</dcterms:modified>
</cp:coreProperties>
</file>