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7830800" cy="35661600"/>
  <p:notesSz cx="6858000" cy="9144000"/>
  <p:defaultTextStyle>
    <a:defPPr>
      <a:defRPr lang="en-US"/>
    </a:defPPr>
    <a:lvl1pPr marL="0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1pPr>
    <a:lvl2pPr marL="1283818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2pPr>
    <a:lvl3pPr marL="2567635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3pPr>
    <a:lvl4pPr marL="3851453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4pPr>
    <a:lvl5pPr marL="5135270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5pPr>
    <a:lvl6pPr marL="6419088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6pPr>
    <a:lvl7pPr marL="7702906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7pPr>
    <a:lvl8pPr marL="8986723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8pPr>
    <a:lvl9pPr marL="10270541" algn="l" defTabSz="2567635" rtl="0" eaLnBrk="1" latinLnBrk="0" hangingPunct="1">
      <a:defRPr sz="50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DBFD"/>
    <a:srgbClr val="E7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1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433FE-1FF8-44F4-84C6-CA5DDFDFE886}" type="datetimeFigureOut">
              <a:rPr lang="vi-VN" smtClean="0"/>
              <a:t>04/03/2019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178CC-F9EE-4F96-A197-33CF4E8914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68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0" y="5836288"/>
            <a:ext cx="15156180" cy="1241552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18730598"/>
            <a:ext cx="13373100" cy="8609962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7" y="1898650"/>
            <a:ext cx="3844766" cy="3022155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8" y="1898650"/>
            <a:ext cx="11311414" cy="3022155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8890646"/>
            <a:ext cx="15379065" cy="14834232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2" y="23865216"/>
            <a:ext cx="15379065" cy="7800972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/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9493250"/>
            <a:ext cx="7578090" cy="2262695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9493250"/>
            <a:ext cx="7578090" cy="2262695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1898658"/>
            <a:ext cx="15379065" cy="689292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2" y="8742048"/>
            <a:ext cx="7543263" cy="4284342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2" y="13026390"/>
            <a:ext cx="7543263" cy="1915985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4" y="8742048"/>
            <a:ext cx="7580412" cy="4284342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4" y="13026390"/>
            <a:ext cx="7580412" cy="1915985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2377440"/>
            <a:ext cx="5750897" cy="832104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5134618"/>
            <a:ext cx="9026843" cy="253428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10698480"/>
            <a:ext cx="5750897" cy="1982025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5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2377440"/>
            <a:ext cx="5750897" cy="832104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5134618"/>
            <a:ext cx="9026843" cy="253428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10698480"/>
            <a:ext cx="5750897" cy="1982025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1898658"/>
            <a:ext cx="15379065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9493250"/>
            <a:ext cx="15379065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33053028"/>
            <a:ext cx="401193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33053028"/>
            <a:ext cx="6017895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33053028"/>
            <a:ext cx="401193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" Type="http://schemas.openxmlformats.org/officeDocument/2006/relationships/image" Target="../media/image1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jpeg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" y="-71688"/>
            <a:ext cx="17810881" cy="3573328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13047" y="-71688"/>
            <a:ext cx="17861739" cy="356640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22">
            <a:extLst>
              <a:ext uri="{FF2B5EF4-FFF2-40B4-BE49-F238E27FC236}">
                <a16:creationId xmlns:a16="http://schemas.microsoft.com/office/drawing/2014/main" id="{31C86F3B-001E-4132-A2EC-085E293FE5B0}"/>
              </a:ext>
            </a:extLst>
          </p:cNvPr>
          <p:cNvSpPr/>
          <p:nvPr/>
        </p:nvSpPr>
        <p:spPr>
          <a:xfrm>
            <a:off x="390964" y="13344245"/>
            <a:ext cx="8317195" cy="12504745"/>
          </a:xfrm>
          <a:prstGeom prst="roundRect">
            <a:avLst>
              <a:gd name="adj" fmla="val 42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Rectangle: Rounded Corners 66">
            <a:extLst>
              <a:ext uri="{FF2B5EF4-FFF2-40B4-BE49-F238E27FC236}">
                <a16:creationId xmlns:a16="http://schemas.microsoft.com/office/drawing/2014/main" id="{197FE7AB-5EC3-4984-AC2E-70680CB96418}"/>
              </a:ext>
            </a:extLst>
          </p:cNvPr>
          <p:cNvSpPr/>
          <p:nvPr/>
        </p:nvSpPr>
        <p:spPr>
          <a:xfrm>
            <a:off x="11965158" y="29325807"/>
            <a:ext cx="5669490" cy="5923964"/>
          </a:xfrm>
          <a:prstGeom prst="roundRect">
            <a:avLst>
              <a:gd name="adj" fmla="val 5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Rectangle: Rounded Corners 25">
            <a:extLst>
              <a:ext uri="{FF2B5EF4-FFF2-40B4-BE49-F238E27FC236}">
                <a16:creationId xmlns:a16="http://schemas.microsoft.com/office/drawing/2014/main" id="{AA5B5F6B-17D3-47CE-9597-FBD2C393ABB2}"/>
              </a:ext>
            </a:extLst>
          </p:cNvPr>
          <p:cNvSpPr/>
          <p:nvPr/>
        </p:nvSpPr>
        <p:spPr>
          <a:xfrm>
            <a:off x="6095921" y="29325807"/>
            <a:ext cx="5669490" cy="5923964"/>
          </a:xfrm>
          <a:prstGeom prst="roundRect">
            <a:avLst>
              <a:gd name="adj" fmla="val 5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Rectangle: Rounded Corners 67">
            <a:extLst>
              <a:ext uri="{FF2B5EF4-FFF2-40B4-BE49-F238E27FC236}">
                <a16:creationId xmlns:a16="http://schemas.microsoft.com/office/drawing/2014/main" id="{27E75C32-1AC3-4492-B16E-87D4C1A5F079}"/>
              </a:ext>
            </a:extLst>
          </p:cNvPr>
          <p:cNvSpPr/>
          <p:nvPr/>
        </p:nvSpPr>
        <p:spPr>
          <a:xfrm>
            <a:off x="202550" y="29325807"/>
            <a:ext cx="5669490" cy="5923964"/>
          </a:xfrm>
          <a:prstGeom prst="roundRect">
            <a:avLst>
              <a:gd name="adj" fmla="val 5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1" name="Rectangle: Rounded Corners 22">
            <a:extLst>
              <a:ext uri="{FF2B5EF4-FFF2-40B4-BE49-F238E27FC236}">
                <a16:creationId xmlns:a16="http://schemas.microsoft.com/office/drawing/2014/main" id="{31C86F3B-001E-4132-A2EC-085E293FE5B0}"/>
              </a:ext>
            </a:extLst>
          </p:cNvPr>
          <p:cNvSpPr/>
          <p:nvPr/>
        </p:nvSpPr>
        <p:spPr>
          <a:xfrm>
            <a:off x="272965" y="13114714"/>
            <a:ext cx="8317195" cy="12504745"/>
          </a:xfrm>
          <a:prstGeom prst="roundRect">
            <a:avLst>
              <a:gd name="adj" fmla="val 4254"/>
            </a:avLst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6725C-CC13-43FC-B31A-5AEEEE4B3D81}"/>
              </a:ext>
            </a:extLst>
          </p:cNvPr>
          <p:cNvSpPr/>
          <p:nvPr/>
        </p:nvSpPr>
        <p:spPr>
          <a:xfrm>
            <a:off x="0" y="774612"/>
            <a:ext cx="17830800" cy="1902817"/>
          </a:xfrm>
          <a:prstGeom prst="rect">
            <a:avLst/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 Semi Bold" panose="00000700000000000000" pitchFamily="2" charset="-9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318AD-3EF5-4BD8-8DE8-AC0AFCB284AE}"/>
              </a:ext>
            </a:extLst>
          </p:cNvPr>
          <p:cNvSpPr txBox="1"/>
          <p:nvPr/>
        </p:nvSpPr>
        <p:spPr>
          <a:xfrm>
            <a:off x="840581" y="1134505"/>
            <a:ext cx="1628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FS Angry Birds Movie" panose="02000500000000000000" pitchFamily="2" charset="0"/>
              </a:rPr>
              <a:t>Kết Quả</a:t>
            </a:r>
            <a:endParaRPr lang="vi-VN" sz="80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EE4A9-B10E-4CD4-976E-9AC725116646}"/>
              </a:ext>
            </a:extLst>
          </p:cNvPr>
          <p:cNvSpPr txBox="1"/>
          <p:nvPr/>
        </p:nvSpPr>
        <p:spPr>
          <a:xfrm>
            <a:off x="4193381" y="4267151"/>
            <a:ext cx="12934950" cy="35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- </a:t>
            </a:r>
            <a:r>
              <a:rPr lang="en-US" sz="4400" dirty="0" err="1">
                <a:solidFill>
                  <a:schemeClr val="bg1"/>
                </a:solidFill>
              </a:rPr>
              <a:t>Hoàn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thiện</a:t>
            </a:r>
            <a:r>
              <a:rPr lang="en-US" sz="4400" dirty="0">
                <a:solidFill>
                  <a:schemeClr val="bg1"/>
                </a:solidFill>
              </a:rPr>
              <a:t> đ</a:t>
            </a:r>
            <a:r>
              <a:rPr lang="vi-VN" sz="4400" dirty="0">
                <a:solidFill>
                  <a:schemeClr val="bg1"/>
                </a:solidFill>
              </a:rPr>
              <a:t>ược sản phẩm và tiến hành hoạt động. </a:t>
            </a:r>
          </a:p>
          <a:p>
            <a:r>
              <a:rPr lang="vi-VN" sz="4400" dirty="0">
                <a:solidFill>
                  <a:schemeClr val="bg1"/>
                </a:solidFill>
              </a:rPr>
              <a:t>- Mô phỏng hành động với độ chính xác tương đối. </a:t>
            </a:r>
          </a:p>
          <a:p>
            <a:r>
              <a:rPr lang="vi-VN" sz="4400" dirty="0">
                <a:solidFill>
                  <a:schemeClr val="bg1"/>
                </a:solidFill>
              </a:rPr>
              <a:t>- Lưu được 2 hành động riêng biệt ứng với 2 </a:t>
            </a:r>
            <a:r>
              <a:rPr lang="vi-VN" sz="4400" dirty="0" smtClean="0">
                <a:solidFill>
                  <a:schemeClr val="bg1"/>
                </a:solidFill>
              </a:rPr>
              <a:t>màu</a:t>
            </a:r>
            <a:r>
              <a:rPr lang="en-AU" sz="4400" dirty="0" smtClean="0">
                <a:solidFill>
                  <a:schemeClr val="bg1"/>
                </a:solidFill>
              </a:rPr>
              <a:t>.</a:t>
            </a:r>
            <a:endParaRPr lang="vi-VN" sz="4400" dirty="0">
              <a:solidFill>
                <a:schemeClr val="bg1"/>
              </a:solidFill>
            </a:endParaRP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AC16C-D876-4C93-884E-B083403D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" y="3943350"/>
            <a:ext cx="3317082" cy="33170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4AD911-8675-4480-83BE-8644D3B2DBC9}"/>
              </a:ext>
            </a:extLst>
          </p:cNvPr>
          <p:cNvSpPr/>
          <p:nvPr/>
        </p:nvSpPr>
        <p:spPr>
          <a:xfrm>
            <a:off x="4019550" y="4038364"/>
            <a:ext cx="13108781" cy="3219449"/>
          </a:xfrm>
          <a:prstGeom prst="roundRect">
            <a:avLst>
              <a:gd name="adj" fmla="val 7791"/>
            </a:avLst>
          </a:prstGeom>
          <a:noFill/>
          <a:ln w="57150">
            <a:solidFill>
              <a:srgbClr val="33DBF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4A07D-02CC-4A62-AAA8-4635733EB70A}"/>
              </a:ext>
            </a:extLst>
          </p:cNvPr>
          <p:cNvSpPr/>
          <p:nvPr/>
        </p:nvSpPr>
        <p:spPr>
          <a:xfrm>
            <a:off x="0" y="8908962"/>
            <a:ext cx="17830800" cy="1902817"/>
          </a:xfrm>
          <a:prstGeom prst="rect">
            <a:avLst/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 Semi Bold" panose="00000700000000000000" pitchFamily="2" charset="-93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1AE1A-67D6-4B77-BBF4-7463881AC554}"/>
              </a:ext>
            </a:extLst>
          </p:cNvPr>
          <p:cNvSpPr txBox="1"/>
          <p:nvPr/>
        </p:nvSpPr>
        <p:spPr>
          <a:xfrm>
            <a:off x="840581" y="9268855"/>
            <a:ext cx="1628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FS Angry Birds Movie" panose="02000500000000000000" pitchFamily="2" charset="0"/>
              </a:rPr>
              <a:t>Nhận xét</a:t>
            </a:r>
            <a:endParaRPr lang="vi-VN" sz="8000">
              <a:solidFill>
                <a:schemeClr val="bg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3915AAB2-4AC2-4FFB-B5FF-F56B3CE5D2AF}"/>
              </a:ext>
            </a:extLst>
          </p:cNvPr>
          <p:cNvSpPr/>
          <p:nvPr/>
        </p:nvSpPr>
        <p:spPr>
          <a:xfrm>
            <a:off x="2285963" y="11544597"/>
            <a:ext cx="4972051" cy="1210582"/>
          </a:xfrm>
          <a:prstGeom prst="parallelogram">
            <a:avLst>
              <a:gd name="adj" fmla="val 3758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FS Angry Birds Movie" panose="02000500000000000000" pitchFamily="2" charset="0"/>
              </a:rPr>
              <a:t>Ưu</a:t>
            </a:r>
            <a:endParaRPr lang="vi-VN" sz="5400" dirty="0">
              <a:solidFill>
                <a:schemeClr val="bg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A504BD2-0D06-4E1D-95D5-A77962EA8E31}"/>
              </a:ext>
            </a:extLst>
          </p:cNvPr>
          <p:cNvSpPr/>
          <p:nvPr/>
        </p:nvSpPr>
        <p:spPr>
          <a:xfrm>
            <a:off x="1319177" y="11546093"/>
            <a:ext cx="1295400" cy="1210582"/>
          </a:xfrm>
          <a:prstGeom prst="parallelogram">
            <a:avLst>
              <a:gd name="adj" fmla="val 3760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99138B3-E5FF-4B74-A88F-7E7D48E4D468}"/>
              </a:ext>
            </a:extLst>
          </p:cNvPr>
          <p:cNvSpPr/>
          <p:nvPr/>
        </p:nvSpPr>
        <p:spPr>
          <a:xfrm>
            <a:off x="918022" y="11546093"/>
            <a:ext cx="710717" cy="1210582"/>
          </a:xfrm>
          <a:prstGeom prst="parallelogram">
            <a:avLst>
              <a:gd name="adj" fmla="val 62494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C45D7E8-EEAD-4E01-A91E-2E576221E718}"/>
              </a:ext>
            </a:extLst>
          </p:cNvPr>
          <p:cNvSpPr/>
          <p:nvPr/>
        </p:nvSpPr>
        <p:spPr>
          <a:xfrm>
            <a:off x="11917014" y="11562151"/>
            <a:ext cx="4972051" cy="1210582"/>
          </a:xfrm>
          <a:prstGeom prst="parallelogram">
            <a:avLst>
              <a:gd name="adj" fmla="val 3758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FS Angry Birds Movie" panose="02000500000000000000" pitchFamily="2" charset="0"/>
              </a:rPr>
              <a:t>Nh</a:t>
            </a:r>
            <a:r>
              <a:rPr lang="vi-VN" sz="5400" dirty="0">
                <a:solidFill>
                  <a:schemeClr val="bg1"/>
                </a:solidFill>
                <a:latin typeface="FS Angry Birds Movie" panose="02000500000000000000" pitchFamily="2" charset="0"/>
              </a:rPr>
              <a:t>ược</a:t>
            </a:r>
            <a:endParaRPr lang="vi-VN" sz="5400" dirty="0">
              <a:solidFill>
                <a:schemeClr val="bg1"/>
              </a:solidFill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158A1789-E68F-4033-AF30-37977E202251}"/>
              </a:ext>
            </a:extLst>
          </p:cNvPr>
          <p:cNvSpPr/>
          <p:nvPr/>
        </p:nvSpPr>
        <p:spPr>
          <a:xfrm>
            <a:off x="10950228" y="11563647"/>
            <a:ext cx="1295400" cy="1210582"/>
          </a:xfrm>
          <a:prstGeom prst="parallelogram">
            <a:avLst>
              <a:gd name="adj" fmla="val 3760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4CF3332-C41F-4DC0-9BDC-BEC087338D5C}"/>
              </a:ext>
            </a:extLst>
          </p:cNvPr>
          <p:cNvSpPr/>
          <p:nvPr/>
        </p:nvSpPr>
        <p:spPr>
          <a:xfrm>
            <a:off x="10549073" y="11563647"/>
            <a:ext cx="710717" cy="1210582"/>
          </a:xfrm>
          <a:prstGeom prst="parallelogram">
            <a:avLst>
              <a:gd name="adj" fmla="val 62494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24923D-9948-4B1D-8443-A1AACB8EE8EF}"/>
              </a:ext>
            </a:extLst>
          </p:cNvPr>
          <p:cNvCxnSpPr>
            <a:cxnSpLocks/>
          </p:cNvCxnSpPr>
          <p:nvPr/>
        </p:nvCxnSpPr>
        <p:spPr>
          <a:xfrm>
            <a:off x="-10666" y="12189484"/>
            <a:ext cx="1150766" cy="0"/>
          </a:xfrm>
          <a:prstGeom prst="line">
            <a:avLst/>
          </a:prstGeom>
          <a:ln w="127000">
            <a:solidFill>
              <a:srgbClr val="33D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9E6C59-D9BF-4337-89F6-52CD8236B530}"/>
              </a:ext>
            </a:extLst>
          </p:cNvPr>
          <p:cNvCxnSpPr>
            <a:cxnSpLocks/>
          </p:cNvCxnSpPr>
          <p:nvPr/>
        </p:nvCxnSpPr>
        <p:spPr>
          <a:xfrm>
            <a:off x="6824474" y="12168938"/>
            <a:ext cx="4125754" cy="0"/>
          </a:xfrm>
          <a:prstGeom prst="line">
            <a:avLst/>
          </a:prstGeom>
          <a:ln w="127000">
            <a:solidFill>
              <a:srgbClr val="33D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62F7F-8BA0-41FF-8852-B8CC660566AD}"/>
              </a:ext>
            </a:extLst>
          </p:cNvPr>
          <p:cNvCxnSpPr>
            <a:cxnSpLocks/>
          </p:cNvCxnSpPr>
          <p:nvPr/>
        </p:nvCxnSpPr>
        <p:spPr>
          <a:xfrm>
            <a:off x="16385034" y="12189484"/>
            <a:ext cx="1435100" cy="0"/>
          </a:xfrm>
          <a:prstGeom prst="line">
            <a:avLst/>
          </a:prstGeom>
          <a:ln w="127000">
            <a:solidFill>
              <a:srgbClr val="33D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88FDA725-3DA2-465D-993A-C162DFB1515A}"/>
              </a:ext>
            </a:extLst>
          </p:cNvPr>
          <p:cNvSpPr/>
          <p:nvPr/>
        </p:nvSpPr>
        <p:spPr>
          <a:xfrm>
            <a:off x="8543178" y="11836501"/>
            <a:ext cx="723112" cy="716554"/>
          </a:xfrm>
          <a:prstGeom prst="donut">
            <a:avLst>
              <a:gd name="adj" fmla="val 16996"/>
            </a:avLst>
          </a:prstGeom>
          <a:solidFill>
            <a:srgbClr val="33DBFD"/>
          </a:solidFill>
          <a:ln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E294DE-9FA4-4210-85D9-1A9C87A99E34}"/>
              </a:ext>
            </a:extLst>
          </p:cNvPr>
          <p:cNvSpPr/>
          <p:nvPr/>
        </p:nvSpPr>
        <p:spPr>
          <a:xfrm>
            <a:off x="8655504" y="11948840"/>
            <a:ext cx="498459" cy="491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9542D6-90FB-4184-9FB6-5C5FFE9C38B5}"/>
              </a:ext>
            </a:extLst>
          </p:cNvPr>
          <p:cNvCxnSpPr>
            <a:cxnSpLocks/>
          </p:cNvCxnSpPr>
          <p:nvPr/>
        </p:nvCxnSpPr>
        <p:spPr>
          <a:xfrm>
            <a:off x="8861249" y="13306145"/>
            <a:ext cx="34696" cy="11807037"/>
          </a:xfrm>
          <a:prstGeom prst="line">
            <a:avLst/>
          </a:prstGeom>
          <a:ln w="127000">
            <a:solidFill>
              <a:srgbClr val="33DBF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3E7427B-3602-4302-8E63-C8E705DA28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9" y="16342075"/>
            <a:ext cx="1962486" cy="196248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A10CAFC-856B-4EB8-B33A-CF658FFF2A46}"/>
              </a:ext>
            </a:extLst>
          </p:cNvPr>
          <p:cNvSpPr txBox="1"/>
          <p:nvPr/>
        </p:nvSpPr>
        <p:spPr>
          <a:xfrm>
            <a:off x="348508" y="18394121"/>
            <a:ext cx="417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/>
              <a:t>Tự động hóa hành động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91B1B05-0946-4F86-9629-06C954FBBC01}"/>
              </a:ext>
            </a:extLst>
          </p:cNvPr>
          <p:cNvSpPr/>
          <p:nvPr/>
        </p:nvSpPr>
        <p:spPr>
          <a:xfrm>
            <a:off x="-10666" y="11831445"/>
            <a:ext cx="359174" cy="716078"/>
          </a:xfrm>
          <a:custGeom>
            <a:avLst/>
            <a:gdLst>
              <a:gd name="connsiteX0" fmla="*/ 0 w 359174"/>
              <a:gd name="connsiteY0" fmla="*/ 0 h 716078"/>
              <a:gd name="connsiteX1" fmla="*/ 70484 w 359174"/>
              <a:gd name="connsiteY1" fmla="*/ 7041 h 716078"/>
              <a:gd name="connsiteX2" fmla="*/ 359174 w 359174"/>
              <a:gd name="connsiteY2" fmla="*/ 358039 h 716078"/>
              <a:gd name="connsiteX3" fmla="*/ 70484 w 359174"/>
              <a:gd name="connsiteY3" fmla="*/ 709037 h 716078"/>
              <a:gd name="connsiteX4" fmla="*/ 0 w 359174"/>
              <a:gd name="connsiteY4" fmla="*/ 716078 h 716078"/>
              <a:gd name="connsiteX5" fmla="*/ 0 w 359174"/>
              <a:gd name="connsiteY5" fmla="*/ 607777 h 716078"/>
              <a:gd name="connsiteX6" fmla="*/ 96289 w 359174"/>
              <a:gd name="connsiteY6" fmla="*/ 588589 h 716078"/>
              <a:gd name="connsiteX7" fmla="*/ 251110 w 359174"/>
              <a:gd name="connsiteY7" fmla="*/ 358039 h 716078"/>
              <a:gd name="connsiteX8" fmla="*/ 96289 w 359174"/>
              <a:gd name="connsiteY8" fmla="*/ 127489 h 716078"/>
              <a:gd name="connsiteX9" fmla="*/ 0 w 359174"/>
              <a:gd name="connsiteY9" fmla="*/ 108301 h 71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9174" h="716078">
                <a:moveTo>
                  <a:pt x="0" y="0"/>
                </a:moveTo>
                <a:lnTo>
                  <a:pt x="70484" y="7041"/>
                </a:lnTo>
                <a:cubicBezTo>
                  <a:pt x="235239" y="40449"/>
                  <a:pt x="359174" y="184902"/>
                  <a:pt x="359174" y="358039"/>
                </a:cubicBezTo>
                <a:cubicBezTo>
                  <a:pt x="359174" y="531176"/>
                  <a:pt x="235239" y="675629"/>
                  <a:pt x="70484" y="709037"/>
                </a:cubicBezTo>
                <a:lnTo>
                  <a:pt x="0" y="716078"/>
                </a:lnTo>
                <a:lnTo>
                  <a:pt x="0" y="607777"/>
                </a:lnTo>
                <a:lnTo>
                  <a:pt x="96289" y="588589"/>
                </a:lnTo>
                <a:cubicBezTo>
                  <a:pt x="187271" y="550605"/>
                  <a:pt x="251110" y="461681"/>
                  <a:pt x="251110" y="358039"/>
                </a:cubicBezTo>
                <a:cubicBezTo>
                  <a:pt x="251110" y="254397"/>
                  <a:pt x="187271" y="165473"/>
                  <a:pt x="96289" y="127489"/>
                </a:cubicBezTo>
                <a:lnTo>
                  <a:pt x="0" y="108301"/>
                </a:lnTo>
                <a:close/>
              </a:path>
            </a:pathLst>
          </a:custGeom>
          <a:solidFill>
            <a:srgbClr val="33DBFD"/>
          </a:solidFill>
          <a:ln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DA8F942-988D-47A2-8A81-2BC862CABA78}"/>
              </a:ext>
            </a:extLst>
          </p:cNvPr>
          <p:cNvSpPr/>
          <p:nvPr/>
        </p:nvSpPr>
        <p:spPr>
          <a:xfrm>
            <a:off x="-13047" y="11951831"/>
            <a:ext cx="251611" cy="491876"/>
          </a:xfrm>
          <a:custGeom>
            <a:avLst/>
            <a:gdLst>
              <a:gd name="connsiteX0" fmla="*/ 2381 w 251611"/>
              <a:gd name="connsiteY0" fmla="*/ 0 h 491876"/>
              <a:gd name="connsiteX1" fmla="*/ 251611 w 251611"/>
              <a:gd name="connsiteY1" fmla="*/ 245938 h 491876"/>
              <a:gd name="connsiteX2" fmla="*/ 2381 w 251611"/>
              <a:gd name="connsiteY2" fmla="*/ 491876 h 491876"/>
              <a:gd name="connsiteX3" fmla="*/ 0 w 251611"/>
              <a:gd name="connsiteY3" fmla="*/ 491402 h 491876"/>
              <a:gd name="connsiteX4" fmla="*/ 0 w 251611"/>
              <a:gd name="connsiteY4" fmla="*/ 474 h 4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11" h="491876">
                <a:moveTo>
                  <a:pt x="2381" y="0"/>
                </a:moveTo>
                <a:cubicBezTo>
                  <a:pt x="140027" y="0"/>
                  <a:pt x="251611" y="110110"/>
                  <a:pt x="251611" y="245938"/>
                </a:cubicBezTo>
                <a:cubicBezTo>
                  <a:pt x="251611" y="381766"/>
                  <a:pt x="140027" y="491876"/>
                  <a:pt x="2381" y="491876"/>
                </a:cubicBezTo>
                <a:lnTo>
                  <a:pt x="0" y="491402"/>
                </a:lnTo>
                <a:lnTo>
                  <a:pt x="0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CCF9A02-2A5E-4E46-8ECF-68F784DB4901}"/>
              </a:ext>
            </a:extLst>
          </p:cNvPr>
          <p:cNvSpPr/>
          <p:nvPr/>
        </p:nvSpPr>
        <p:spPr>
          <a:xfrm flipH="1">
            <a:off x="17460960" y="11836501"/>
            <a:ext cx="359174" cy="716078"/>
          </a:xfrm>
          <a:custGeom>
            <a:avLst/>
            <a:gdLst>
              <a:gd name="connsiteX0" fmla="*/ 0 w 359174"/>
              <a:gd name="connsiteY0" fmla="*/ 0 h 716078"/>
              <a:gd name="connsiteX1" fmla="*/ 70484 w 359174"/>
              <a:gd name="connsiteY1" fmla="*/ 7041 h 716078"/>
              <a:gd name="connsiteX2" fmla="*/ 359174 w 359174"/>
              <a:gd name="connsiteY2" fmla="*/ 358039 h 716078"/>
              <a:gd name="connsiteX3" fmla="*/ 70484 w 359174"/>
              <a:gd name="connsiteY3" fmla="*/ 709037 h 716078"/>
              <a:gd name="connsiteX4" fmla="*/ 0 w 359174"/>
              <a:gd name="connsiteY4" fmla="*/ 716078 h 716078"/>
              <a:gd name="connsiteX5" fmla="*/ 0 w 359174"/>
              <a:gd name="connsiteY5" fmla="*/ 607777 h 716078"/>
              <a:gd name="connsiteX6" fmla="*/ 96289 w 359174"/>
              <a:gd name="connsiteY6" fmla="*/ 588589 h 716078"/>
              <a:gd name="connsiteX7" fmla="*/ 251110 w 359174"/>
              <a:gd name="connsiteY7" fmla="*/ 358039 h 716078"/>
              <a:gd name="connsiteX8" fmla="*/ 96289 w 359174"/>
              <a:gd name="connsiteY8" fmla="*/ 127489 h 716078"/>
              <a:gd name="connsiteX9" fmla="*/ 0 w 359174"/>
              <a:gd name="connsiteY9" fmla="*/ 108301 h 71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9174" h="716078">
                <a:moveTo>
                  <a:pt x="0" y="0"/>
                </a:moveTo>
                <a:lnTo>
                  <a:pt x="70484" y="7041"/>
                </a:lnTo>
                <a:cubicBezTo>
                  <a:pt x="235239" y="40449"/>
                  <a:pt x="359174" y="184902"/>
                  <a:pt x="359174" y="358039"/>
                </a:cubicBezTo>
                <a:cubicBezTo>
                  <a:pt x="359174" y="531176"/>
                  <a:pt x="235239" y="675629"/>
                  <a:pt x="70484" y="709037"/>
                </a:cubicBezTo>
                <a:lnTo>
                  <a:pt x="0" y="716078"/>
                </a:lnTo>
                <a:lnTo>
                  <a:pt x="0" y="607777"/>
                </a:lnTo>
                <a:lnTo>
                  <a:pt x="96289" y="588589"/>
                </a:lnTo>
                <a:cubicBezTo>
                  <a:pt x="187271" y="550605"/>
                  <a:pt x="251110" y="461681"/>
                  <a:pt x="251110" y="358039"/>
                </a:cubicBezTo>
                <a:cubicBezTo>
                  <a:pt x="251110" y="254397"/>
                  <a:pt x="187271" y="165473"/>
                  <a:pt x="96289" y="127489"/>
                </a:cubicBezTo>
                <a:lnTo>
                  <a:pt x="0" y="108301"/>
                </a:lnTo>
                <a:close/>
              </a:path>
            </a:pathLst>
          </a:custGeom>
          <a:solidFill>
            <a:srgbClr val="33DBFD"/>
          </a:solidFill>
          <a:ln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5CEE5CA-7B45-480D-B5F3-EEF90DE574FA}"/>
              </a:ext>
            </a:extLst>
          </p:cNvPr>
          <p:cNvSpPr/>
          <p:nvPr/>
        </p:nvSpPr>
        <p:spPr>
          <a:xfrm flipH="1">
            <a:off x="17568523" y="11948602"/>
            <a:ext cx="251611" cy="491876"/>
          </a:xfrm>
          <a:custGeom>
            <a:avLst/>
            <a:gdLst>
              <a:gd name="connsiteX0" fmla="*/ 2381 w 251611"/>
              <a:gd name="connsiteY0" fmla="*/ 0 h 491876"/>
              <a:gd name="connsiteX1" fmla="*/ 251611 w 251611"/>
              <a:gd name="connsiteY1" fmla="*/ 245938 h 491876"/>
              <a:gd name="connsiteX2" fmla="*/ 2381 w 251611"/>
              <a:gd name="connsiteY2" fmla="*/ 491876 h 491876"/>
              <a:gd name="connsiteX3" fmla="*/ 0 w 251611"/>
              <a:gd name="connsiteY3" fmla="*/ 491402 h 491876"/>
              <a:gd name="connsiteX4" fmla="*/ 0 w 251611"/>
              <a:gd name="connsiteY4" fmla="*/ 474 h 4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11" h="491876">
                <a:moveTo>
                  <a:pt x="2381" y="0"/>
                </a:moveTo>
                <a:cubicBezTo>
                  <a:pt x="140027" y="0"/>
                  <a:pt x="251611" y="110110"/>
                  <a:pt x="251611" y="245938"/>
                </a:cubicBezTo>
                <a:cubicBezTo>
                  <a:pt x="251611" y="381766"/>
                  <a:pt x="140027" y="491876"/>
                  <a:pt x="2381" y="491876"/>
                </a:cubicBezTo>
                <a:lnTo>
                  <a:pt x="0" y="491402"/>
                </a:lnTo>
                <a:lnTo>
                  <a:pt x="0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61D00F9-CC74-46FE-A46F-DC069FC72D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58" y="13515683"/>
            <a:ext cx="2303526" cy="2306351"/>
          </a:xfrm>
          <a:prstGeom prst="ellipse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A83CF9-4424-474D-8D1F-2D6F62F90BB8}"/>
              </a:ext>
            </a:extLst>
          </p:cNvPr>
          <p:cNvSpPr txBox="1"/>
          <p:nvPr/>
        </p:nvSpPr>
        <p:spPr>
          <a:xfrm>
            <a:off x="4481917" y="16004215"/>
            <a:ext cx="417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/>
              <a:t>Dễ dàng điều khiển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BF9A84-1B14-4C27-8803-950FEB560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30" y="18650046"/>
            <a:ext cx="2291684" cy="229168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AC9B027-6FDB-4F6C-93D0-0A0F8E1DC5EE}"/>
              </a:ext>
            </a:extLst>
          </p:cNvPr>
          <p:cNvSpPr txBox="1"/>
          <p:nvPr/>
        </p:nvSpPr>
        <p:spPr>
          <a:xfrm>
            <a:off x="4328597" y="21009460"/>
            <a:ext cx="428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/>
              <a:t>Không giới hạn ứng dụng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2F41B-54A5-4FB8-975B-4E604F2644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4" t="10195" r="15465" b="12967"/>
          <a:stretch/>
        </p:blipFill>
        <p:spPr>
          <a:xfrm>
            <a:off x="523372" y="20707276"/>
            <a:ext cx="2851228" cy="3072156"/>
          </a:xfrm>
          <a:prstGeom prst="ellipse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E8B28-9415-4E34-AAFC-8F306CA39535}"/>
              </a:ext>
            </a:extLst>
          </p:cNvPr>
          <p:cNvSpPr txBox="1"/>
          <p:nvPr/>
        </p:nvSpPr>
        <p:spPr>
          <a:xfrm>
            <a:off x="348508" y="23514550"/>
            <a:ext cx="4285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/>
              <a:t>Giá thành rẻ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724D74-B580-47B2-A57B-E99BE23BE177}"/>
              </a:ext>
            </a:extLst>
          </p:cNvPr>
          <p:cNvGrpSpPr/>
          <p:nvPr/>
        </p:nvGrpSpPr>
        <p:grpSpPr>
          <a:xfrm>
            <a:off x="9857783" y="13379520"/>
            <a:ext cx="2485471" cy="2502170"/>
            <a:chOff x="9426946" y="14246521"/>
            <a:chExt cx="2500734" cy="249809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FE2E-D378-4D9E-933B-3D858830E876}"/>
                </a:ext>
              </a:extLst>
            </p:cNvPr>
            <p:cNvSpPr/>
            <p:nvPr/>
          </p:nvSpPr>
          <p:spPr>
            <a:xfrm>
              <a:off x="9516781" y="14382346"/>
              <a:ext cx="2321064" cy="232106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4CD51D-3A09-40C2-860A-2EBF4CBEF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8605" b="87632" l="19219" r="78564">
                          <a14:backgroundMark x1="30201" y1="25476" x2="30201" y2="25476"/>
                          <a14:backgroundMark x1="37698" y1="28436" x2="37698" y2="284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6946" y="14246521"/>
              <a:ext cx="2500734" cy="2498093"/>
            </a:xfrm>
            <a:prstGeom prst="ellipse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47BF71-8804-4ED7-85BE-2CB997B7FEE3}"/>
              </a:ext>
            </a:extLst>
          </p:cNvPr>
          <p:cNvSpPr txBox="1"/>
          <p:nvPr/>
        </p:nvSpPr>
        <p:spPr>
          <a:xfrm>
            <a:off x="9511757" y="16004215"/>
            <a:ext cx="4577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err="1" smtClean="0">
                <a:solidFill>
                  <a:schemeClr val="bg1"/>
                </a:solidFill>
              </a:rPr>
              <a:t>Thiết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kế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dây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nối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chưa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gọn</a:t>
            </a:r>
            <a:endParaRPr lang="vi-VN" sz="48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B2CF91-36D4-412E-9503-69F7292DE6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87" b="89587" l="2975" r="953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620" y="16558882"/>
            <a:ext cx="3883512" cy="38835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02A7A60-994F-4D1D-86E6-895130084E54}"/>
              </a:ext>
            </a:extLst>
          </p:cNvPr>
          <p:cNvSpPr txBox="1"/>
          <p:nvPr/>
        </p:nvSpPr>
        <p:spPr>
          <a:xfrm>
            <a:off x="14096108" y="19531572"/>
            <a:ext cx="417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err="1">
                <a:solidFill>
                  <a:schemeClr val="bg1"/>
                </a:solidFill>
              </a:rPr>
              <a:t>Khối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lượng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nâng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nhỏ</a:t>
            </a:r>
            <a:endParaRPr lang="vi-VN" sz="48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354E60-3129-4AC6-A5CC-BEC26DCBB0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98" b="96516" l="3689" r="959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07" y="20075592"/>
            <a:ext cx="2887396" cy="28873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77F6FDE-237D-46E8-9E82-FB1CCCCA9585}"/>
              </a:ext>
            </a:extLst>
          </p:cNvPr>
          <p:cNvSpPr txBox="1"/>
          <p:nvPr/>
        </p:nvSpPr>
        <p:spPr>
          <a:xfrm>
            <a:off x="9313395" y="23010683"/>
            <a:ext cx="5171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smtClean="0">
                <a:solidFill>
                  <a:schemeClr val="bg1"/>
                </a:solidFill>
              </a:rPr>
              <a:t>M</a:t>
            </a:r>
            <a:r>
              <a:rPr lang="en-AU" sz="4800" dirty="0" err="1" smtClean="0">
                <a:solidFill>
                  <a:schemeClr val="bg1"/>
                </a:solidFill>
              </a:rPr>
              <a:t>ột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số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góc</a:t>
            </a:r>
            <a:r>
              <a:rPr lang="en-AU" sz="4800" dirty="0" smtClean="0">
                <a:solidFill>
                  <a:schemeClr val="bg1"/>
                </a:solidFill>
              </a:rPr>
              <a:t> c</a:t>
            </a:r>
            <a:r>
              <a:rPr lang="vi-VN" sz="4800" dirty="0" smtClean="0">
                <a:solidFill>
                  <a:schemeClr val="bg1"/>
                </a:solidFill>
              </a:rPr>
              <a:t>hưa </a:t>
            </a:r>
            <a:r>
              <a:rPr lang="en-AU" sz="4800" dirty="0" err="1" smtClean="0">
                <a:solidFill>
                  <a:schemeClr val="bg1"/>
                </a:solidFill>
              </a:rPr>
              <a:t>chưa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hoàn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toàn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vi-VN" sz="4800" dirty="0" smtClean="0">
                <a:solidFill>
                  <a:schemeClr val="bg1"/>
                </a:solidFill>
              </a:rPr>
              <a:t>chính xác</a:t>
            </a:r>
            <a:endParaRPr lang="vi-VN" sz="48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1E9B13-2E76-48DC-86CC-808870E73619}"/>
              </a:ext>
            </a:extLst>
          </p:cNvPr>
          <p:cNvCxnSpPr>
            <a:cxnSpLocks/>
            <a:stCxn id="63" idx="7"/>
            <a:endCxn id="69" idx="2"/>
          </p:cNvCxnSpPr>
          <p:nvPr/>
        </p:nvCxnSpPr>
        <p:spPr>
          <a:xfrm>
            <a:off x="240444" y="26056828"/>
            <a:ext cx="17231182" cy="8285"/>
          </a:xfrm>
          <a:prstGeom prst="line">
            <a:avLst/>
          </a:prstGeom>
          <a:ln w="127000">
            <a:solidFill>
              <a:srgbClr val="33D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FFED336D-4277-4CA3-9229-EDC8E17FDA3B}"/>
              </a:ext>
            </a:extLst>
          </p:cNvPr>
          <p:cNvSpPr/>
          <p:nvPr/>
        </p:nvSpPr>
        <p:spPr>
          <a:xfrm>
            <a:off x="8541263" y="25706836"/>
            <a:ext cx="723112" cy="716554"/>
          </a:xfrm>
          <a:prstGeom prst="donut">
            <a:avLst>
              <a:gd name="adj" fmla="val 16996"/>
            </a:avLst>
          </a:prstGeom>
          <a:solidFill>
            <a:srgbClr val="33DBFD"/>
          </a:solidFill>
          <a:ln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08DB46-F74A-4E19-A13B-85D4810FEE78}"/>
              </a:ext>
            </a:extLst>
          </p:cNvPr>
          <p:cNvSpPr/>
          <p:nvPr/>
        </p:nvSpPr>
        <p:spPr>
          <a:xfrm>
            <a:off x="8653589" y="25819175"/>
            <a:ext cx="498459" cy="491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22B1FF4-88DE-4479-A8C8-C50C9F4A03A9}"/>
              </a:ext>
            </a:extLst>
          </p:cNvPr>
          <p:cNvSpPr/>
          <p:nvPr/>
        </p:nvSpPr>
        <p:spPr>
          <a:xfrm>
            <a:off x="-10666" y="25698789"/>
            <a:ext cx="359174" cy="716078"/>
          </a:xfrm>
          <a:custGeom>
            <a:avLst/>
            <a:gdLst>
              <a:gd name="connsiteX0" fmla="*/ 0 w 359174"/>
              <a:gd name="connsiteY0" fmla="*/ 0 h 716078"/>
              <a:gd name="connsiteX1" fmla="*/ 70484 w 359174"/>
              <a:gd name="connsiteY1" fmla="*/ 7041 h 716078"/>
              <a:gd name="connsiteX2" fmla="*/ 359174 w 359174"/>
              <a:gd name="connsiteY2" fmla="*/ 358039 h 716078"/>
              <a:gd name="connsiteX3" fmla="*/ 70484 w 359174"/>
              <a:gd name="connsiteY3" fmla="*/ 709037 h 716078"/>
              <a:gd name="connsiteX4" fmla="*/ 0 w 359174"/>
              <a:gd name="connsiteY4" fmla="*/ 716078 h 716078"/>
              <a:gd name="connsiteX5" fmla="*/ 0 w 359174"/>
              <a:gd name="connsiteY5" fmla="*/ 607777 h 716078"/>
              <a:gd name="connsiteX6" fmla="*/ 96289 w 359174"/>
              <a:gd name="connsiteY6" fmla="*/ 588589 h 716078"/>
              <a:gd name="connsiteX7" fmla="*/ 251110 w 359174"/>
              <a:gd name="connsiteY7" fmla="*/ 358039 h 716078"/>
              <a:gd name="connsiteX8" fmla="*/ 96289 w 359174"/>
              <a:gd name="connsiteY8" fmla="*/ 127489 h 716078"/>
              <a:gd name="connsiteX9" fmla="*/ 0 w 359174"/>
              <a:gd name="connsiteY9" fmla="*/ 108301 h 71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9174" h="716078">
                <a:moveTo>
                  <a:pt x="0" y="0"/>
                </a:moveTo>
                <a:lnTo>
                  <a:pt x="70484" y="7041"/>
                </a:lnTo>
                <a:cubicBezTo>
                  <a:pt x="235239" y="40449"/>
                  <a:pt x="359174" y="184902"/>
                  <a:pt x="359174" y="358039"/>
                </a:cubicBezTo>
                <a:cubicBezTo>
                  <a:pt x="359174" y="531176"/>
                  <a:pt x="235239" y="675629"/>
                  <a:pt x="70484" y="709037"/>
                </a:cubicBezTo>
                <a:lnTo>
                  <a:pt x="0" y="716078"/>
                </a:lnTo>
                <a:lnTo>
                  <a:pt x="0" y="607777"/>
                </a:lnTo>
                <a:lnTo>
                  <a:pt x="96289" y="588589"/>
                </a:lnTo>
                <a:cubicBezTo>
                  <a:pt x="187271" y="550605"/>
                  <a:pt x="251110" y="461681"/>
                  <a:pt x="251110" y="358039"/>
                </a:cubicBezTo>
                <a:cubicBezTo>
                  <a:pt x="251110" y="254397"/>
                  <a:pt x="187271" y="165473"/>
                  <a:pt x="96289" y="127489"/>
                </a:cubicBezTo>
                <a:lnTo>
                  <a:pt x="0" y="108301"/>
                </a:lnTo>
                <a:close/>
              </a:path>
            </a:pathLst>
          </a:custGeom>
          <a:solidFill>
            <a:srgbClr val="33DBFD"/>
          </a:solidFill>
          <a:ln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14F54C2-9037-4063-AC89-2F69D8961BE3}"/>
              </a:ext>
            </a:extLst>
          </p:cNvPr>
          <p:cNvSpPr/>
          <p:nvPr/>
        </p:nvSpPr>
        <p:spPr>
          <a:xfrm>
            <a:off x="-13047" y="25819175"/>
            <a:ext cx="251611" cy="491876"/>
          </a:xfrm>
          <a:custGeom>
            <a:avLst/>
            <a:gdLst>
              <a:gd name="connsiteX0" fmla="*/ 2381 w 251611"/>
              <a:gd name="connsiteY0" fmla="*/ 0 h 491876"/>
              <a:gd name="connsiteX1" fmla="*/ 251611 w 251611"/>
              <a:gd name="connsiteY1" fmla="*/ 245938 h 491876"/>
              <a:gd name="connsiteX2" fmla="*/ 2381 w 251611"/>
              <a:gd name="connsiteY2" fmla="*/ 491876 h 491876"/>
              <a:gd name="connsiteX3" fmla="*/ 0 w 251611"/>
              <a:gd name="connsiteY3" fmla="*/ 491402 h 491876"/>
              <a:gd name="connsiteX4" fmla="*/ 0 w 251611"/>
              <a:gd name="connsiteY4" fmla="*/ 474 h 4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11" h="491876">
                <a:moveTo>
                  <a:pt x="2381" y="0"/>
                </a:moveTo>
                <a:cubicBezTo>
                  <a:pt x="140027" y="0"/>
                  <a:pt x="251611" y="110110"/>
                  <a:pt x="251611" y="245938"/>
                </a:cubicBezTo>
                <a:cubicBezTo>
                  <a:pt x="251611" y="381766"/>
                  <a:pt x="140027" y="491876"/>
                  <a:pt x="2381" y="491876"/>
                </a:cubicBezTo>
                <a:lnTo>
                  <a:pt x="0" y="491402"/>
                </a:lnTo>
                <a:lnTo>
                  <a:pt x="0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8308A09-54CF-4CC1-A8CF-E96F86E3A17C}"/>
              </a:ext>
            </a:extLst>
          </p:cNvPr>
          <p:cNvSpPr/>
          <p:nvPr/>
        </p:nvSpPr>
        <p:spPr>
          <a:xfrm flipH="1">
            <a:off x="17471626" y="25707074"/>
            <a:ext cx="359174" cy="716078"/>
          </a:xfrm>
          <a:custGeom>
            <a:avLst/>
            <a:gdLst>
              <a:gd name="connsiteX0" fmla="*/ 0 w 359174"/>
              <a:gd name="connsiteY0" fmla="*/ 0 h 716078"/>
              <a:gd name="connsiteX1" fmla="*/ 70484 w 359174"/>
              <a:gd name="connsiteY1" fmla="*/ 7041 h 716078"/>
              <a:gd name="connsiteX2" fmla="*/ 359174 w 359174"/>
              <a:gd name="connsiteY2" fmla="*/ 358039 h 716078"/>
              <a:gd name="connsiteX3" fmla="*/ 70484 w 359174"/>
              <a:gd name="connsiteY3" fmla="*/ 709037 h 716078"/>
              <a:gd name="connsiteX4" fmla="*/ 0 w 359174"/>
              <a:gd name="connsiteY4" fmla="*/ 716078 h 716078"/>
              <a:gd name="connsiteX5" fmla="*/ 0 w 359174"/>
              <a:gd name="connsiteY5" fmla="*/ 607777 h 716078"/>
              <a:gd name="connsiteX6" fmla="*/ 96289 w 359174"/>
              <a:gd name="connsiteY6" fmla="*/ 588589 h 716078"/>
              <a:gd name="connsiteX7" fmla="*/ 251110 w 359174"/>
              <a:gd name="connsiteY7" fmla="*/ 358039 h 716078"/>
              <a:gd name="connsiteX8" fmla="*/ 96289 w 359174"/>
              <a:gd name="connsiteY8" fmla="*/ 127489 h 716078"/>
              <a:gd name="connsiteX9" fmla="*/ 0 w 359174"/>
              <a:gd name="connsiteY9" fmla="*/ 108301 h 71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9174" h="716078">
                <a:moveTo>
                  <a:pt x="0" y="0"/>
                </a:moveTo>
                <a:lnTo>
                  <a:pt x="70484" y="7041"/>
                </a:lnTo>
                <a:cubicBezTo>
                  <a:pt x="235239" y="40449"/>
                  <a:pt x="359174" y="184902"/>
                  <a:pt x="359174" y="358039"/>
                </a:cubicBezTo>
                <a:cubicBezTo>
                  <a:pt x="359174" y="531176"/>
                  <a:pt x="235239" y="675629"/>
                  <a:pt x="70484" y="709037"/>
                </a:cubicBezTo>
                <a:lnTo>
                  <a:pt x="0" y="716078"/>
                </a:lnTo>
                <a:lnTo>
                  <a:pt x="0" y="607777"/>
                </a:lnTo>
                <a:lnTo>
                  <a:pt x="96289" y="588589"/>
                </a:lnTo>
                <a:cubicBezTo>
                  <a:pt x="187271" y="550605"/>
                  <a:pt x="251110" y="461681"/>
                  <a:pt x="251110" y="358039"/>
                </a:cubicBezTo>
                <a:cubicBezTo>
                  <a:pt x="251110" y="254397"/>
                  <a:pt x="187271" y="165473"/>
                  <a:pt x="96289" y="127489"/>
                </a:cubicBezTo>
                <a:lnTo>
                  <a:pt x="0" y="108301"/>
                </a:lnTo>
                <a:close/>
              </a:path>
            </a:pathLst>
          </a:custGeom>
          <a:solidFill>
            <a:srgbClr val="33DBFD"/>
          </a:solidFill>
          <a:ln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7B5D8B5-BA49-4761-B8F7-A8281CC39DED}"/>
              </a:ext>
            </a:extLst>
          </p:cNvPr>
          <p:cNvSpPr/>
          <p:nvPr/>
        </p:nvSpPr>
        <p:spPr>
          <a:xfrm flipH="1">
            <a:off x="17579189" y="25819175"/>
            <a:ext cx="251611" cy="491876"/>
          </a:xfrm>
          <a:custGeom>
            <a:avLst/>
            <a:gdLst>
              <a:gd name="connsiteX0" fmla="*/ 2381 w 251611"/>
              <a:gd name="connsiteY0" fmla="*/ 0 h 491876"/>
              <a:gd name="connsiteX1" fmla="*/ 251611 w 251611"/>
              <a:gd name="connsiteY1" fmla="*/ 245938 h 491876"/>
              <a:gd name="connsiteX2" fmla="*/ 2381 w 251611"/>
              <a:gd name="connsiteY2" fmla="*/ 491876 h 491876"/>
              <a:gd name="connsiteX3" fmla="*/ 0 w 251611"/>
              <a:gd name="connsiteY3" fmla="*/ 491402 h 491876"/>
              <a:gd name="connsiteX4" fmla="*/ 0 w 251611"/>
              <a:gd name="connsiteY4" fmla="*/ 474 h 4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11" h="491876">
                <a:moveTo>
                  <a:pt x="2381" y="0"/>
                </a:moveTo>
                <a:cubicBezTo>
                  <a:pt x="140027" y="0"/>
                  <a:pt x="251611" y="110110"/>
                  <a:pt x="251611" y="245938"/>
                </a:cubicBezTo>
                <a:cubicBezTo>
                  <a:pt x="251611" y="381766"/>
                  <a:pt x="140027" y="491876"/>
                  <a:pt x="2381" y="491876"/>
                </a:cubicBezTo>
                <a:lnTo>
                  <a:pt x="0" y="491402"/>
                </a:lnTo>
                <a:lnTo>
                  <a:pt x="0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FB77E2-3C6B-415B-9F86-59425E4FBFBB}"/>
              </a:ext>
            </a:extLst>
          </p:cNvPr>
          <p:cNvSpPr/>
          <p:nvPr/>
        </p:nvSpPr>
        <p:spPr>
          <a:xfrm>
            <a:off x="0" y="27170846"/>
            <a:ext cx="17830800" cy="1902817"/>
          </a:xfrm>
          <a:prstGeom prst="rect">
            <a:avLst/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 Semi Bold" panose="00000700000000000000" pitchFamily="2" charset="-93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30674-3A90-483F-9EC5-0BD66AAD6781}"/>
              </a:ext>
            </a:extLst>
          </p:cNvPr>
          <p:cNvSpPr txBox="1"/>
          <p:nvPr/>
        </p:nvSpPr>
        <p:spPr>
          <a:xfrm>
            <a:off x="840581" y="27530739"/>
            <a:ext cx="1628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FS Angry Birds Movie" panose="02000500000000000000" pitchFamily="2" charset="0"/>
              </a:rPr>
              <a:t>H</a:t>
            </a:r>
            <a:r>
              <a:rPr lang="vi-VN" sz="8000">
                <a:solidFill>
                  <a:schemeClr val="bg1"/>
                </a:solidFill>
                <a:latin typeface="FS Angry Birds Movie" panose="02000500000000000000" pitchFamily="2" charset="0"/>
              </a:rPr>
              <a:t>ướng phát triển</a:t>
            </a:r>
            <a:endParaRPr lang="vi-VN" sz="8000">
              <a:solidFill>
                <a:schemeClr val="bg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CAF4B5A-6F3B-4BE0-AD65-4D5337051EB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83" b="80027" l="19293" r="83832">
                        <a14:foregroundMark x1="55435" y1="29076" x2="55435" y2="29076"/>
                        <a14:foregroundMark x1="55435" y1="33016" x2="55435" y2="33016"/>
                        <a14:foregroundMark x1="51630" y1="40082" x2="51630" y2="40082"/>
                        <a14:foregroundMark x1="52310" y1="54348" x2="52310" y2="54348"/>
                        <a14:foregroundMark x1="53533" y1="66033" x2="53533" y2="660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51" y="29284575"/>
            <a:ext cx="2817019" cy="281701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9F0A5F2-1D6A-4AE1-B4FA-5B61D5875B63}"/>
              </a:ext>
            </a:extLst>
          </p:cNvPr>
          <p:cNvSpPr txBox="1"/>
          <p:nvPr/>
        </p:nvSpPr>
        <p:spPr>
          <a:xfrm>
            <a:off x="348508" y="31881624"/>
            <a:ext cx="5299650" cy="164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Điều khiển không dây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9760560-264B-44EC-ABCE-3F18B22457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6522" b="89855" l="9964" r="89855">
                        <a14:foregroundMark x1="38225" y1="47464" x2="38225" y2="47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087" y="29239787"/>
            <a:ext cx="2817020" cy="281702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ED8DC7E-840E-4F49-9570-034061026434}"/>
              </a:ext>
            </a:extLst>
          </p:cNvPr>
          <p:cNvSpPr txBox="1"/>
          <p:nvPr/>
        </p:nvSpPr>
        <p:spPr>
          <a:xfrm>
            <a:off x="6156833" y="31960311"/>
            <a:ext cx="5299650" cy="320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Mở rộng sản phẩm sang các hướng ứng dụng khác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C19C2DD-C387-461C-AD82-38D97ABB6B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007" y="29714529"/>
            <a:ext cx="2068692" cy="206869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2E7105C-4185-4931-BB74-5D407ACE823A}"/>
              </a:ext>
            </a:extLst>
          </p:cNvPr>
          <p:cNvSpPr txBox="1"/>
          <p:nvPr/>
        </p:nvSpPr>
        <p:spPr>
          <a:xfrm>
            <a:off x="12161310" y="31960310"/>
            <a:ext cx="5299650" cy="320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Nâng cấp phần cứng và thuật toán cho độ chính xác cao hơn</a:t>
            </a:r>
          </a:p>
        </p:txBody>
      </p:sp>
    </p:spTree>
    <p:extLst>
      <p:ext uri="{BB962C8B-B14F-4D97-AF65-F5344CB8AC3E}">
        <p14:creationId xmlns:p14="http://schemas.microsoft.com/office/powerpoint/2010/main" val="34737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114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FS Angry Birds Movie</vt:lpstr>
      <vt:lpstr>Montserrat Semi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Nguyên Khoa Bùi Đình</dc:creator>
  <cp:lastModifiedBy>Admin</cp:lastModifiedBy>
  <cp:revision>52</cp:revision>
  <dcterms:created xsi:type="dcterms:W3CDTF">2019-02-03T11:42:33Z</dcterms:created>
  <dcterms:modified xsi:type="dcterms:W3CDTF">2019-03-04T00:55:08Z</dcterms:modified>
</cp:coreProperties>
</file>