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4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38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0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1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83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1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3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12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6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69EE-CE2E-4F26-B27B-F04E7268E973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3377-5070-442E-ABDC-284444E27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9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2039" y="1348675"/>
            <a:ext cx="8784668" cy="5387074"/>
            <a:chOff x="335747" y="863382"/>
            <a:chExt cx="8568952" cy="5742354"/>
          </a:xfrm>
        </p:grpSpPr>
        <p:sp>
          <p:nvSpPr>
            <p:cNvPr id="8" name="Rectangle 7"/>
            <p:cNvSpPr/>
            <p:nvPr/>
          </p:nvSpPr>
          <p:spPr>
            <a:xfrm>
              <a:off x="335747" y="3937248"/>
              <a:ext cx="8568952" cy="2448272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92598" y="863382"/>
              <a:ext cx="4214386" cy="90943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30736" y="4502778"/>
              <a:ext cx="3204356" cy="103435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40152" y="863382"/>
              <a:ext cx="2448272" cy="9094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55647" y="2528001"/>
              <a:ext cx="4232777" cy="101344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07424" y="2524259"/>
              <a:ext cx="828092" cy="101344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04420" y="4509120"/>
              <a:ext cx="3302483" cy="102800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72035" y="6165304"/>
              <a:ext cx="2603961" cy="4404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HR Policy Documents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-11950" y="65435"/>
            <a:ext cx="5520054" cy="6992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 smtClean="0">
                <a:solidFill>
                  <a:schemeClr val="tx1"/>
                </a:solidFill>
              </a:rPr>
              <a:t>HR Policy Architecture – AWS Cloud </a:t>
            </a:r>
            <a:endParaRPr lang="en-IN" sz="2400" b="1" u="sng" dirty="0">
              <a:solidFill>
                <a:schemeClr val="tx1"/>
              </a:solidFill>
            </a:endParaRPr>
          </a:p>
        </p:txBody>
      </p:sp>
      <p:sp>
        <p:nvSpPr>
          <p:cNvPr id="18" name="AutoShape 4" descr="Download Amazon Web Services (AWS) Logo in SVG Vector or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6" descr="Download Amazon Web Services (AWS) Logo in SVG Vector or P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8" descr="Download Amazon Web Services (AWS) Logo in SVG Vector or PNG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40" y="1508426"/>
            <a:ext cx="570209" cy="53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104959" y="1330915"/>
            <a:ext cx="1479414" cy="426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LLM Models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04117" y="1843518"/>
            <a:ext cx="3180256" cy="36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AWS Bedrock  - </a:t>
            </a:r>
            <a:r>
              <a:rPr lang="en-US" sz="1200" dirty="0" err="1" smtClean="0">
                <a:solidFill>
                  <a:schemeClr val="tx1"/>
                </a:solidFill>
              </a:rPr>
              <a:t>Mistal</a:t>
            </a:r>
            <a:r>
              <a:rPr lang="en-US" sz="1200" dirty="0" smtClean="0">
                <a:solidFill>
                  <a:schemeClr val="tx1"/>
                </a:solidFill>
              </a:rPr>
              <a:t> / LLAMA /OPENAI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36979" y="1659599"/>
            <a:ext cx="887185" cy="21329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164288" y="1340768"/>
            <a:ext cx="1254953" cy="426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Monitoring &amp; Logging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748" y="1508426"/>
            <a:ext cx="1046532" cy="62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Down Arrow 23"/>
          <p:cNvSpPr/>
          <p:nvPr/>
        </p:nvSpPr>
        <p:spPr>
          <a:xfrm>
            <a:off x="6576858" y="2295832"/>
            <a:ext cx="196813" cy="507079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784130" y="2892013"/>
            <a:ext cx="1676302" cy="392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Orchestration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5400000" flipH="1" flipV="1">
            <a:off x="5850099" y="2444699"/>
            <a:ext cx="667501" cy="1878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6200000" flipH="1">
            <a:off x="5590771" y="4075905"/>
            <a:ext cx="920391" cy="4536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66804" y="4250395"/>
            <a:ext cx="2509903" cy="426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Application &amp; Data Management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4" name="AutoShape 16" descr="⚛️ 📄 🚀. Deploy Python Lambda function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3" name="Picture 19" descr="Activate Docker containers | Zadara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165" y="3009709"/>
            <a:ext cx="848078" cy="6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Plus 44"/>
          <p:cNvSpPr/>
          <p:nvPr/>
        </p:nvSpPr>
        <p:spPr>
          <a:xfrm>
            <a:off x="5286307" y="3263322"/>
            <a:ext cx="221797" cy="2376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45" name="Picture 21" descr="Lambda in business - Is using Lambda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368" y="3009709"/>
            <a:ext cx="1012064" cy="6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7" y="4941168"/>
            <a:ext cx="602738" cy="60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AutoShape 24" descr="How we sync DynamoDB with OpenSearch ..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4941168"/>
            <a:ext cx="955953" cy="60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utoShape 27" descr="Amazon DynamoDB Service Delivery ..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359" y="4946709"/>
            <a:ext cx="919490" cy="60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AutoShape 30" descr="File:Python-logo-notext.svg - Wikipedia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21" y="3085664"/>
            <a:ext cx="269464" cy="2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1691680" y="4802617"/>
            <a:ext cx="2509903" cy="426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Policy Embedding &amp; Index Creation</a:t>
            </a:r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47987"/>
            <a:ext cx="438564" cy="48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Plus 65"/>
          <p:cNvSpPr/>
          <p:nvPr/>
        </p:nvSpPr>
        <p:spPr>
          <a:xfrm>
            <a:off x="1901931" y="5423562"/>
            <a:ext cx="221797" cy="2376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/>
          <p:cNvSpPr/>
          <p:nvPr/>
        </p:nvSpPr>
        <p:spPr>
          <a:xfrm>
            <a:off x="2339752" y="5301208"/>
            <a:ext cx="1676302" cy="392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Embedding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622281" y="57332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491880" y="6093296"/>
            <a:ext cx="4130401" cy="3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91880" y="573325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wn Arrow 70"/>
          <p:cNvSpPr/>
          <p:nvPr/>
        </p:nvSpPr>
        <p:spPr>
          <a:xfrm flipH="1" flipV="1">
            <a:off x="2483768" y="5777993"/>
            <a:ext cx="103284" cy="459317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1" y="3048461"/>
            <a:ext cx="617180" cy="66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025" y="2957803"/>
            <a:ext cx="867727" cy="86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96952"/>
            <a:ext cx="717036" cy="78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Straight Arrow Connector 73"/>
          <p:cNvCxnSpPr/>
          <p:nvPr/>
        </p:nvCxnSpPr>
        <p:spPr>
          <a:xfrm>
            <a:off x="1069975" y="3263322"/>
            <a:ext cx="3341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069975" y="3501008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2396603" y="3382165"/>
            <a:ext cx="447205" cy="9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805810" y="3415722"/>
            <a:ext cx="3341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2"/>
          </p:cNvCxnSpPr>
          <p:nvPr/>
        </p:nvCxnSpPr>
        <p:spPr>
          <a:xfrm rot="16200000" flipH="1">
            <a:off x="4513531" y="2699448"/>
            <a:ext cx="606149" cy="29223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2027967" y="3665920"/>
            <a:ext cx="1692031" cy="9846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5" idx="1"/>
          </p:cNvCxnSpPr>
          <p:nvPr/>
        </p:nvCxnSpPr>
        <p:spPr>
          <a:xfrm>
            <a:off x="3719998" y="4650591"/>
            <a:ext cx="1182705" cy="5974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6200000" flipH="1">
            <a:off x="4732428" y="2093993"/>
            <a:ext cx="848179" cy="8011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Sharma</dc:creator>
  <cp:lastModifiedBy>Abhishek Sharma</cp:lastModifiedBy>
  <cp:revision>10</cp:revision>
  <dcterms:created xsi:type="dcterms:W3CDTF">2025-06-21T07:00:30Z</dcterms:created>
  <dcterms:modified xsi:type="dcterms:W3CDTF">2025-06-21T08:38:41Z</dcterms:modified>
</cp:coreProperties>
</file>