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2" r:id="rId5"/>
    <p:sldId id="258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A0FAB-9C65-4386-915B-3485E4594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D33670-9CF5-419C-A4C1-365219041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D7997-D786-476F-B81E-31CD687FF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30B08-E4C7-459B-AE7F-82FDE3F78FDD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0CF0F-B7C5-4B73-A722-C5541906E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2D836-9E4B-4DA8-9307-6486BEC0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0616-122D-425F-A46E-7E047F82D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77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CD78E-6D50-457E-909E-B27F5525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EC5B97-58C8-4834-9CA5-FEFE0B130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153473-493B-4A8C-AB45-20807306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30B08-E4C7-459B-AE7F-82FDE3F78FDD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072C41-A039-4F88-AA85-7CF8B1E2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332E74-52B7-44A6-9BA8-63450D45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0616-122D-425F-A46E-7E047F82D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76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A53027-ED00-484A-867E-647FCB488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D44D6D-F91C-4CFB-B74E-9A191E8A4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1CA7B-22F0-4B4C-97CE-5D919EDC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30B08-E4C7-459B-AE7F-82FDE3F78FDD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0276F-5E9E-43F3-A1C7-66A5CCEB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FCA0C3-4FDE-40C4-BFD0-5E02E89D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0616-122D-425F-A46E-7E047F82D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93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5BEA0-9143-4C74-902B-F5D7C419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82BE05-A3DF-4883-9668-6341D967A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F1E38-829F-4858-9540-45616B86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30B08-E4C7-459B-AE7F-82FDE3F78FDD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0938B-219B-437E-8067-81B1ED20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269BB6-7B13-46EE-8773-18C166F5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0616-122D-425F-A46E-7E047F82D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41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11A5E-F408-417D-BB89-6931B0CB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D05C9-726F-4F31-8B1B-905037D7D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83C2BE-626A-4C19-ABD8-77F63735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30B08-E4C7-459B-AE7F-82FDE3F78FDD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E2B1E5-EFA6-4778-88C2-D227F7030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7A99CC-5B13-4D8F-BA8D-ACBBF633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0616-122D-425F-A46E-7E047F82D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21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8DC0A-EB63-42C2-9C76-876015EE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A39DE9-0AF6-4810-BB14-F13D15D9D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D7A756-28E9-4B32-99E8-D75DBCE77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866284-6039-4950-9927-76ECF957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30B08-E4C7-459B-AE7F-82FDE3F78FDD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1772C1-ECCA-43A6-9A5C-7B8F967EA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62F95A-65DF-4FFB-BF1D-36873C0C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0616-122D-425F-A46E-7E047F82D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94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7D005-A830-439E-8570-4286594BA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BDF3B9-E3ED-441F-9CF2-BE89E6C4C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642203-A32E-4C46-85D0-1BD5D7C30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8B46EA-E1AD-431B-BDDC-B042F6FB5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D17D83-E019-466F-A3D2-7C49A4307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DAC006-D69D-4449-9688-67F082C2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30B08-E4C7-459B-AE7F-82FDE3F78FDD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A99AC3-904C-4AE1-AE14-57BFADC2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4BD5C4-1DAB-4949-8972-CA79D306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0616-122D-425F-A46E-7E047F82D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4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8344A-217C-404A-B949-6791E835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EF0A54-3848-4597-BC25-3015F946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30B08-E4C7-459B-AE7F-82FDE3F78FDD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081183-05A4-4CF4-AB96-3043F587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00EF49-4CF9-4FD7-B841-E39B9AD2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0616-122D-425F-A46E-7E047F82D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82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9A71E0-9CAA-42AB-888F-BBEBD2E5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30B08-E4C7-459B-AE7F-82FDE3F78FDD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49A3F8-B73B-46A5-813B-D9AE806A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C0957-474A-4050-BB0B-5856F236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0616-122D-425F-A46E-7E047F82D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09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65FF4-863C-4871-9D03-4C635A4CE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289AC-A370-48F4-883B-E39324462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2E2E39-67F8-424C-9A6C-C3E2ECD90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089BB0-383B-4754-873B-72DFD00D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30B08-E4C7-459B-AE7F-82FDE3F78FDD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835B98-0E65-4C27-9EE5-E5E04B7B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0D02CF-CC40-455F-AA95-804BD9B4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0616-122D-425F-A46E-7E047F82D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60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C848C-75A8-4802-BEA8-C8C1ECF7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314F18-66DF-49C2-A3BE-54F5F785C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2448B4-B5F3-49EF-A84B-9075A912D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BDE838-7B2E-4CA4-B79B-57066E158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30B08-E4C7-459B-AE7F-82FDE3F78FDD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621B41-42C7-40AD-A1D3-5AB09653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71536C-BB90-4BDE-8699-9211730A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0616-122D-425F-A46E-7E047F82D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1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2BF216-C83A-432E-810A-2FD27DE4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CE45CB-F0B2-4229-AC9F-7F58B88D9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AACC43-7CC3-4C9C-A2EC-2F2FFBA9C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30B08-E4C7-459B-AE7F-82FDE3F78FDD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09777-3E39-4C9D-98D8-B8E22A436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968ABE-AAE3-47E1-B17A-B4D8E622E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80616-122D-425F-A46E-7E047F82D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22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C8C17-FA5A-4D14-A493-8BB490793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AutoFeatureExtractor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7C2A90-358B-41C4-86A5-2AFD410F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56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A4A64-BF6F-4D54-AA2C-5240C729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DF377-1F98-44A3-87BF-1B562C238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表格数据若干</a:t>
            </a:r>
            <a:endParaRPr lang="en-US" altLang="zh-CN" dirty="0"/>
          </a:p>
          <a:p>
            <a:pPr lvl="1"/>
            <a:r>
              <a:rPr lang="zh-CN" altLang="en-US" i="1" dirty="0"/>
              <a:t>处理数据为表格数据</a:t>
            </a:r>
            <a:endParaRPr lang="en-US" altLang="zh-CN" i="1" dirty="0"/>
          </a:p>
          <a:p>
            <a:pPr lvl="1"/>
            <a:r>
              <a:rPr lang="zh-CN" altLang="en-US" i="1" dirty="0"/>
              <a:t>数据已做完前处理、数据清理等</a:t>
            </a:r>
          </a:p>
          <a:p>
            <a:r>
              <a:rPr lang="zh-CN" altLang="en-US" dirty="0"/>
              <a:t>表关系说明</a:t>
            </a:r>
            <a:endParaRPr lang="en-US" altLang="zh-CN" dirty="0"/>
          </a:p>
          <a:p>
            <a:pPr lvl="1"/>
            <a:r>
              <a:rPr lang="zh-CN" altLang="en-US" dirty="0"/>
              <a:t>若输入为多个表，则需说明表与表的连接关系与连接键</a:t>
            </a:r>
            <a:endParaRPr lang="en-US" altLang="zh-CN" dirty="0"/>
          </a:p>
          <a:p>
            <a:r>
              <a:rPr lang="zh-CN" altLang="en-US" dirty="0"/>
              <a:t>列类型说明</a:t>
            </a:r>
            <a:endParaRPr lang="en-US" altLang="zh-CN" dirty="0"/>
          </a:p>
          <a:p>
            <a:pPr lvl="1"/>
            <a:r>
              <a:rPr lang="zh-CN" altLang="en-US" dirty="0"/>
              <a:t>说明每个列的类型</a:t>
            </a:r>
            <a:endParaRPr lang="en-US" altLang="zh-CN" dirty="0"/>
          </a:p>
          <a:p>
            <a:pPr lvl="1"/>
            <a:r>
              <a:rPr lang="zh-CN" altLang="en-US" dirty="0"/>
              <a:t>有两种方法：一种是类型仅在离散、连续、类别、日期。另一种是更详细的类型，如哪一列连续值是时序类型等</a:t>
            </a:r>
          </a:p>
        </p:txBody>
      </p:sp>
    </p:spTree>
    <p:extLst>
      <p:ext uri="{BB962C8B-B14F-4D97-AF65-F5344CB8AC3E}">
        <p14:creationId xmlns:p14="http://schemas.microsoft.com/office/powerpoint/2010/main" val="151666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D406A5-C37E-43DA-9119-A707B5DE3FE4}"/>
              </a:ext>
            </a:extLst>
          </p:cNvPr>
          <p:cNvSpPr txBox="1"/>
          <p:nvPr/>
        </p:nvSpPr>
        <p:spPr>
          <a:xfrm>
            <a:off x="3962924" y="2584010"/>
            <a:ext cx="2317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新特征生成模块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15C463-9C6E-43FE-8C90-CB8C4BEB8189}"/>
              </a:ext>
            </a:extLst>
          </p:cNvPr>
          <p:cNvSpPr txBox="1"/>
          <p:nvPr/>
        </p:nvSpPr>
        <p:spPr>
          <a:xfrm>
            <a:off x="9721048" y="2577660"/>
            <a:ext cx="18406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评估模块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B883F4-584C-4637-BE78-0640F2D9DC2E}"/>
              </a:ext>
            </a:extLst>
          </p:cNvPr>
          <p:cNvSpPr txBox="1"/>
          <p:nvPr/>
        </p:nvSpPr>
        <p:spPr>
          <a:xfrm>
            <a:off x="7061230" y="2584010"/>
            <a:ext cx="20773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特征选择模块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E73D39-3F0F-4245-B6DE-3CCCBF700083}"/>
              </a:ext>
            </a:extLst>
          </p:cNvPr>
          <p:cNvSpPr txBox="1"/>
          <p:nvPr/>
        </p:nvSpPr>
        <p:spPr>
          <a:xfrm>
            <a:off x="5127810" y="4089324"/>
            <a:ext cx="59569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并行加速模块</a:t>
            </a: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CF240F19-DD86-4B87-9583-468A09714F0D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16200000" flipV="1">
            <a:off x="6045873" y="2028929"/>
            <a:ext cx="1135982" cy="29848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D4EE7DF7-6857-44D2-B29E-FF13F8F62C79}"/>
              </a:ext>
            </a:extLst>
          </p:cNvPr>
          <p:cNvCxnSpPr>
            <a:stCxn id="7" idx="0"/>
            <a:endCxn id="6" idx="2"/>
          </p:cNvCxnSpPr>
          <p:nvPr/>
        </p:nvCxnSpPr>
        <p:spPr>
          <a:xfrm rot="16200000" flipV="1">
            <a:off x="7535102" y="3518158"/>
            <a:ext cx="1135982" cy="63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86EF7C63-7B5D-401E-9D2A-DBA5679FDACE}"/>
              </a:ext>
            </a:extLst>
          </p:cNvPr>
          <p:cNvCxnSpPr>
            <a:stCxn id="7" idx="0"/>
            <a:endCxn id="5" idx="2"/>
          </p:cNvCxnSpPr>
          <p:nvPr/>
        </p:nvCxnSpPr>
        <p:spPr>
          <a:xfrm rot="5400000" flipH="1" flipV="1">
            <a:off x="8802651" y="2250609"/>
            <a:ext cx="1142332" cy="25350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D4D21AA-F439-43D9-A55D-FA86CF5F7A1F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6279996" y="2768676"/>
            <a:ext cx="781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5CAF8F5-19DB-4DF7-884F-5E6DC00B4EB5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9138605" y="2762326"/>
            <a:ext cx="582443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36C5A631-CABC-48F6-8C9E-E26022015D66}"/>
              </a:ext>
            </a:extLst>
          </p:cNvPr>
          <p:cNvCxnSpPr>
            <a:cxnSpLocks/>
            <a:stCxn id="5" idx="0"/>
            <a:endCxn id="4" idx="0"/>
          </p:cNvCxnSpPr>
          <p:nvPr/>
        </p:nvCxnSpPr>
        <p:spPr>
          <a:xfrm rot="16200000" flipH="1" flipV="1">
            <a:off x="7878239" y="-179119"/>
            <a:ext cx="6350" cy="5519907"/>
          </a:xfrm>
          <a:prstGeom prst="curvedConnector3">
            <a:avLst>
              <a:gd name="adj1" fmla="val -108699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2D0330AB-467B-45EA-8D72-C858F3054D30}"/>
              </a:ext>
            </a:extLst>
          </p:cNvPr>
          <p:cNvSpPr txBox="1"/>
          <p:nvPr/>
        </p:nvSpPr>
        <p:spPr>
          <a:xfrm>
            <a:off x="798990" y="2584010"/>
            <a:ext cx="2654424" cy="375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多表联合模块</a:t>
            </a:r>
          </a:p>
        </p:txBody>
      </p: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7495B22B-98FF-4EB0-9CFD-80F88DDCD898}"/>
              </a:ext>
            </a:extLst>
          </p:cNvPr>
          <p:cNvCxnSpPr>
            <a:stCxn id="52" idx="0"/>
            <a:endCxn id="4" idx="0"/>
          </p:cNvCxnSpPr>
          <p:nvPr/>
        </p:nvCxnSpPr>
        <p:spPr>
          <a:xfrm rot="5400000" flipH="1" flipV="1">
            <a:off x="3623831" y="1086381"/>
            <a:ext cx="12700" cy="2995258"/>
          </a:xfrm>
          <a:prstGeom prst="curvedConnector3">
            <a:avLst>
              <a:gd name="adj1" fmla="val 4735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48484709-7C28-492C-A5C6-3696BAF1ECE8}"/>
              </a:ext>
            </a:extLst>
          </p:cNvPr>
          <p:cNvCxnSpPr>
            <a:stCxn id="4" idx="2"/>
            <a:endCxn id="52" idx="2"/>
          </p:cNvCxnSpPr>
          <p:nvPr/>
        </p:nvCxnSpPr>
        <p:spPr>
          <a:xfrm rot="5400000">
            <a:off x="3620656" y="1458888"/>
            <a:ext cx="6350" cy="2995258"/>
          </a:xfrm>
          <a:prstGeom prst="curvedConnector3">
            <a:avLst>
              <a:gd name="adj1" fmla="val 115291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875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0ED88-2548-4452-BD6A-BD7BFA51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多表联合模块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966D2-ABB4-41D3-9422-75B87C037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设定主键与连接关系</a:t>
            </a:r>
            <a:endParaRPr lang="en-US" altLang="zh-CN" dirty="0"/>
          </a:p>
          <a:p>
            <a:r>
              <a:rPr lang="zh-CN" altLang="en-US" dirty="0"/>
              <a:t>生成过程中产生新的表</a:t>
            </a:r>
          </a:p>
        </p:txBody>
      </p:sp>
    </p:spTree>
    <p:extLst>
      <p:ext uri="{BB962C8B-B14F-4D97-AF65-F5344CB8AC3E}">
        <p14:creationId xmlns:p14="http://schemas.microsoft.com/office/powerpoint/2010/main" val="228371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1C3BDF1-FDE0-4530-A2AE-8272645D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新特征生成模块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BBBD75A-7FC5-43EC-9C3A-B79C3FAD7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/>
              <a:t>类别统计特征</a:t>
            </a:r>
          </a:p>
          <a:p>
            <a:r>
              <a:rPr lang="zh-CN" altLang="en-US" dirty="0"/>
              <a:t>时序特征</a:t>
            </a:r>
          </a:p>
          <a:p>
            <a:r>
              <a:rPr lang="zh-CN" altLang="en-US" dirty="0"/>
              <a:t>组合特征</a:t>
            </a:r>
          </a:p>
          <a:p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47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1853D-C94D-48F0-B19B-29EBF299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评估模块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ABA6B-AEB8-4350-845C-7BBC4997F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监督的方法</a:t>
            </a:r>
            <a:endParaRPr lang="en-US" altLang="zh-CN" dirty="0"/>
          </a:p>
          <a:p>
            <a:r>
              <a:rPr lang="zh-CN" altLang="en-US" dirty="0"/>
              <a:t>树模型、简单网络模型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Feature importance</a:t>
            </a:r>
          </a:p>
          <a:p>
            <a:r>
              <a:rPr lang="zh-CN" altLang="en-US" dirty="0"/>
              <a:t>权重</a:t>
            </a: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1FFD2A5-0014-485D-962B-7C7A5112197D}"/>
              </a:ext>
            </a:extLst>
          </p:cNvPr>
          <p:cNvSpPr txBox="1">
            <a:spLocks/>
          </p:cNvSpPr>
          <p:nvPr/>
        </p:nvSpPr>
        <p:spPr>
          <a:xfrm>
            <a:off x="838200" y="28523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特征选择模块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42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192B1-579D-4E5B-BD52-DCAE3669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并行加速模块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D4C085-02A2-4851-958C-7D4A8D66B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Ray</a:t>
            </a:r>
          </a:p>
          <a:p>
            <a:r>
              <a:rPr lang="en-US" altLang="zh-CN" dirty="0" err="1"/>
              <a:t>numpy</a:t>
            </a:r>
            <a:endParaRPr lang="en-US" altLang="zh-CN" dirty="0"/>
          </a:p>
          <a:p>
            <a:r>
              <a:rPr lang="en-US" altLang="zh-CN" dirty="0" err="1"/>
              <a:t>cython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935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9F72D-06FC-4DCF-9939-ABA568AB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0EC7F-BC7E-45D5-8599-604A57B02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本项目的输出是一个对下游使用者的特征构建参考。具体来说至少包括原有特征、原有特征的权重、新生成特征、新生成特征的权重、不同的特征组合在评估过程中的结果。</a:t>
            </a:r>
          </a:p>
        </p:txBody>
      </p:sp>
    </p:spTree>
    <p:extLst>
      <p:ext uri="{BB962C8B-B14F-4D97-AF65-F5344CB8AC3E}">
        <p14:creationId xmlns:p14="http://schemas.microsoft.com/office/powerpoint/2010/main" val="303649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201</Words>
  <Application>Microsoft Office PowerPoint</Application>
  <PresentationFormat>宽屏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AutoFeatureExtractor</vt:lpstr>
      <vt:lpstr>输入</vt:lpstr>
      <vt:lpstr>PowerPoint 演示文稿</vt:lpstr>
      <vt:lpstr>多表联合模块</vt:lpstr>
      <vt:lpstr>新特征生成模块</vt:lpstr>
      <vt:lpstr>评估模块</vt:lpstr>
      <vt:lpstr>并行加速模块</vt:lpstr>
      <vt:lpstr>输出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AutoFeatureExtractor</dc:title>
  <dc:creator>刘 泽琳</dc:creator>
  <cp:lastModifiedBy>刘 泽琳</cp:lastModifiedBy>
  <cp:revision>10</cp:revision>
  <dcterms:created xsi:type="dcterms:W3CDTF">2021-02-04T08:05:51Z</dcterms:created>
  <dcterms:modified xsi:type="dcterms:W3CDTF">2021-02-07T03:24:05Z</dcterms:modified>
</cp:coreProperties>
</file>