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/>
        </p:txBody>
      </p:sp>
      <p:pic>
        <p:nvPicPr>
          <p:cNvPr id="4" name="Picture 3" descr="QuadraTresHelicesRndCrnr001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400" y="0"/>
            <a:ext cx="38576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/>
        </p:txBody>
      </p:sp>
      <p:pic>
        <p:nvPicPr>
          <p:cNvPr id="4" name="Picture 3" descr="QuadraTresHelicesRndCrnr001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400" y="0"/>
            <a:ext cx="38576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/>
        </p:txBody>
      </p:sp>
      <p:pic>
        <p:nvPicPr>
          <p:cNvPr id="4" name="Picture 3" descr="QuadraTresHelicesRndCrnr001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400" y="0"/>
            <a:ext cx="38576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