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8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2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7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0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0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2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66DA-BD82-44F9-8668-3544CA27A312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9F68-9C06-48BF-979D-1601DEA2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3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5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2019-08-08T09:30:12Z</dcterms:created>
  <dcterms:modified xsi:type="dcterms:W3CDTF">2019-08-08T09:30:27Z</dcterms:modified>
</cp:coreProperties>
</file>