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2" r:id="rId2"/>
  </p:sldMasterIdLst>
  <p:notesMasterIdLst>
    <p:notesMasterId r:id="rId14"/>
  </p:notesMasterIdLst>
  <p:handoutMasterIdLst>
    <p:handoutMasterId r:id="rId15"/>
  </p:handoutMasterIdLst>
  <p:sldIdLst>
    <p:sldId id="370" r:id="rId3"/>
    <p:sldId id="387" r:id="rId4"/>
    <p:sldId id="382" r:id="rId5"/>
    <p:sldId id="380" r:id="rId6"/>
    <p:sldId id="381" r:id="rId7"/>
    <p:sldId id="384" r:id="rId8"/>
    <p:sldId id="941" r:id="rId9"/>
    <p:sldId id="942" r:id="rId10"/>
    <p:sldId id="1149" r:id="rId11"/>
    <p:sldId id="1150" r:id="rId12"/>
    <p:sldId id="3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850426-3D6C-489E-ABA0-8CDBF76182CB}">
          <p14:sldIdLst>
            <p14:sldId id="370"/>
            <p14:sldId id="387"/>
            <p14:sldId id="382"/>
            <p14:sldId id="380"/>
            <p14:sldId id="381"/>
            <p14:sldId id="384"/>
            <p14:sldId id="941"/>
            <p14:sldId id="942"/>
            <p14:sldId id="1149"/>
            <p14:sldId id="1150"/>
            <p14:sldId id="3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son, Michael C (US)" initials="JMC(" lastIdx="1" clrIdx="0">
    <p:extLst>
      <p:ext uri="{19B8F6BF-5375-455C-9EA6-DF929625EA0E}">
        <p15:presenceInfo xmlns:p15="http://schemas.microsoft.com/office/powerpoint/2012/main" userId="Johnson, Michael C (US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9FFFF0-7F31-4B9B-AA1E-D42BACF446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AB98D-3022-4ACB-A40C-EA88092AE1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E70A3-E7E2-4294-8255-FD25B7B20B1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28246-2851-46EC-B06B-4CD63026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29D11-04DA-492F-8BEF-DC3DD2B742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1126B-69BD-4FF3-9CB8-E915E75C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8126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2T16:34:10.2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0,'0'5,"1"1,-1-1,1 0,0 0,0 0,1 0,0 0,0 0,0 1,10 26,63 244,-12 2,-12 3,-13 1,-11 2,-12 212,-26-202,-21 61,-53 291,-18 186,85-587,12 178,12-280,7 0,6-1,27 91,105 279,-4-22,-125-395,-3 1,-5 1,-4 0,-4 17,-13 56,2-106,3-1,3 10,-1-71,1 0,-1 0,0 0,1 0,-1 0,1 0,-1 0,1 0,0 0,0 0,0-1,0 1,0 0,0-1,1 1,-1-1,0 1,1-1,-1 1,1-1,0 0,-1 0,1 0,0 0,0 0,-1 0,1 0,0-1,0 1,1-1,7 2,0-1,0 0,0 0,0-1,0 0,1-1,237-24,62-21,-130 17,279-28,74 16,468 17,-556 28,300-3,1-37,-339-2,922-74,-68-3,-509 13,481-60,-1 69,-1109 91,-42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2T16:34:48.121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7599.57178"/>
      <inkml:brushProperty name="anchorY" value="-7599.57568"/>
      <inkml:brushProperty name="scaleFactor" value="0.5"/>
    </inkml:brush>
  </inkml:definitions>
  <inkml:trace contextRef="#ctx0" brushRef="#br0">1 0,'0'0,"0"0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2T16:34:48.621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8869.57227"/>
      <inkml:brushProperty name="anchorY" value="-8869.57617"/>
      <inkml:brushProperty name="scaleFactor" value="0.5"/>
    </inkml:brush>
  </inkml:definitions>
  <inkml:trace contextRef="#ctx0" brushRef="#br0">0 0,'0'0,"0"0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2T16:35:13.8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0,'0'5,"1"1,-1-1,1 0,0 0,0 0,1 0,0 0,0 0,0 1,10 26,63 244,-12 2,-12 3,-13 1,-11 2,-12 212,-26-202,-21 61,-53 291,-18 186,85-587,12 178,12-280,7 0,6-1,27 91,105 279,-4-22,-125-395,-3 1,-5 1,-4 0,-4 17,-13 56,2-106,3-1,3 10,-1-71,1 0,-1 0,0 0,1 0,-1 0,1 0,-1 0,1 0,0 0,0 0,0-1,0 1,0 0,0-1,1 1,-1-1,0 1,1-1,-1 1,1-1,0 0,-1 0,1 0,0 0,0 0,-1 0,1 0,0-1,0 1,1-1,7 2,0-1,0 0,0 0,0-1,0 0,1-1,237-24,62-21,-130 17,279-28,74 16,468 17,-556 28,300-3,1-37,-339-2,922-74,-68-3,-509 13,481-60,-1 69,-1109 91,-42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2T16:35:13.824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0,'0'0,"0"0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2T16:35:13.825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1270"/>
      <inkml:brushProperty name="anchorY" value="-1270"/>
      <inkml:brushProperty name="scaleFactor" value="0.5"/>
    </inkml:brush>
  </inkml:definitions>
  <inkml:trace contextRef="#ctx0" brushRef="#br0">1 1,'0'0,"0"0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2T16:35:13.826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2540"/>
      <inkml:brushProperty name="anchorY" value="-2540"/>
      <inkml:brushProperty name="scaleFactor" value="0.5"/>
    </inkml:brush>
  </inkml:definitions>
  <inkml:trace contextRef="#ctx0" brushRef="#br0">0 1,'0'0,"0"0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2T16:35:13.827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3810"/>
      <inkml:brushProperty name="anchorY" value="-3810"/>
      <inkml:brushProperty name="scaleFactor" value="0.5"/>
    </inkml:brush>
  </inkml:definitions>
  <inkml:trace contextRef="#ctx0" brushRef="#br0">1 11,'0'0,"0"-4,0-2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2T16:35:13.828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5080"/>
      <inkml:brushProperty name="anchorY" value="-5069.98047"/>
      <inkml:brushProperty name="scaleFactor" value="0.5"/>
    </inkml:brush>
  </inkml:definitions>
  <inkml:trace contextRef="#ctx0" brushRef="#br0">1 0,'0'0,"0"0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2T16:35:13.829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6350"/>
      <inkml:brushProperty name="anchorY" value="-6339.98047"/>
      <inkml:brushProperty name="scaleFactor" value="0.5"/>
    </inkml:brush>
  </inkml:definitions>
  <inkml:trace contextRef="#ctx0" brushRef="#br0">1 11,'0'0,"0"-4,0-2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2T16:35:13.830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7620"/>
      <inkml:brushProperty name="anchorY" value="-7599.57568"/>
      <inkml:brushProperty name="scaleFactor" value="0.5"/>
    </inkml:brush>
  </inkml:definitions>
  <inkml:trace contextRef="#ctx0" brushRef="#br0">1 1,'0'0,"0"0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2T16:34:41.864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0,'0'0,"0"0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2T16:35:13.831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8890"/>
      <inkml:brushProperty name="anchorY" value="-8869.57617"/>
      <inkml:brushProperty name="scaleFactor" value="0.5"/>
    </inkml:brush>
  </inkml:definitions>
  <inkml:trace contextRef="#ctx0" brushRef="#br0">20 0,'0'0,"-8"0,-4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2T16:35:13.832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7599.57178"/>
      <inkml:brushProperty name="anchorY" value="-7599.57568"/>
      <inkml:brushProperty name="scaleFactor" value="0.5"/>
    </inkml:brush>
  </inkml:definitions>
  <inkml:trace contextRef="#ctx0" brushRef="#br0">1 0,'0'0,"0"0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2T16:35:13.833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8869.57227"/>
      <inkml:brushProperty name="anchorY" value="-8869.57617"/>
      <inkml:brushProperty name="scaleFactor" value="0.5"/>
    </inkml:brush>
  </inkml:definitions>
  <inkml:trace contextRef="#ctx0" brushRef="#br0">0 0,'0'0,"0"0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2T16:36:06.267"/>
    </inkml:context>
    <inkml:brush xml:id="br0">
      <inkml:brushProperty name="width" value="0.05" units="cm"/>
      <inkml:brushProperty name="height" value="0.05" units="cm"/>
      <inkml:brushProperty name="color" value="#CC912C"/>
      <inkml:brushProperty name="ignorePressure" value="1"/>
      <inkml:brushProperty name="inkEffects" value="gold"/>
      <inkml:brushProperty name="anchorX" value="-10139.57227"/>
      <inkml:brushProperty name="anchorY" value="-10139.57617"/>
      <inkml:brushProperty name="scaleFactor" value="0.5"/>
    </inkml:brush>
  </inkml:definitions>
  <inkml:trace contextRef="#ctx0" brushRef="#br0">1 1,'0'0,"0"0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2T16:34:44.236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1270"/>
      <inkml:brushProperty name="anchorY" value="-1270"/>
      <inkml:brushProperty name="scaleFactor" value="0.5"/>
    </inkml:brush>
  </inkml:definitions>
  <inkml:trace contextRef="#ctx0" brushRef="#br0">1 1,'0'0,"0"0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2T16:34:44.753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2540"/>
      <inkml:brushProperty name="anchorY" value="-2540"/>
      <inkml:brushProperty name="scaleFactor" value="0.5"/>
    </inkml:brush>
  </inkml:definitions>
  <inkml:trace contextRef="#ctx0" brushRef="#br0">0 1,'0'0,"0"0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2T16:34:45.260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3810"/>
      <inkml:brushProperty name="anchorY" value="-3810"/>
      <inkml:brushProperty name="scaleFactor" value="0.5"/>
    </inkml:brush>
  </inkml:definitions>
  <inkml:trace contextRef="#ctx0" brushRef="#br0">1 11,'0'0,"0"-4,0-2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2T16:34:45.876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5080"/>
      <inkml:brushProperty name="anchorY" value="-5069.98047"/>
      <inkml:brushProperty name="scaleFactor" value="0.5"/>
    </inkml:brush>
  </inkml:definitions>
  <inkml:trace contextRef="#ctx0" brushRef="#br0">1 0,'0'0,"0"0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2T16:34:46.514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6350"/>
      <inkml:brushProperty name="anchorY" value="-6339.98047"/>
      <inkml:brushProperty name="scaleFactor" value="0.5"/>
    </inkml:brush>
  </inkml:definitions>
  <inkml:trace contextRef="#ctx0" brushRef="#br0">1 11,'0'0,"0"-4,0-2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2T16:34:46.949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7620"/>
      <inkml:brushProperty name="anchorY" value="-7599.57568"/>
      <inkml:brushProperty name="scaleFactor" value="0.5"/>
    </inkml:brush>
  </inkml:definitions>
  <inkml:trace contextRef="#ctx0" brushRef="#br0">1 1,'0'0,"0"0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2T16:34:47.549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8890"/>
      <inkml:brushProperty name="anchorY" value="-8869.57617"/>
      <inkml:brushProperty name="scaleFactor" value="0.5"/>
    </inkml:brush>
  </inkml:definitions>
  <inkml:trace contextRef="#ctx0" brushRef="#br0">20 0,'0'0,"-8"0,-4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37F6A-742D-4A3F-8C51-9006115E91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77A9C-AC03-49EA-ACE7-0B64B2CEA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7470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F514-E216-4B0B-9B33-6FEA2EC08AD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49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Lockheed Martin Proprietary Information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Lockheed Martin Proprietary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5F514-E216-4B0B-9B33-6FEA2EC08A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7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6737034" y="5322904"/>
            <a:ext cx="4864417" cy="276999"/>
          </a:xfr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6737034" y="5604118"/>
            <a:ext cx="4642167" cy="215444"/>
          </a:xfrm>
        </p:spPr>
        <p:txBody>
          <a:bodyPr/>
          <a:lstStyle>
            <a:lvl1pPr marL="0" indent="0">
              <a:buNone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2154767" y="6675120"/>
            <a:ext cx="7903635" cy="182880"/>
          </a:xfrm>
          <a:prstGeom prst="rect">
            <a:avLst/>
          </a:prstGeom>
        </p:spPr>
        <p:txBody>
          <a:bodyPr lIns="91440" tIns="91440" rIns="91440" bIns="91440" anchor="ctr" anchorCtr="0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00" b="0" kern="1200" cap="all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en-US" sz="700" cap="none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Lockheed Martin Proprietary Information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08001" y="5218787"/>
            <a:ext cx="3303604" cy="720934"/>
            <a:chOff x="1225550" y="3686175"/>
            <a:chExt cx="6732588" cy="1958975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3695700" y="4616450"/>
              <a:ext cx="28575" cy="206375"/>
            </a:xfrm>
            <a:prstGeom prst="rect">
              <a:avLst/>
            </a:pr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ea typeface="ＭＳ Ｐゴシック" pitchFamily="-112" charset="-128"/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3781425" y="4616450"/>
              <a:ext cx="163513" cy="206375"/>
            </a:xfrm>
            <a:custGeom>
              <a:avLst/>
              <a:gdLst>
                <a:gd name="T0" fmla="*/ 87 w 103"/>
                <a:gd name="T1" fmla="*/ 105 h 130"/>
                <a:gd name="T2" fmla="*/ 87 w 103"/>
                <a:gd name="T3" fmla="*/ 0 h 130"/>
                <a:gd name="T4" fmla="*/ 103 w 103"/>
                <a:gd name="T5" fmla="*/ 0 h 130"/>
                <a:gd name="T6" fmla="*/ 103 w 103"/>
                <a:gd name="T7" fmla="*/ 130 h 130"/>
                <a:gd name="T8" fmla="*/ 83 w 103"/>
                <a:gd name="T9" fmla="*/ 130 h 130"/>
                <a:gd name="T10" fmla="*/ 16 w 103"/>
                <a:gd name="T11" fmla="*/ 26 h 130"/>
                <a:gd name="T12" fmla="*/ 16 w 103"/>
                <a:gd name="T13" fmla="*/ 130 h 130"/>
                <a:gd name="T14" fmla="*/ 0 w 103"/>
                <a:gd name="T15" fmla="*/ 130 h 130"/>
                <a:gd name="T16" fmla="*/ 0 w 103"/>
                <a:gd name="T17" fmla="*/ 0 h 130"/>
                <a:gd name="T18" fmla="*/ 22 w 103"/>
                <a:gd name="T19" fmla="*/ 0 h 130"/>
                <a:gd name="T20" fmla="*/ 87 w 103"/>
                <a:gd name="T21" fmla="*/ 10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30">
                  <a:moveTo>
                    <a:pt x="87" y="105"/>
                  </a:moveTo>
                  <a:lnTo>
                    <a:pt x="87" y="0"/>
                  </a:lnTo>
                  <a:lnTo>
                    <a:pt x="103" y="0"/>
                  </a:lnTo>
                  <a:lnTo>
                    <a:pt x="103" y="130"/>
                  </a:lnTo>
                  <a:lnTo>
                    <a:pt x="83" y="130"/>
                  </a:lnTo>
                  <a:lnTo>
                    <a:pt x="16" y="26"/>
                  </a:lnTo>
                  <a:lnTo>
                    <a:pt x="16" y="130"/>
                  </a:lnTo>
                  <a:lnTo>
                    <a:pt x="0" y="130"/>
                  </a:lnTo>
                  <a:lnTo>
                    <a:pt x="0" y="0"/>
                  </a:lnTo>
                  <a:lnTo>
                    <a:pt x="22" y="0"/>
                  </a:lnTo>
                  <a:lnTo>
                    <a:pt x="87" y="10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ea typeface="ＭＳ Ｐゴシック" pitchFamily="-112" charset="-128"/>
              </a:endParaRPr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4002088" y="4616450"/>
              <a:ext cx="142875" cy="206375"/>
            </a:xfrm>
            <a:custGeom>
              <a:avLst/>
              <a:gdLst>
                <a:gd name="T0" fmla="*/ 18 w 90"/>
                <a:gd name="T1" fmla="*/ 71 h 130"/>
                <a:gd name="T2" fmla="*/ 18 w 90"/>
                <a:gd name="T3" fmla="*/ 130 h 130"/>
                <a:gd name="T4" fmla="*/ 0 w 90"/>
                <a:gd name="T5" fmla="*/ 130 h 130"/>
                <a:gd name="T6" fmla="*/ 0 w 90"/>
                <a:gd name="T7" fmla="*/ 0 h 130"/>
                <a:gd name="T8" fmla="*/ 90 w 90"/>
                <a:gd name="T9" fmla="*/ 0 h 130"/>
                <a:gd name="T10" fmla="*/ 90 w 90"/>
                <a:gd name="T11" fmla="*/ 15 h 130"/>
                <a:gd name="T12" fmla="*/ 18 w 90"/>
                <a:gd name="T13" fmla="*/ 15 h 130"/>
                <a:gd name="T14" fmla="*/ 18 w 90"/>
                <a:gd name="T15" fmla="*/ 55 h 130"/>
                <a:gd name="T16" fmla="*/ 81 w 90"/>
                <a:gd name="T17" fmla="*/ 55 h 130"/>
                <a:gd name="T18" fmla="*/ 81 w 90"/>
                <a:gd name="T19" fmla="*/ 71 h 130"/>
                <a:gd name="T20" fmla="*/ 18 w 90"/>
                <a:gd name="T21" fmla="*/ 7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130">
                  <a:moveTo>
                    <a:pt x="18" y="71"/>
                  </a:moveTo>
                  <a:lnTo>
                    <a:pt x="18" y="130"/>
                  </a:lnTo>
                  <a:lnTo>
                    <a:pt x="0" y="13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15"/>
                  </a:lnTo>
                  <a:lnTo>
                    <a:pt x="18" y="15"/>
                  </a:lnTo>
                  <a:lnTo>
                    <a:pt x="18" y="55"/>
                  </a:lnTo>
                  <a:lnTo>
                    <a:pt x="81" y="55"/>
                  </a:lnTo>
                  <a:lnTo>
                    <a:pt x="81" y="71"/>
                  </a:lnTo>
                  <a:lnTo>
                    <a:pt x="18" y="71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ea typeface="ＭＳ Ｐゴシック" pitchFamily="-112" charset="-128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4176713" y="4611688"/>
              <a:ext cx="200025" cy="217488"/>
            </a:xfrm>
            <a:custGeom>
              <a:avLst/>
              <a:gdLst>
                <a:gd name="T0" fmla="*/ 70 w 70"/>
                <a:gd name="T1" fmla="*/ 38 h 76"/>
                <a:gd name="T2" fmla="*/ 68 w 70"/>
                <a:gd name="T3" fmla="*/ 51 h 76"/>
                <a:gd name="T4" fmla="*/ 62 w 70"/>
                <a:gd name="T5" fmla="*/ 63 h 76"/>
                <a:gd name="T6" fmla="*/ 51 w 70"/>
                <a:gd name="T7" fmla="*/ 72 h 76"/>
                <a:gd name="T8" fmla="*/ 35 w 70"/>
                <a:gd name="T9" fmla="*/ 76 h 76"/>
                <a:gd name="T10" fmla="*/ 18 w 70"/>
                <a:gd name="T11" fmla="*/ 72 h 76"/>
                <a:gd name="T12" fmla="*/ 7 w 70"/>
                <a:gd name="T13" fmla="*/ 63 h 76"/>
                <a:gd name="T14" fmla="*/ 1 w 70"/>
                <a:gd name="T15" fmla="*/ 51 h 76"/>
                <a:gd name="T16" fmla="*/ 0 w 70"/>
                <a:gd name="T17" fmla="*/ 38 h 76"/>
                <a:gd name="T18" fmla="*/ 1 w 70"/>
                <a:gd name="T19" fmla="*/ 25 h 76"/>
                <a:gd name="T20" fmla="*/ 7 w 70"/>
                <a:gd name="T21" fmla="*/ 13 h 76"/>
                <a:gd name="T22" fmla="*/ 18 w 70"/>
                <a:gd name="T23" fmla="*/ 3 h 76"/>
                <a:gd name="T24" fmla="*/ 35 w 70"/>
                <a:gd name="T25" fmla="*/ 0 h 76"/>
                <a:gd name="T26" fmla="*/ 51 w 70"/>
                <a:gd name="T27" fmla="*/ 3 h 76"/>
                <a:gd name="T28" fmla="*/ 62 w 70"/>
                <a:gd name="T29" fmla="*/ 13 h 76"/>
                <a:gd name="T30" fmla="*/ 68 w 70"/>
                <a:gd name="T31" fmla="*/ 25 h 76"/>
                <a:gd name="T32" fmla="*/ 70 w 70"/>
                <a:gd name="T33" fmla="*/ 38 h 76"/>
                <a:gd name="T34" fmla="*/ 60 w 70"/>
                <a:gd name="T35" fmla="*/ 38 h 76"/>
                <a:gd name="T36" fmla="*/ 57 w 70"/>
                <a:gd name="T37" fmla="*/ 23 h 76"/>
                <a:gd name="T38" fmla="*/ 48 w 70"/>
                <a:gd name="T39" fmla="*/ 12 h 76"/>
                <a:gd name="T40" fmla="*/ 35 w 70"/>
                <a:gd name="T41" fmla="*/ 9 h 76"/>
                <a:gd name="T42" fmla="*/ 21 w 70"/>
                <a:gd name="T43" fmla="*/ 12 h 76"/>
                <a:gd name="T44" fmla="*/ 13 w 70"/>
                <a:gd name="T45" fmla="*/ 23 h 76"/>
                <a:gd name="T46" fmla="*/ 10 w 70"/>
                <a:gd name="T47" fmla="*/ 38 h 76"/>
                <a:gd name="T48" fmla="*/ 13 w 70"/>
                <a:gd name="T49" fmla="*/ 53 h 76"/>
                <a:gd name="T50" fmla="*/ 21 w 70"/>
                <a:gd name="T51" fmla="*/ 63 h 76"/>
                <a:gd name="T52" fmla="*/ 35 w 70"/>
                <a:gd name="T53" fmla="*/ 67 h 76"/>
                <a:gd name="T54" fmla="*/ 48 w 70"/>
                <a:gd name="T55" fmla="*/ 63 h 76"/>
                <a:gd name="T56" fmla="*/ 57 w 70"/>
                <a:gd name="T57" fmla="*/ 53 h 76"/>
                <a:gd name="T58" fmla="*/ 60 w 70"/>
                <a:gd name="T59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0" h="76">
                  <a:moveTo>
                    <a:pt x="70" y="38"/>
                  </a:moveTo>
                  <a:cubicBezTo>
                    <a:pt x="70" y="42"/>
                    <a:pt x="69" y="46"/>
                    <a:pt x="68" y="51"/>
                  </a:cubicBezTo>
                  <a:cubicBezTo>
                    <a:pt x="67" y="55"/>
                    <a:pt x="65" y="59"/>
                    <a:pt x="62" y="63"/>
                  </a:cubicBezTo>
                  <a:cubicBezTo>
                    <a:pt x="59" y="67"/>
                    <a:pt x="55" y="70"/>
                    <a:pt x="51" y="72"/>
                  </a:cubicBezTo>
                  <a:cubicBezTo>
                    <a:pt x="46" y="74"/>
                    <a:pt x="41" y="76"/>
                    <a:pt x="35" y="76"/>
                  </a:cubicBezTo>
                  <a:cubicBezTo>
                    <a:pt x="28" y="76"/>
                    <a:pt x="23" y="74"/>
                    <a:pt x="18" y="72"/>
                  </a:cubicBezTo>
                  <a:cubicBezTo>
                    <a:pt x="14" y="70"/>
                    <a:pt x="10" y="67"/>
                    <a:pt x="7" y="63"/>
                  </a:cubicBezTo>
                  <a:cubicBezTo>
                    <a:pt x="4" y="59"/>
                    <a:pt x="3" y="55"/>
                    <a:pt x="1" y="51"/>
                  </a:cubicBezTo>
                  <a:cubicBezTo>
                    <a:pt x="0" y="46"/>
                    <a:pt x="0" y="42"/>
                    <a:pt x="0" y="38"/>
                  </a:cubicBezTo>
                  <a:cubicBezTo>
                    <a:pt x="0" y="33"/>
                    <a:pt x="0" y="29"/>
                    <a:pt x="1" y="25"/>
                  </a:cubicBezTo>
                  <a:cubicBezTo>
                    <a:pt x="3" y="20"/>
                    <a:pt x="4" y="16"/>
                    <a:pt x="7" y="13"/>
                  </a:cubicBezTo>
                  <a:cubicBezTo>
                    <a:pt x="10" y="9"/>
                    <a:pt x="14" y="6"/>
                    <a:pt x="18" y="3"/>
                  </a:cubicBezTo>
                  <a:cubicBezTo>
                    <a:pt x="23" y="1"/>
                    <a:pt x="28" y="0"/>
                    <a:pt x="35" y="0"/>
                  </a:cubicBezTo>
                  <a:cubicBezTo>
                    <a:pt x="41" y="0"/>
                    <a:pt x="46" y="1"/>
                    <a:pt x="51" y="3"/>
                  </a:cubicBezTo>
                  <a:cubicBezTo>
                    <a:pt x="55" y="6"/>
                    <a:pt x="59" y="9"/>
                    <a:pt x="62" y="13"/>
                  </a:cubicBezTo>
                  <a:cubicBezTo>
                    <a:pt x="65" y="16"/>
                    <a:pt x="66" y="20"/>
                    <a:pt x="68" y="25"/>
                  </a:cubicBezTo>
                  <a:cubicBezTo>
                    <a:pt x="69" y="29"/>
                    <a:pt x="70" y="33"/>
                    <a:pt x="70" y="38"/>
                  </a:cubicBezTo>
                  <a:close/>
                  <a:moveTo>
                    <a:pt x="60" y="38"/>
                  </a:moveTo>
                  <a:cubicBezTo>
                    <a:pt x="60" y="32"/>
                    <a:pt x="59" y="27"/>
                    <a:pt x="57" y="23"/>
                  </a:cubicBezTo>
                  <a:cubicBezTo>
                    <a:pt x="55" y="18"/>
                    <a:pt x="52" y="15"/>
                    <a:pt x="48" y="12"/>
                  </a:cubicBezTo>
                  <a:cubicBezTo>
                    <a:pt x="44" y="10"/>
                    <a:pt x="40" y="9"/>
                    <a:pt x="35" y="9"/>
                  </a:cubicBezTo>
                  <a:cubicBezTo>
                    <a:pt x="29" y="9"/>
                    <a:pt x="25" y="10"/>
                    <a:pt x="21" y="12"/>
                  </a:cubicBezTo>
                  <a:cubicBezTo>
                    <a:pt x="17" y="15"/>
                    <a:pt x="15" y="18"/>
                    <a:pt x="13" y="23"/>
                  </a:cubicBezTo>
                  <a:cubicBezTo>
                    <a:pt x="11" y="27"/>
                    <a:pt x="10" y="32"/>
                    <a:pt x="10" y="38"/>
                  </a:cubicBezTo>
                  <a:cubicBezTo>
                    <a:pt x="10" y="43"/>
                    <a:pt x="11" y="48"/>
                    <a:pt x="13" y="53"/>
                  </a:cubicBezTo>
                  <a:cubicBezTo>
                    <a:pt x="15" y="57"/>
                    <a:pt x="17" y="61"/>
                    <a:pt x="21" y="63"/>
                  </a:cubicBezTo>
                  <a:cubicBezTo>
                    <a:pt x="25" y="66"/>
                    <a:pt x="29" y="67"/>
                    <a:pt x="35" y="67"/>
                  </a:cubicBezTo>
                  <a:cubicBezTo>
                    <a:pt x="40" y="67"/>
                    <a:pt x="44" y="66"/>
                    <a:pt x="48" y="63"/>
                  </a:cubicBezTo>
                  <a:cubicBezTo>
                    <a:pt x="52" y="61"/>
                    <a:pt x="55" y="57"/>
                    <a:pt x="57" y="53"/>
                  </a:cubicBezTo>
                  <a:cubicBezTo>
                    <a:pt x="59" y="48"/>
                    <a:pt x="60" y="43"/>
                    <a:pt x="60" y="38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ea typeface="ＭＳ Ｐゴシック" pitchFamily="-112" charset="-128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 userDrawn="1"/>
          </p:nvSpPr>
          <p:spPr bwMode="auto">
            <a:xfrm>
              <a:off x="4421188" y="4616450"/>
              <a:ext cx="171450" cy="206375"/>
            </a:xfrm>
            <a:custGeom>
              <a:avLst/>
              <a:gdLst>
                <a:gd name="T0" fmla="*/ 0 w 60"/>
                <a:gd name="T1" fmla="*/ 72 h 72"/>
                <a:gd name="T2" fmla="*/ 0 w 60"/>
                <a:gd name="T3" fmla="*/ 0 h 72"/>
                <a:gd name="T4" fmla="*/ 34 w 60"/>
                <a:gd name="T5" fmla="*/ 0 h 72"/>
                <a:gd name="T6" fmla="*/ 46 w 60"/>
                <a:gd name="T7" fmla="*/ 2 h 72"/>
                <a:gd name="T8" fmla="*/ 54 w 60"/>
                <a:gd name="T9" fmla="*/ 9 h 72"/>
                <a:gd name="T10" fmla="*/ 57 w 60"/>
                <a:gd name="T11" fmla="*/ 19 h 72"/>
                <a:gd name="T12" fmla="*/ 47 w 60"/>
                <a:gd name="T13" fmla="*/ 36 h 72"/>
                <a:gd name="T14" fmla="*/ 53 w 60"/>
                <a:gd name="T15" fmla="*/ 41 h 72"/>
                <a:gd name="T16" fmla="*/ 55 w 60"/>
                <a:gd name="T17" fmla="*/ 48 h 72"/>
                <a:gd name="T18" fmla="*/ 56 w 60"/>
                <a:gd name="T19" fmla="*/ 58 h 72"/>
                <a:gd name="T20" fmla="*/ 57 w 60"/>
                <a:gd name="T21" fmla="*/ 66 h 72"/>
                <a:gd name="T22" fmla="*/ 60 w 60"/>
                <a:gd name="T23" fmla="*/ 70 h 72"/>
                <a:gd name="T24" fmla="*/ 60 w 60"/>
                <a:gd name="T25" fmla="*/ 72 h 72"/>
                <a:gd name="T26" fmla="*/ 48 w 60"/>
                <a:gd name="T27" fmla="*/ 72 h 72"/>
                <a:gd name="T28" fmla="*/ 46 w 60"/>
                <a:gd name="T29" fmla="*/ 60 h 72"/>
                <a:gd name="T30" fmla="*/ 46 w 60"/>
                <a:gd name="T31" fmla="*/ 50 h 72"/>
                <a:gd name="T32" fmla="*/ 43 w 60"/>
                <a:gd name="T33" fmla="*/ 44 h 72"/>
                <a:gd name="T34" fmla="*/ 34 w 60"/>
                <a:gd name="T35" fmla="*/ 41 h 72"/>
                <a:gd name="T36" fmla="*/ 10 w 60"/>
                <a:gd name="T37" fmla="*/ 41 h 72"/>
                <a:gd name="T38" fmla="*/ 10 w 60"/>
                <a:gd name="T39" fmla="*/ 72 h 72"/>
                <a:gd name="T40" fmla="*/ 0 w 60"/>
                <a:gd name="T41" fmla="*/ 72 h 72"/>
                <a:gd name="T42" fmla="*/ 10 w 60"/>
                <a:gd name="T43" fmla="*/ 32 h 72"/>
                <a:gd name="T44" fmla="*/ 34 w 60"/>
                <a:gd name="T45" fmla="*/ 32 h 72"/>
                <a:gd name="T46" fmla="*/ 41 w 60"/>
                <a:gd name="T47" fmla="*/ 31 h 72"/>
                <a:gd name="T48" fmla="*/ 45 w 60"/>
                <a:gd name="T49" fmla="*/ 26 h 72"/>
                <a:gd name="T50" fmla="*/ 47 w 60"/>
                <a:gd name="T51" fmla="*/ 20 h 72"/>
                <a:gd name="T52" fmla="*/ 44 w 60"/>
                <a:gd name="T53" fmla="*/ 12 h 72"/>
                <a:gd name="T54" fmla="*/ 35 w 60"/>
                <a:gd name="T55" fmla="*/ 8 h 72"/>
                <a:gd name="T56" fmla="*/ 10 w 60"/>
                <a:gd name="T57" fmla="*/ 8 h 72"/>
                <a:gd name="T58" fmla="*/ 10 w 60"/>
                <a:gd name="T59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72">
                  <a:moveTo>
                    <a:pt x="0" y="7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0"/>
                    <a:pt x="42" y="0"/>
                    <a:pt x="46" y="2"/>
                  </a:cubicBezTo>
                  <a:cubicBezTo>
                    <a:pt x="49" y="3"/>
                    <a:pt x="52" y="6"/>
                    <a:pt x="54" y="9"/>
                  </a:cubicBezTo>
                  <a:cubicBezTo>
                    <a:pt x="56" y="12"/>
                    <a:pt x="57" y="15"/>
                    <a:pt x="57" y="19"/>
                  </a:cubicBezTo>
                  <a:cubicBezTo>
                    <a:pt x="57" y="27"/>
                    <a:pt x="54" y="33"/>
                    <a:pt x="47" y="36"/>
                  </a:cubicBezTo>
                  <a:cubicBezTo>
                    <a:pt x="50" y="37"/>
                    <a:pt x="52" y="38"/>
                    <a:pt x="53" y="41"/>
                  </a:cubicBezTo>
                  <a:cubicBezTo>
                    <a:pt x="54" y="43"/>
                    <a:pt x="55" y="45"/>
                    <a:pt x="55" y="48"/>
                  </a:cubicBezTo>
                  <a:cubicBezTo>
                    <a:pt x="56" y="50"/>
                    <a:pt x="56" y="54"/>
                    <a:pt x="56" y="58"/>
                  </a:cubicBezTo>
                  <a:cubicBezTo>
                    <a:pt x="56" y="62"/>
                    <a:pt x="56" y="64"/>
                    <a:pt x="57" y="66"/>
                  </a:cubicBezTo>
                  <a:cubicBezTo>
                    <a:pt x="57" y="68"/>
                    <a:pt x="58" y="70"/>
                    <a:pt x="60" y="70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47" y="69"/>
                    <a:pt x="47" y="66"/>
                    <a:pt x="46" y="60"/>
                  </a:cubicBezTo>
                  <a:cubicBezTo>
                    <a:pt x="46" y="55"/>
                    <a:pt x="46" y="52"/>
                    <a:pt x="46" y="50"/>
                  </a:cubicBezTo>
                  <a:cubicBezTo>
                    <a:pt x="46" y="48"/>
                    <a:pt x="45" y="46"/>
                    <a:pt x="43" y="44"/>
                  </a:cubicBezTo>
                  <a:cubicBezTo>
                    <a:pt x="41" y="42"/>
                    <a:pt x="38" y="41"/>
                    <a:pt x="34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72"/>
                    <a:pt x="10" y="72"/>
                    <a:pt x="10" y="72"/>
                  </a:cubicBezTo>
                  <a:lnTo>
                    <a:pt x="0" y="72"/>
                  </a:lnTo>
                  <a:close/>
                  <a:moveTo>
                    <a:pt x="10" y="32"/>
                  </a:moveTo>
                  <a:cubicBezTo>
                    <a:pt x="34" y="32"/>
                    <a:pt x="34" y="32"/>
                    <a:pt x="34" y="32"/>
                  </a:cubicBezTo>
                  <a:cubicBezTo>
                    <a:pt x="37" y="32"/>
                    <a:pt x="39" y="32"/>
                    <a:pt x="41" y="31"/>
                  </a:cubicBezTo>
                  <a:cubicBezTo>
                    <a:pt x="43" y="30"/>
                    <a:pt x="44" y="28"/>
                    <a:pt x="45" y="26"/>
                  </a:cubicBezTo>
                  <a:cubicBezTo>
                    <a:pt x="46" y="24"/>
                    <a:pt x="47" y="22"/>
                    <a:pt x="47" y="20"/>
                  </a:cubicBezTo>
                  <a:cubicBezTo>
                    <a:pt x="47" y="17"/>
                    <a:pt x="46" y="14"/>
                    <a:pt x="44" y="12"/>
                  </a:cubicBezTo>
                  <a:cubicBezTo>
                    <a:pt x="42" y="9"/>
                    <a:pt x="39" y="8"/>
                    <a:pt x="35" y="8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32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ea typeface="ＭＳ Ｐゴシック" pitchFamily="-112" charset="-128"/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4635500" y="4616450"/>
              <a:ext cx="196850" cy="206375"/>
            </a:xfrm>
            <a:custGeom>
              <a:avLst/>
              <a:gdLst>
                <a:gd name="T0" fmla="*/ 124 w 124"/>
                <a:gd name="T1" fmla="*/ 130 h 130"/>
                <a:gd name="T2" fmla="*/ 106 w 124"/>
                <a:gd name="T3" fmla="*/ 130 h 130"/>
                <a:gd name="T4" fmla="*/ 106 w 124"/>
                <a:gd name="T5" fmla="*/ 20 h 130"/>
                <a:gd name="T6" fmla="*/ 70 w 124"/>
                <a:gd name="T7" fmla="*/ 130 h 130"/>
                <a:gd name="T8" fmla="*/ 52 w 124"/>
                <a:gd name="T9" fmla="*/ 130 h 130"/>
                <a:gd name="T10" fmla="*/ 16 w 124"/>
                <a:gd name="T11" fmla="*/ 20 h 130"/>
                <a:gd name="T12" fmla="*/ 16 w 124"/>
                <a:gd name="T13" fmla="*/ 130 h 130"/>
                <a:gd name="T14" fmla="*/ 0 w 124"/>
                <a:gd name="T15" fmla="*/ 130 h 130"/>
                <a:gd name="T16" fmla="*/ 0 w 124"/>
                <a:gd name="T17" fmla="*/ 0 h 130"/>
                <a:gd name="T18" fmla="*/ 25 w 124"/>
                <a:gd name="T19" fmla="*/ 0 h 130"/>
                <a:gd name="T20" fmla="*/ 61 w 124"/>
                <a:gd name="T21" fmla="*/ 111 h 130"/>
                <a:gd name="T22" fmla="*/ 99 w 124"/>
                <a:gd name="T23" fmla="*/ 0 h 130"/>
                <a:gd name="T24" fmla="*/ 124 w 124"/>
                <a:gd name="T25" fmla="*/ 0 h 130"/>
                <a:gd name="T26" fmla="*/ 124 w 124"/>
                <a:gd name="T2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130">
                  <a:moveTo>
                    <a:pt x="124" y="130"/>
                  </a:moveTo>
                  <a:lnTo>
                    <a:pt x="106" y="130"/>
                  </a:lnTo>
                  <a:lnTo>
                    <a:pt x="106" y="20"/>
                  </a:lnTo>
                  <a:lnTo>
                    <a:pt x="70" y="130"/>
                  </a:lnTo>
                  <a:lnTo>
                    <a:pt x="52" y="130"/>
                  </a:lnTo>
                  <a:lnTo>
                    <a:pt x="16" y="20"/>
                  </a:lnTo>
                  <a:lnTo>
                    <a:pt x="16" y="130"/>
                  </a:lnTo>
                  <a:lnTo>
                    <a:pt x="0" y="13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61" y="111"/>
                  </a:lnTo>
                  <a:lnTo>
                    <a:pt x="99" y="0"/>
                  </a:lnTo>
                  <a:lnTo>
                    <a:pt x="124" y="0"/>
                  </a:lnTo>
                  <a:lnTo>
                    <a:pt x="124" y="13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ea typeface="ＭＳ Ｐゴシック" pitchFamily="-112" charset="-128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4867275" y="4616450"/>
              <a:ext cx="182563" cy="206375"/>
            </a:xfrm>
            <a:custGeom>
              <a:avLst/>
              <a:gdLst>
                <a:gd name="T0" fmla="*/ 0 w 115"/>
                <a:gd name="T1" fmla="*/ 130 h 130"/>
                <a:gd name="T2" fmla="*/ 49 w 115"/>
                <a:gd name="T3" fmla="*/ 0 h 130"/>
                <a:gd name="T4" fmla="*/ 68 w 115"/>
                <a:gd name="T5" fmla="*/ 0 h 130"/>
                <a:gd name="T6" fmla="*/ 115 w 115"/>
                <a:gd name="T7" fmla="*/ 130 h 130"/>
                <a:gd name="T8" fmla="*/ 95 w 115"/>
                <a:gd name="T9" fmla="*/ 130 h 130"/>
                <a:gd name="T10" fmla="*/ 83 w 115"/>
                <a:gd name="T11" fmla="*/ 92 h 130"/>
                <a:gd name="T12" fmla="*/ 31 w 115"/>
                <a:gd name="T13" fmla="*/ 92 h 130"/>
                <a:gd name="T14" fmla="*/ 18 w 115"/>
                <a:gd name="T15" fmla="*/ 130 h 130"/>
                <a:gd name="T16" fmla="*/ 0 w 115"/>
                <a:gd name="T17" fmla="*/ 130 h 130"/>
                <a:gd name="T18" fmla="*/ 38 w 115"/>
                <a:gd name="T19" fmla="*/ 76 h 130"/>
                <a:gd name="T20" fmla="*/ 77 w 115"/>
                <a:gd name="T21" fmla="*/ 76 h 130"/>
                <a:gd name="T22" fmla="*/ 58 w 115"/>
                <a:gd name="T23" fmla="*/ 19 h 130"/>
                <a:gd name="T24" fmla="*/ 38 w 115"/>
                <a:gd name="T25" fmla="*/ 7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30">
                  <a:moveTo>
                    <a:pt x="0" y="130"/>
                  </a:moveTo>
                  <a:lnTo>
                    <a:pt x="49" y="0"/>
                  </a:lnTo>
                  <a:lnTo>
                    <a:pt x="68" y="0"/>
                  </a:lnTo>
                  <a:lnTo>
                    <a:pt x="115" y="130"/>
                  </a:lnTo>
                  <a:lnTo>
                    <a:pt x="95" y="130"/>
                  </a:lnTo>
                  <a:lnTo>
                    <a:pt x="83" y="92"/>
                  </a:lnTo>
                  <a:lnTo>
                    <a:pt x="31" y="92"/>
                  </a:lnTo>
                  <a:lnTo>
                    <a:pt x="18" y="130"/>
                  </a:lnTo>
                  <a:lnTo>
                    <a:pt x="0" y="130"/>
                  </a:lnTo>
                  <a:close/>
                  <a:moveTo>
                    <a:pt x="38" y="76"/>
                  </a:moveTo>
                  <a:lnTo>
                    <a:pt x="77" y="76"/>
                  </a:lnTo>
                  <a:lnTo>
                    <a:pt x="58" y="19"/>
                  </a:lnTo>
                  <a:lnTo>
                    <a:pt x="38" y="76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ea typeface="ＭＳ Ｐゴシック" pitchFamily="-112" charset="-128"/>
              </a:endParaRPr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5046663" y="4616450"/>
              <a:ext cx="169863" cy="206375"/>
            </a:xfrm>
            <a:custGeom>
              <a:avLst/>
              <a:gdLst>
                <a:gd name="T0" fmla="*/ 0 w 107"/>
                <a:gd name="T1" fmla="*/ 15 h 130"/>
                <a:gd name="T2" fmla="*/ 0 w 107"/>
                <a:gd name="T3" fmla="*/ 0 h 130"/>
                <a:gd name="T4" fmla="*/ 107 w 107"/>
                <a:gd name="T5" fmla="*/ 0 h 130"/>
                <a:gd name="T6" fmla="*/ 107 w 107"/>
                <a:gd name="T7" fmla="*/ 15 h 130"/>
                <a:gd name="T8" fmla="*/ 62 w 107"/>
                <a:gd name="T9" fmla="*/ 15 h 130"/>
                <a:gd name="T10" fmla="*/ 62 w 107"/>
                <a:gd name="T11" fmla="*/ 130 h 130"/>
                <a:gd name="T12" fmla="*/ 45 w 107"/>
                <a:gd name="T13" fmla="*/ 130 h 130"/>
                <a:gd name="T14" fmla="*/ 45 w 107"/>
                <a:gd name="T15" fmla="*/ 15 h 130"/>
                <a:gd name="T16" fmla="*/ 0 w 107"/>
                <a:gd name="T17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30">
                  <a:moveTo>
                    <a:pt x="0" y="15"/>
                  </a:moveTo>
                  <a:lnTo>
                    <a:pt x="0" y="0"/>
                  </a:lnTo>
                  <a:lnTo>
                    <a:pt x="107" y="0"/>
                  </a:lnTo>
                  <a:lnTo>
                    <a:pt x="107" y="15"/>
                  </a:lnTo>
                  <a:lnTo>
                    <a:pt x="62" y="15"/>
                  </a:lnTo>
                  <a:lnTo>
                    <a:pt x="62" y="130"/>
                  </a:lnTo>
                  <a:lnTo>
                    <a:pt x="45" y="130"/>
                  </a:lnTo>
                  <a:lnTo>
                    <a:pt x="45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ea typeface="ＭＳ Ｐゴシック" pitchFamily="-112" charset="-128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 userDrawn="1"/>
          </p:nvSpPr>
          <p:spPr bwMode="auto">
            <a:xfrm>
              <a:off x="5256213" y="4616450"/>
              <a:ext cx="28575" cy="206375"/>
            </a:xfrm>
            <a:prstGeom prst="rect">
              <a:avLst/>
            </a:pr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ea typeface="ＭＳ Ｐゴシック" pitchFamily="-112" charset="-128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5330825" y="4611688"/>
              <a:ext cx="198438" cy="217488"/>
            </a:xfrm>
            <a:custGeom>
              <a:avLst/>
              <a:gdLst>
                <a:gd name="T0" fmla="*/ 70 w 70"/>
                <a:gd name="T1" fmla="*/ 38 h 76"/>
                <a:gd name="T2" fmla="*/ 69 w 70"/>
                <a:gd name="T3" fmla="*/ 51 h 76"/>
                <a:gd name="T4" fmla="*/ 63 w 70"/>
                <a:gd name="T5" fmla="*/ 63 h 76"/>
                <a:gd name="T6" fmla="*/ 52 w 70"/>
                <a:gd name="T7" fmla="*/ 72 h 76"/>
                <a:gd name="T8" fmla="*/ 35 w 70"/>
                <a:gd name="T9" fmla="*/ 76 h 76"/>
                <a:gd name="T10" fmla="*/ 19 w 70"/>
                <a:gd name="T11" fmla="*/ 72 h 76"/>
                <a:gd name="T12" fmla="*/ 8 w 70"/>
                <a:gd name="T13" fmla="*/ 63 h 76"/>
                <a:gd name="T14" fmla="*/ 2 w 70"/>
                <a:gd name="T15" fmla="*/ 51 h 76"/>
                <a:gd name="T16" fmla="*/ 0 w 70"/>
                <a:gd name="T17" fmla="*/ 38 h 76"/>
                <a:gd name="T18" fmla="*/ 2 w 70"/>
                <a:gd name="T19" fmla="*/ 25 h 76"/>
                <a:gd name="T20" fmla="*/ 8 w 70"/>
                <a:gd name="T21" fmla="*/ 13 h 76"/>
                <a:gd name="T22" fmla="*/ 19 w 70"/>
                <a:gd name="T23" fmla="*/ 3 h 76"/>
                <a:gd name="T24" fmla="*/ 35 w 70"/>
                <a:gd name="T25" fmla="*/ 0 h 76"/>
                <a:gd name="T26" fmla="*/ 52 w 70"/>
                <a:gd name="T27" fmla="*/ 3 h 76"/>
                <a:gd name="T28" fmla="*/ 63 w 70"/>
                <a:gd name="T29" fmla="*/ 13 h 76"/>
                <a:gd name="T30" fmla="*/ 69 w 70"/>
                <a:gd name="T31" fmla="*/ 25 h 76"/>
                <a:gd name="T32" fmla="*/ 70 w 70"/>
                <a:gd name="T33" fmla="*/ 38 h 76"/>
                <a:gd name="T34" fmla="*/ 60 w 70"/>
                <a:gd name="T35" fmla="*/ 38 h 76"/>
                <a:gd name="T36" fmla="*/ 57 w 70"/>
                <a:gd name="T37" fmla="*/ 23 h 76"/>
                <a:gd name="T38" fmla="*/ 49 w 70"/>
                <a:gd name="T39" fmla="*/ 12 h 76"/>
                <a:gd name="T40" fmla="*/ 35 w 70"/>
                <a:gd name="T41" fmla="*/ 9 h 76"/>
                <a:gd name="T42" fmla="*/ 22 w 70"/>
                <a:gd name="T43" fmla="*/ 12 h 76"/>
                <a:gd name="T44" fmla="*/ 13 w 70"/>
                <a:gd name="T45" fmla="*/ 23 h 76"/>
                <a:gd name="T46" fmla="*/ 10 w 70"/>
                <a:gd name="T47" fmla="*/ 38 h 76"/>
                <a:gd name="T48" fmla="*/ 13 w 70"/>
                <a:gd name="T49" fmla="*/ 53 h 76"/>
                <a:gd name="T50" fmla="*/ 22 w 70"/>
                <a:gd name="T51" fmla="*/ 63 h 76"/>
                <a:gd name="T52" fmla="*/ 35 w 70"/>
                <a:gd name="T53" fmla="*/ 67 h 76"/>
                <a:gd name="T54" fmla="*/ 49 w 70"/>
                <a:gd name="T55" fmla="*/ 63 h 76"/>
                <a:gd name="T56" fmla="*/ 57 w 70"/>
                <a:gd name="T57" fmla="*/ 53 h 76"/>
                <a:gd name="T58" fmla="*/ 60 w 70"/>
                <a:gd name="T59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0" h="76">
                  <a:moveTo>
                    <a:pt x="70" y="38"/>
                  </a:moveTo>
                  <a:cubicBezTo>
                    <a:pt x="70" y="42"/>
                    <a:pt x="70" y="46"/>
                    <a:pt x="69" y="51"/>
                  </a:cubicBezTo>
                  <a:cubicBezTo>
                    <a:pt x="67" y="55"/>
                    <a:pt x="65" y="59"/>
                    <a:pt x="63" y="63"/>
                  </a:cubicBezTo>
                  <a:cubicBezTo>
                    <a:pt x="60" y="67"/>
                    <a:pt x="56" y="70"/>
                    <a:pt x="52" y="72"/>
                  </a:cubicBezTo>
                  <a:cubicBezTo>
                    <a:pt x="47" y="74"/>
                    <a:pt x="42" y="76"/>
                    <a:pt x="35" y="76"/>
                  </a:cubicBezTo>
                  <a:cubicBezTo>
                    <a:pt x="29" y="76"/>
                    <a:pt x="24" y="74"/>
                    <a:pt x="19" y="72"/>
                  </a:cubicBezTo>
                  <a:cubicBezTo>
                    <a:pt x="14" y="70"/>
                    <a:pt x="11" y="67"/>
                    <a:pt x="8" y="63"/>
                  </a:cubicBezTo>
                  <a:cubicBezTo>
                    <a:pt x="5" y="59"/>
                    <a:pt x="3" y="55"/>
                    <a:pt x="2" y="51"/>
                  </a:cubicBezTo>
                  <a:cubicBezTo>
                    <a:pt x="1" y="46"/>
                    <a:pt x="0" y="42"/>
                    <a:pt x="0" y="38"/>
                  </a:cubicBezTo>
                  <a:cubicBezTo>
                    <a:pt x="0" y="33"/>
                    <a:pt x="1" y="29"/>
                    <a:pt x="2" y="25"/>
                  </a:cubicBezTo>
                  <a:cubicBezTo>
                    <a:pt x="3" y="20"/>
                    <a:pt x="5" y="16"/>
                    <a:pt x="8" y="13"/>
                  </a:cubicBezTo>
                  <a:cubicBezTo>
                    <a:pt x="11" y="9"/>
                    <a:pt x="14" y="6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6"/>
                    <a:pt x="60" y="9"/>
                    <a:pt x="63" y="13"/>
                  </a:cubicBezTo>
                  <a:cubicBezTo>
                    <a:pt x="65" y="16"/>
                    <a:pt x="67" y="20"/>
                    <a:pt x="69" y="25"/>
                  </a:cubicBezTo>
                  <a:cubicBezTo>
                    <a:pt x="70" y="29"/>
                    <a:pt x="70" y="33"/>
                    <a:pt x="70" y="38"/>
                  </a:cubicBezTo>
                  <a:close/>
                  <a:moveTo>
                    <a:pt x="60" y="38"/>
                  </a:moveTo>
                  <a:cubicBezTo>
                    <a:pt x="60" y="32"/>
                    <a:pt x="59" y="27"/>
                    <a:pt x="57" y="23"/>
                  </a:cubicBezTo>
                  <a:cubicBezTo>
                    <a:pt x="55" y="18"/>
                    <a:pt x="52" y="15"/>
                    <a:pt x="49" y="12"/>
                  </a:cubicBezTo>
                  <a:cubicBezTo>
                    <a:pt x="45" y="10"/>
                    <a:pt x="40" y="9"/>
                    <a:pt x="35" y="9"/>
                  </a:cubicBezTo>
                  <a:cubicBezTo>
                    <a:pt x="30" y="9"/>
                    <a:pt x="26" y="10"/>
                    <a:pt x="22" y="12"/>
                  </a:cubicBezTo>
                  <a:cubicBezTo>
                    <a:pt x="18" y="15"/>
                    <a:pt x="15" y="18"/>
                    <a:pt x="13" y="23"/>
                  </a:cubicBezTo>
                  <a:cubicBezTo>
                    <a:pt x="11" y="27"/>
                    <a:pt x="10" y="32"/>
                    <a:pt x="10" y="38"/>
                  </a:cubicBezTo>
                  <a:cubicBezTo>
                    <a:pt x="10" y="43"/>
                    <a:pt x="11" y="48"/>
                    <a:pt x="13" y="53"/>
                  </a:cubicBezTo>
                  <a:cubicBezTo>
                    <a:pt x="15" y="57"/>
                    <a:pt x="18" y="61"/>
                    <a:pt x="22" y="63"/>
                  </a:cubicBezTo>
                  <a:cubicBezTo>
                    <a:pt x="26" y="66"/>
                    <a:pt x="30" y="67"/>
                    <a:pt x="35" y="67"/>
                  </a:cubicBezTo>
                  <a:cubicBezTo>
                    <a:pt x="40" y="67"/>
                    <a:pt x="45" y="66"/>
                    <a:pt x="49" y="63"/>
                  </a:cubicBezTo>
                  <a:cubicBezTo>
                    <a:pt x="52" y="61"/>
                    <a:pt x="55" y="57"/>
                    <a:pt x="57" y="53"/>
                  </a:cubicBezTo>
                  <a:cubicBezTo>
                    <a:pt x="59" y="48"/>
                    <a:pt x="60" y="43"/>
                    <a:pt x="60" y="38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ea typeface="ＭＳ Ｐゴシック" pitchFamily="-112" charset="-128"/>
              </a:endParaRPr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5575300" y="4616450"/>
              <a:ext cx="163513" cy="206375"/>
            </a:xfrm>
            <a:custGeom>
              <a:avLst/>
              <a:gdLst>
                <a:gd name="T0" fmla="*/ 85 w 103"/>
                <a:gd name="T1" fmla="*/ 105 h 130"/>
                <a:gd name="T2" fmla="*/ 85 w 103"/>
                <a:gd name="T3" fmla="*/ 0 h 130"/>
                <a:gd name="T4" fmla="*/ 103 w 103"/>
                <a:gd name="T5" fmla="*/ 0 h 130"/>
                <a:gd name="T6" fmla="*/ 103 w 103"/>
                <a:gd name="T7" fmla="*/ 130 h 130"/>
                <a:gd name="T8" fmla="*/ 83 w 103"/>
                <a:gd name="T9" fmla="*/ 130 h 130"/>
                <a:gd name="T10" fmla="*/ 16 w 103"/>
                <a:gd name="T11" fmla="*/ 26 h 130"/>
                <a:gd name="T12" fmla="*/ 16 w 103"/>
                <a:gd name="T13" fmla="*/ 130 h 130"/>
                <a:gd name="T14" fmla="*/ 0 w 103"/>
                <a:gd name="T15" fmla="*/ 130 h 130"/>
                <a:gd name="T16" fmla="*/ 0 w 103"/>
                <a:gd name="T17" fmla="*/ 0 h 130"/>
                <a:gd name="T18" fmla="*/ 20 w 103"/>
                <a:gd name="T19" fmla="*/ 0 h 130"/>
                <a:gd name="T20" fmla="*/ 85 w 103"/>
                <a:gd name="T21" fmla="*/ 10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30">
                  <a:moveTo>
                    <a:pt x="85" y="105"/>
                  </a:moveTo>
                  <a:lnTo>
                    <a:pt x="85" y="0"/>
                  </a:lnTo>
                  <a:lnTo>
                    <a:pt x="103" y="0"/>
                  </a:lnTo>
                  <a:lnTo>
                    <a:pt x="103" y="130"/>
                  </a:lnTo>
                  <a:lnTo>
                    <a:pt x="83" y="130"/>
                  </a:lnTo>
                  <a:lnTo>
                    <a:pt x="16" y="26"/>
                  </a:lnTo>
                  <a:lnTo>
                    <a:pt x="16" y="130"/>
                  </a:lnTo>
                  <a:lnTo>
                    <a:pt x="0" y="13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85" y="10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ea typeface="ＭＳ Ｐゴシック" pitchFamily="-112" charset="-128"/>
              </a:endParaRPr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864225" y="4616450"/>
              <a:ext cx="168275" cy="206375"/>
            </a:xfrm>
            <a:custGeom>
              <a:avLst/>
              <a:gdLst>
                <a:gd name="T0" fmla="*/ 0 w 106"/>
                <a:gd name="T1" fmla="*/ 15 h 130"/>
                <a:gd name="T2" fmla="*/ 0 w 106"/>
                <a:gd name="T3" fmla="*/ 0 h 130"/>
                <a:gd name="T4" fmla="*/ 106 w 106"/>
                <a:gd name="T5" fmla="*/ 0 h 130"/>
                <a:gd name="T6" fmla="*/ 106 w 106"/>
                <a:gd name="T7" fmla="*/ 15 h 130"/>
                <a:gd name="T8" fmla="*/ 61 w 106"/>
                <a:gd name="T9" fmla="*/ 15 h 130"/>
                <a:gd name="T10" fmla="*/ 61 w 106"/>
                <a:gd name="T11" fmla="*/ 130 h 130"/>
                <a:gd name="T12" fmla="*/ 43 w 106"/>
                <a:gd name="T13" fmla="*/ 130 h 130"/>
                <a:gd name="T14" fmla="*/ 43 w 106"/>
                <a:gd name="T15" fmla="*/ 15 h 130"/>
                <a:gd name="T16" fmla="*/ 0 w 106"/>
                <a:gd name="T17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30">
                  <a:moveTo>
                    <a:pt x="0" y="15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15"/>
                  </a:lnTo>
                  <a:lnTo>
                    <a:pt x="61" y="15"/>
                  </a:lnTo>
                  <a:lnTo>
                    <a:pt x="61" y="130"/>
                  </a:lnTo>
                  <a:lnTo>
                    <a:pt x="43" y="130"/>
                  </a:lnTo>
                  <a:lnTo>
                    <a:pt x="43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ea typeface="ＭＳ Ｐゴシック" pitchFamily="-112" charset="-128"/>
              </a:endParaRPr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6070600" y="4616450"/>
              <a:ext cx="150813" cy="206375"/>
            </a:xfrm>
            <a:custGeom>
              <a:avLst/>
              <a:gdLst>
                <a:gd name="T0" fmla="*/ 95 w 95"/>
                <a:gd name="T1" fmla="*/ 114 h 130"/>
                <a:gd name="T2" fmla="*/ 95 w 95"/>
                <a:gd name="T3" fmla="*/ 130 h 130"/>
                <a:gd name="T4" fmla="*/ 0 w 95"/>
                <a:gd name="T5" fmla="*/ 130 h 130"/>
                <a:gd name="T6" fmla="*/ 0 w 95"/>
                <a:gd name="T7" fmla="*/ 0 h 130"/>
                <a:gd name="T8" fmla="*/ 95 w 95"/>
                <a:gd name="T9" fmla="*/ 0 h 130"/>
                <a:gd name="T10" fmla="*/ 95 w 95"/>
                <a:gd name="T11" fmla="*/ 15 h 130"/>
                <a:gd name="T12" fmla="*/ 18 w 95"/>
                <a:gd name="T13" fmla="*/ 15 h 130"/>
                <a:gd name="T14" fmla="*/ 18 w 95"/>
                <a:gd name="T15" fmla="*/ 55 h 130"/>
                <a:gd name="T16" fmla="*/ 88 w 95"/>
                <a:gd name="T17" fmla="*/ 55 h 130"/>
                <a:gd name="T18" fmla="*/ 88 w 95"/>
                <a:gd name="T19" fmla="*/ 71 h 130"/>
                <a:gd name="T20" fmla="*/ 18 w 95"/>
                <a:gd name="T21" fmla="*/ 71 h 130"/>
                <a:gd name="T22" fmla="*/ 18 w 95"/>
                <a:gd name="T23" fmla="*/ 114 h 130"/>
                <a:gd name="T24" fmla="*/ 95 w 95"/>
                <a:gd name="T25" fmla="*/ 11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30">
                  <a:moveTo>
                    <a:pt x="95" y="114"/>
                  </a:moveTo>
                  <a:lnTo>
                    <a:pt x="95" y="130"/>
                  </a:lnTo>
                  <a:lnTo>
                    <a:pt x="0" y="13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95" y="15"/>
                  </a:lnTo>
                  <a:lnTo>
                    <a:pt x="18" y="15"/>
                  </a:lnTo>
                  <a:lnTo>
                    <a:pt x="18" y="55"/>
                  </a:lnTo>
                  <a:lnTo>
                    <a:pt x="88" y="55"/>
                  </a:lnTo>
                  <a:lnTo>
                    <a:pt x="88" y="71"/>
                  </a:lnTo>
                  <a:lnTo>
                    <a:pt x="18" y="71"/>
                  </a:lnTo>
                  <a:lnTo>
                    <a:pt x="18" y="114"/>
                  </a:lnTo>
                  <a:lnTo>
                    <a:pt x="95" y="114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ea typeface="ＭＳ Ｐゴシック" pitchFamily="-112" charset="-128"/>
              </a:endParaRPr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6261100" y="4611688"/>
              <a:ext cx="182563" cy="217488"/>
            </a:xfrm>
            <a:custGeom>
              <a:avLst/>
              <a:gdLst>
                <a:gd name="T0" fmla="*/ 0 w 64"/>
                <a:gd name="T1" fmla="*/ 38 h 76"/>
                <a:gd name="T2" fmla="*/ 0 w 64"/>
                <a:gd name="T3" fmla="*/ 37 h 76"/>
                <a:gd name="T4" fmla="*/ 0 w 64"/>
                <a:gd name="T5" fmla="*/ 36 h 76"/>
                <a:gd name="T6" fmla="*/ 3 w 64"/>
                <a:gd name="T7" fmla="*/ 19 h 76"/>
                <a:gd name="T8" fmla="*/ 14 w 64"/>
                <a:gd name="T9" fmla="*/ 6 h 76"/>
                <a:gd name="T10" fmla="*/ 33 w 64"/>
                <a:gd name="T11" fmla="*/ 0 h 76"/>
                <a:gd name="T12" fmla="*/ 45 w 64"/>
                <a:gd name="T13" fmla="*/ 2 h 76"/>
                <a:gd name="T14" fmla="*/ 57 w 64"/>
                <a:gd name="T15" fmla="*/ 9 h 76"/>
                <a:gd name="T16" fmla="*/ 63 w 64"/>
                <a:gd name="T17" fmla="*/ 23 h 76"/>
                <a:gd name="T18" fmla="*/ 54 w 64"/>
                <a:gd name="T19" fmla="*/ 23 h 76"/>
                <a:gd name="T20" fmla="*/ 47 w 64"/>
                <a:gd name="T21" fmla="*/ 12 h 76"/>
                <a:gd name="T22" fmla="*/ 34 w 64"/>
                <a:gd name="T23" fmla="*/ 9 h 76"/>
                <a:gd name="T24" fmla="*/ 31 w 64"/>
                <a:gd name="T25" fmla="*/ 9 h 76"/>
                <a:gd name="T26" fmla="*/ 29 w 64"/>
                <a:gd name="T27" fmla="*/ 9 h 76"/>
                <a:gd name="T28" fmla="*/ 19 w 64"/>
                <a:gd name="T29" fmla="*/ 14 h 76"/>
                <a:gd name="T30" fmla="*/ 12 w 64"/>
                <a:gd name="T31" fmla="*/ 23 h 76"/>
                <a:gd name="T32" fmla="*/ 10 w 64"/>
                <a:gd name="T33" fmla="*/ 37 h 76"/>
                <a:gd name="T34" fmla="*/ 12 w 64"/>
                <a:gd name="T35" fmla="*/ 51 h 76"/>
                <a:gd name="T36" fmla="*/ 17 w 64"/>
                <a:gd name="T37" fmla="*/ 60 h 76"/>
                <a:gd name="T38" fmla="*/ 23 w 64"/>
                <a:gd name="T39" fmla="*/ 65 h 76"/>
                <a:gd name="T40" fmla="*/ 32 w 64"/>
                <a:gd name="T41" fmla="*/ 67 h 76"/>
                <a:gd name="T42" fmla="*/ 32 w 64"/>
                <a:gd name="T43" fmla="*/ 67 h 76"/>
                <a:gd name="T44" fmla="*/ 32 w 64"/>
                <a:gd name="T45" fmla="*/ 67 h 76"/>
                <a:gd name="T46" fmla="*/ 47 w 64"/>
                <a:gd name="T47" fmla="*/ 62 h 76"/>
                <a:gd name="T48" fmla="*/ 54 w 64"/>
                <a:gd name="T49" fmla="*/ 47 h 76"/>
                <a:gd name="T50" fmla="*/ 64 w 64"/>
                <a:gd name="T51" fmla="*/ 47 h 76"/>
                <a:gd name="T52" fmla="*/ 59 w 64"/>
                <a:gd name="T53" fmla="*/ 62 h 76"/>
                <a:gd name="T54" fmla="*/ 48 w 64"/>
                <a:gd name="T55" fmla="*/ 72 h 76"/>
                <a:gd name="T56" fmla="*/ 33 w 64"/>
                <a:gd name="T57" fmla="*/ 76 h 76"/>
                <a:gd name="T58" fmla="*/ 18 w 64"/>
                <a:gd name="T59" fmla="*/ 73 h 76"/>
                <a:gd name="T60" fmla="*/ 8 w 64"/>
                <a:gd name="T61" fmla="*/ 65 h 76"/>
                <a:gd name="T62" fmla="*/ 2 w 64"/>
                <a:gd name="T63" fmla="*/ 53 h 76"/>
                <a:gd name="T64" fmla="*/ 0 w 64"/>
                <a:gd name="T65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76">
                  <a:moveTo>
                    <a:pt x="0" y="38"/>
                  </a:moveTo>
                  <a:cubicBezTo>
                    <a:pt x="0" y="38"/>
                    <a:pt x="0" y="38"/>
                    <a:pt x="0" y="37"/>
                  </a:cubicBezTo>
                  <a:cubicBezTo>
                    <a:pt x="0" y="37"/>
                    <a:pt x="0" y="36"/>
                    <a:pt x="0" y="36"/>
                  </a:cubicBezTo>
                  <a:cubicBezTo>
                    <a:pt x="0" y="30"/>
                    <a:pt x="1" y="24"/>
                    <a:pt x="3" y="19"/>
                  </a:cubicBezTo>
                  <a:cubicBezTo>
                    <a:pt x="5" y="14"/>
                    <a:pt x="9" y="9"/>
                    <a:pt x="14" y="6"/>
                  </a:cubicBezTo>
                  <a:cubicBezTo>
                    <a:pt x="19" y="2"/>
                    <a:pt x="25" y="0"/>
                    <a:pt x="33" y="0"/>
                  </a:cubicBezTo>
                  <a:cubicBezTo>
                    <a:pt x="37" y="0"/>
                    <a:pt x="41" y="0"/>
                    <a:pt x="45" y="2"/>
                  </a:cubicBezTo>
                  <a:cubicBezTo>
                    <a:pt x="49" y="3"/>
                    <a:pt x="53" y="6"/>
                    <a:pt x="57" y="9"/>
                  </a:cubicBezTo>
                  <a:cubicBezTo>
                    <a:pt x="60" y="13"/>
                    <a:pt x="62" y="17"/>
                    <a:pt x="63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2" y="18"/>
                    <a:pt x="50" y="15"/>
                    <a:pt x="47" y="12"/>
                  </a:cubicBezTo>
                  <a:cubicBezTo>
                    <a:pt x="43" y="10"/>
                    <a:pt x="39" y="9"/>
                    <a:pt x="34" y="9"/>
                  </a:cubicBezTo>
                  <a:cubicBezTo>
                    <a:pt x="33" y="9"/>
                    <a:pt x="33" y="9"/>
                    <a:pt x="31" y="9"/>
                  </a:cubicBezTo>
                  <a:cubicBezTo>
                    <a:pt x="30" y="9"/>
                    <a:pt x="29" y="9"/>
                    <a:pt x="29" y="9"/>
                  </a:cubicBezTo>
                  <a:cubicBezTo>
                    <a:pt x="25" y="10"/>
                    <a:pt x="22" y="11"/>
                    <a:pt x="19" y="14"/>
                  </a:cubicBezTo>
                  <a:cubicBezTo>
                    <a:pt x="16" y="16"/>
                    <a:pt x="14" y="19"/>
                    <a:pt x="12" y="23"/>
                  </a:cubicBezTo>
                  <a:cubicBezTo>
                    <a:pt x="11" y="27"/>
                    <a:pt x="10" y="32"/>
                    <a:pt x="10" y="37"/>
                  </a:cubicBezTo>
                  <a:cubicBezTo>
                    <a:pt x="10" y="42"/>
                    <a:pt x="11" y="47"/>
                    <a:pt x="12" y="51"/>
                  </a:cubicBezTo>
                  <a:cubicBezTo>
                    <a:pt x="13" y="54"/>
                    <a:pt x="15" y="58"/>
                    <a:pt x="17" y="60"/>
                  </a:cubicBezTo>
                  <a:cubicBezTo>
                    <a:pt x="19" y="62"/>
                    <a:pt x="21" y="64"/>
                    <a:pt x="23" y="65"/>
                  </a:cubicBezTo>
                  <a:cubicBezTo>
                    <a:pt x="26" y="67"/>
                    <a:pt x="29" y="67"/>
                    <a:pt x="32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9" y="67"/>
                    <a:pt x="44" y="65"/>
                    <a:pt x="47" y="62"/>
                  </a:cubicBezTo>
                  <a:cubicBezTo>
                    <a:pt x="51" y="58"/>
                    <a:pt x="53" y="53"/>
                    <a:pt x="54" y="47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3" y="53"/>
                    <a:pt x="62" y="57"/>
                    <a:pt x="59" y="62"/>
                  </a:cubicBezTo>
                  <a:cubicBezTo>
                    <a:pt x="56" y="66"/>
                    <a:pt x="53" y="69"/>
                    <a:pt x="48" y="72"/>
                  </a:cubicBezTo>
                  <a:cubicBezTo>
                    <a:pt x="44" y="74"/>
                    <a:pt x="39" y="76"/>
                    <a:pt x="33" y="76"/>
                  </a:cubicBezTo>
                  <a:cubicBezTo>
                    <a:pt x="27" y="76"/>
                    <a:pt x="23" y="75"/>
                    <a:pt x="18" y="73"/>
                  </a:cubicBezTo>
                  <a:cubicBezTo>
                    <a:pt x="14" y="71"/>
                    <a:pt x="11" y="68"/>
                    <a:pt x="8" y="65"/>
                  </a:cubicBezTo>
                  <a:cubicBezTo>
                    <a:pt x="6" y="61"/>
                    <a:pt x="4" y="57"/>
                    <a:pt x="2" y="53"/>
                  </a:cubicBezTo>
                  <a:cubicBezTo>
                    <a:pt x="1" y="49"/>
                    <a:pt x="0" y="44"/>
                    <a:pt x="0" y="38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ea typeface="ＭＳ Ｐゴシック" pitchFamily="-112" charset="-128"/>
              </a:endParaRPr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6486525" y="4616450"/>
              <a:ext cx="163513" cy="206375"/>
            </a:xfrm>
            <a:custGeom>
              <a:avLst/>
              <a:gdLst>
                <a:gd name="T0" fmla="*/ 87 w 103"/>
                <a:gd name="T1" fmla="*/ 55 h 130"/>
                <a:gd name="T2" fmla="*/ 87 w 103"/>
                <a:gd name="T3" fmla="*/ 0 h 130"/>
                <a:gd name="T4" fmla="*/ 103 w 103"/>
                <a:gd name="T5" fmla="*/ 0 h 130"/>
                <a:gd name="T6" fmla="*/ 103 w 103"/>
                <a:gd name="T7" fmla="*/ 130 h 130"/>
                <a:gd name="T8" fmla="*/ 87 w 103"/>
                <a:gd name="T9" fmla="*/ 130 h 130"/>
                <a:gd name="T10" fmla="*/ 87 w 103"/>
                <a:gd name="T11" fmla="*/ 69 h 130"/>
                <a:gd name="T12" fmla="*/ 18 w 103"/>
                <a:gd name="T13" fmla="*/ 69 h 130"/>
                <a:gd name="T14" fmla="*/ 18 w 103"/>
                <a:gd name="T15" fmla="*/ 130 h 130"/>
                <a:gd name="T16" fmla="*/ 0 w 103"/>
                <a:gd name="T17" fmla="*/ 130 h 130"/>
                <a:gd name="T18" fmla="*/ 0 w 103"/>
                <a:gd name="T19" fmla="*/ 0 h 130"/>
                <a:gd name="T20" fmla="*/ 18 w 103"/>
                <a:gd name="T21" fmla="*/ 0 h 130"/>
                <a:gd name="T22" fmla="*/ 18 w 103"/>
                <a:gd name="T23" fmla="*/ 55 h 130"/>
                <a:gd name="T24" fmla="*/ 87 w 103"/>
                <a:gd name="T25" fmla="*/ 5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130">
                  <a:moveTo>
                    <a:pt x="87" y="55"/>
                  </a:moveTo>
                  <a:lnTo>
                    <a:pt x="87" y="0"/>
                  </a:lnTo>
                  <a:lnTo>
                    <a:pt x="103" y="0"/>
                  </a:lnTo>
                  <a:lnTo>
                    <a:pt x="103" y="130"/>
                  </a:lnTo>
                  <a:lnTo>
                    <a:pt x="87" y="130"/>
                  </a:lnTo>
                  <a:lnTo>
                    <a:pt x="87" y="69"/>
                  </a:lnTo>
                  <a:lnTo>
                    <a:pt x="18" y="69"/>
                  </a:lnTo>
                  <a:lnTo>
                    <a:pt x="18" y="130"/>
                  </a:lnTo>
                  <a:lnTo>
                    <a:pt x="0" y="13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55"/>
                  </a:lnTo>
                  <a:lnTo>
                    <a:pt x="87" y="5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ea typeface="ＭＳ Ｐゴシック" pitchFamily="-112" charset="-128"/>
              </a:endParaRPr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6704013" y="4616450"/>
              <a:ext cx="165100" cy="206375"/>
            </a:xfrm>
            <a:custGeom>
              <a:avLst/>
              <a:gdLst>
                <a:gd name="T0" fmla="*/ 86 w 104"/>
                <a:gd name="T1" fmla="*/ 105 h 130"/>
                <a:gd name="T2" fmla="*/ 86 w 104"/>
                <a:gd name="T3" fmla="*/ 0 h 130"/>
                <a:gd name="T4" fmla="*/ 104 w 104"/>
                <a:gd name="T5" fmla="*/ 0 h 130"/>
                <a:gd name="T6" fmla="*/ 104 w 104"/>
                <a:gd name="T7" fmla="*/ 130 h 130"/>
                <a:gd name="T8" fmla="*/ 85 w 104"/>
                <a:gd name="T9" fmla="*/ 130 h 130"/>
                <a:gd name="T10" fmla="*/ 18 w 104"/>
                <a:gd name="T11" fmla="*/ 26 h 130"/>
                <a:gd name="T12" fmla="*/ 18 w 104"/>
                <a:gd name="T13" fmla="*/ 130 h 130"/>
                <a:gd name="T14" fmla="*/ 0 w 104"/>
                <a:gd name="T15" fmla="*/ 130 h 130"/>
                <a:gd name="T16" fmla="*/ 0 w 104"/>
                <a:gd name="T17" fmla="*/ 0 h 130"/>
                <a:gd name="T18" fmla="*/ 22 w 104"/>
                <a:gd name="T19" fmla="*/ 0 h 130"/>
                <a:gd name="T20" fmla="*/ 86 w 104"/>
                <a:gd name="T21" fmla="*/ 10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0">
                  <a:moveTo>
                    <a:pt x="86" y="105"/>
                  </a:moveTo>
                  <a:lnTo>
                    <a:pt x="86" y="0"/>
                  </a:lnTo>
                  <a:lnTo>
                    <a:pt x="104" y="0"/>
                  </a:lnTo>
                  <a:lnTo>
                    <a:pt x="104" y="130"/>
                  </a:lnTo>
                  <a:lnTo>
                    <a:pt x="85" y="130"/>
                  </a:lnTo>
                  <a:lnTo>
                    <a:pt x="18" y="26"/>
                  </a:lnTo>
                  <a:lnTo>
                    <a:pt x="18" y="130"/>
                  </a:lnTo>
                  <a:lnTo>
                    <a:pt x="0" y="130"/>
                  </a:lnTo>
                  <a:lnTo>
                    <a:pt x="0" y="0"/>
                  </a:lnTo>
                  <a:lnTo>
                    <a:pt x="22" y="0"/>
                  </a:lnTo>
                  <a:lnTo>
                    <a:pt x="86" y="10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ea typeface="ＭＳ Ｐゴシック" pitchFamily="-112" charset="-128"/>
              </a:endParaRPr>
            </a:p>
          </p:txBody>
        </p:sp>
        <p:sp>
          <p:nvSpPr>
            <p:cNvPr id="32" name="Freeform 31"/>
            <p:cNvSpPr>
              <a:spLocks noEditPoints="1"/>
            </p:cNvSpPr>
            <p:nvPr userDrawn="1"/>
          </p:nvSpPr>
          <p:spPr bwMode="auto">
            <a:xfrm>
              <a:off x="6911975" y="4611688"/>
              <a:ext cx="200025" cy="217488"/>
            </a:xfrm>
            <a:custGeom>
              <a:avLst/>
              <a:gdLst>
                <a:gd name="T0" fmla="*/ 70 w 70"/>
                <a:gd name="T1" fmla="*/ 38 h 76"/>
                <a:gd name="T2" fmla="*/ 68 w 70"/>
                <a:gd name="T3" fmla="*/ 51 h 76"/>
                <a:gd name="T4" fmla="*/ 62 w 70"/>
                <a:gd name="T5" fmla="*/ 63 h 76"/>
                <a:gd name="T6" fmla="*/ 51 w 70"/>
                <a:gd name="T7" fmla="*/ 72 h 76"/>
                <a:gd name="T8" fmla="*/ 35 w 70"/>
                <a:gd name="T9" fmla="*/ 76 h 76"/>
                <a:gd name="T10" fmla="*/ 19 w 70"/>
                <a:gd name="T11" fmla="*/ 72 h 76"/>
                <a:gd name="T12" fmla="*/ 8 w 70"/>
                <a:gd name="T13" fmla="*/ 63 h 76"/>
                <a:gd name="T14" fmla="*/ 2 w 70"/>
                <a:gd name="T15" fmla="*/ 51 h 76"/>
                <a:gd name="T16" fmla="*/ 0 w 70"/>
                <a:gd name="T17" fmla="*/ 38 h 76"/>
                <a:gd name="T18" fmla="*/ 2 w 70"/>
                <a:gd name="T19" fmla="*/ 25 h 76"/>
                <a:gd name="T20" fmla="*/ 8 w 70"/>
                <a:gd name="T21" fmla="*/ 13 h 76"/>
                <a:gd name="T22" fmla="*/ 19 w 70"/>
                <a:gd name="T23" fmla="*/ 3 h 76"/>
                <a:gd name="T24" fmla="*/ 35 w 70"/>
                <a:gd name="T25" fmla="*/ 0 h 76"/>
                <a:gd name="T26" fmla="*/ 51 w 70"/>
                <a:gd name="T27" fmla="*/ 3 h 76"/>
                <a:gd name="T28" fmla="*/ 62 w 70"/>
                <a:gd name="T29" fmla="*/ 13 h 76"/>
                <a:gd name="T30" fmla="*/ 68 w 70"/>
                <a:gd name="T31" fmla="*/ 25 h 76"/>
                <a:gd name="T32" fmla="*/ 70 w 70"/>
                <a:gd name="T33" fmla="*/ 38 h 76"/>
                <a:gd name="T34" fmla="*/ 60 w 70"/>
                <a:gd name="T35" fmla="*/ 38 h 76"/>
                <a:gd name="T36" fmla="*/ 57 w 70"/>
                <a:gd name="T37" fmla="*/ 23 h 76"/>
                <a:gd name="T38" fmla="*/ 48 w 70"/>
                <a:gd name="T39" fmla="*/ 12 h 76"/>
                <a:gd name="T40" fmla="*/ 35 w 70"/>
                <a:gd name="T41" fmla="*/ 9 h 76"/>
                <a:gd name="T42" fmla="*/ 22 w 70"/>
                <a:gd name="T43" fmla="*/ 12 h 76"/>
                <a:gd name="T44" fmla="*/ 13 w 70"/>
                <a:gd name="T45" fmla="*/ 23 h 76"/>
                <a:gd name="T46" fmla="*/ 10 w 70"/>
                <a:gd name="T47" fmla="*/ 38 h 76"/>
                <a:gd name="T48" fmla="*/ 13 w 70"/>
                <a:gd name="T49" fmla="*/ 53 h 76"/>
                <a:gd name="T50" fmla="*/ 22 w 70"/>
                <a:gd name="T51" fmla="*/ 63 h 76"/>
                <a:gd name="T52" fmla="*/ 35 w 70"/>
                <a:gd name="T53" fmla="*/ 67 h 76"/>
                <a:gd name="T54" fmla="*/ 48 w 70"/>
                <a:gd name="T55" fmla="*/ 63 h 76"/>
                <a:gd name="T56" fmla="*/ 57 w 70"/>
                <a:gd name="T57" fmla="*/ 53 h 76"/>
                <a:gd name="T58" fmla="*/ 60 w 70"/>
                <a:gd name="T59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0" h="76">
                  <a:moveTo>
                    <a:pt x="70" y="38"/>
                  </a:moveTo>
                  <a:cubicBezTo>
                    <a:pt x="70" y="42"/>
                    <a:pt x="69" y="46"/>
                    <a:pt x="68" y="51"/>
                  </a:cubicBezTo>
                  <a:cubicBezTo>
                    <a:pt x="67" y="55"/>
                    <a:pt x="65" y="59"/>
                    <a:pt x="62" y="63"/>
                  </a:cubicBezTo>
                  <a:cubicBezTo>
                    <a:pt x="60" y="67"/>
                    <a:pt x="56" y="70"/>
                    <a:pt x="51" y="72"/>
                  </a:cubicBezTo>
                  <a:cubicBezTo>
                    <a:pt x="47" y="74"/>
                    <a:pt x="41" y="76"/>
                    <a:pt x="35" y="76"/>
                  </a:cubicBezTo>
                  <a:cubicBezTo>
                    <a:pt x="29" y="76"/>
                    <a:pt x="23" y="74"/>
                    <a:pt x="19" y="72"/>
                  </a:cubicBezTo>
                  <a:cubicBezTo>
                    <a:pt x="14" y="70"/>
                    <a:pt x="10" y="67"/>
                    <a:pt x="8" y="63"/>
                  </a:cubicBezTo>
                  <a:cubicBezTo>
                    <a:pt x="5" y="59"/>
                    <a:pt x="3" y="55"/>
                    <a:pt x="2" y="51"/>
                  </a:cubicBezTo>
                  <a:cubicBezTo>
                    <a:pt x="1" y="46"/>
                    <a:pt x="0" y="42"/>
                    <a:pt x="0" y="38"/>
                  </a:cubicBezTo>
                  <a:cubicBezTo>
                    <a:pt x="0" y="33"/>
                    <a:pt x="1" y="29"/>
                    <a:pt x="2" y="25"/>
                  </a:cubicBezTo>
                  <a:cubicBezTo>
                    <a:pt x="3" y="20"/>
                    <a:pt x="5" y="16"/>
                    <a:pt x="8" y="13"/>
                  </a:cubicBezTo>
                  <a:cubicBezTo>
                    <a:pt x="10" y="9"/>
                    <a:pt x="14" y="6"/>
                    <a:pt x="19" y="3"/>
                  </a:cubicBezTo>
                  <a:cubicBezTo>
                    <a:pt x="23" y="1"/>
                    <a:pt x="29" y="0"/>
                    <a:pt x="35" y="0"/>
                  </a:cubicBezTo>
                  <a:cubicBezTo>
                    <a:pt x="41" y="0"/>
                    <a:pt x="47" y="1"/>
                    <a:pt x="51" y="3"/>
                  </a:cubicBezTo>
                  <a:cubicBezTo>
                    <a:pt x="56" y="6"/>
                    <a:pt x="60" y="9"/>
                    <a:pt x="62" y="13"/>
                  </a:cubicBezTo>
                  <a:cubicBezTo>
                    <a:pt x="65" y="16"/>
                    <a:pt x="67" y="20"/>
                    <a:pt x="68" y="25"/>
                  </a:cubicBezTo>
                  <a:cubicBezTo>
                    <a:pt x="69" y="29"/>
                    <a:pt x="70" y="33"/>
                    <a:pt x="70" y="38"/>
                  </a:cubicBezTo>
                  <a:close/>
                  <a:moveTo>
                    <a:pt x="60" y="38"/>
                  </a:moveTo>
                  <a:cubicBezTo>
                    <a:pt x="60" y="32"/>
                    <a:pt x="59" y="27"/>
                    <a:pt x="57" y="23"/>
                  </a:cubicBezTo>
                  <a:cubicBezTo>
                    <a:pt x="55" y="18"/>
                    <a:pt x="52" y="15"/>
                    <a:pt x="48" y="12"/>
                  </a:cubicBezTo>
                  <a:cubicBezTo>
                    <a:pt x="45" y="10"/>
                    <a:pt x="40" y="9"/>
                    <a:pt x="35" y="9"/>
                  </a:cubicBezTo>
                  <a:cubicBezTo>
                    <a:pt x="30" y="9"/>
                    <a:pt x="25" y="10"/>
                    <a:pt x="22" y="12"/>
                  </a:cubicBezTo>
                  <a:cubicBezTo>
                    <a:pt x="18" y="15"/>
                    <a:pt x="15" y="18"/>
                    <a:pt x="13" y="23"/>
                  </a:cubicBezTo>
                  <a:cubicBezTo>
                    <a:pt x="11" y="27"/>
                    <a:pt x="10" y="32"/>
                    <a:pt x="10" y="38"/>
                  </a:cubicBezTo>
                  <a:cubicBezTo>
                    <a:pt x="10" y="43"/>
                    <a:pt x="11" y="48"/>
                    <a:pt x="13" y="53"/>
                  </a:cubicBezTo>
                  <a:cubicBezTo>
                    <a:pt x="15" y="57"/>
                    <a:pt x="18" y="61"/>
                    <a:pt x="22" y="63"/>
                  </a:cubicBezTo>
                  <a:cubicBezTo>
                    <a:pt x="25" y="66"/>
                    <a:pt x="30" y="67"/>
                    <a:pt x="35" y="67"/>
                  </a:cubicBezTo>
                  <a:cubicBezTo>
                    <a:pt x="40" y="67"/>
                    <a:pt x="45" y="66"/>
                    <a:pt x="48" y="63"/>
                  </a:cubicBezTo>
                  <a:cubicBezTo>
                    <a:pt x="52" y="61"/>
                    <a:pt x="55" y="57"/>
                    <a:pt x="57" y="53"/>
                  </a:cubicBezTo>
                  <a:cubicBezTo>
                    <a:pt x="59" y="48"/>
                    <a:pt x="60" y="43"/>
                    <a:pt x="60" y="38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ea typeface="ＭＳ Ｐゴシック" pitchFamily="-112" charset="-128"/>
              </a:endParaRPr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7154863" y="4616450"/>
              <a:ext cx="131763" cy="206375"/>
            </a:xfrm>
            <a:custGeom>
              <a:avLst/>
              <a:gdLst>
                <a:gd name="T0" fmla="*/ 18 w 83"/>
                <a:gd name="T1" fmla="*/ 0 h 130"/>
                <a:gd name="T2" fmla="*/ 18 w 83"/>
                <a:gd name="T3" fmla="*/ 114 h 130"/>
                <a:gd name="T4" fmla="*/ 83 w 83"/>
                <a:gd name="T5" fmla="*/ 114 h 130"/>
                <a:gd name="T6" fmla="*/ 83 w 83"/>
                <a:gd name="T7" fmla="*/ 130 h 130"/>
                <a:gd name="T8" fmla="*/ 0 w 83"/>
                <a:gd name="T9" fmla="*/ 130 h 130"/>
                <a:gd name="T10" fmla="*/ 0 w 83"/>
                <a:gd name="T11" fmla="*/ 0 h 130"/>
                <a:gd name="T12" fmla="*/ 18 w 83"/>
                <a:gd name="T1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30">
                  <a:moveTo>
                    <a:pt x="18" y="0"/>
                  </a:moveTo>
                  <a:lnTo>
                    <a:pt x="18" y="114"/>
                  </a:lnTo>
                  <a:lnTo>
                    <a:pt x="83" y="114"/>
                  </a:lnTo>
                  <a:lnTo>
                    <a:pt x="83" y="130"/>
                  </a:lnTo>
                  <a:lnTo>
                    <a:pt x="0" y="13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ea typeface="ＭＳ Ｐゴシック" pitchFamily="-112" charset="-128"/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 userDrawn="1"/>
          </p:nvSpPr>
          <p:spPr bwMode="auto">
            <a:xfrm>
              <a:off x="7315200" y="4611688"/>
              <a:ext cx="200025" cy="217488"/>
            </a:xfrm>
            <a:custGeom>
              <a:avLst/>
              <a:gdLst>
                <a:gd name="T0" fmla="*/ 70 w 70"/>
                <a:gd name="T1" fmla="*/ 38 h 76"/>
                <a:gd name="T2" fmla="*/ 68 w 70"/>
                <a:gd name="T3" fmla="*/ 51 h 76"/>
                <a:gd name="T4" fmla="*/ 62 w 70"/>
                <a:gd name="T5" fmla="*/ 63 h 76"/>
                <a:gd name="T6" fmla="*/ 52 w 70"/>
                <a:gd name="T7" fmla="*/ 72 h 76"/>
                <a:gd name="T8" fmla="*/ 35 w 70"/>
                <a:gd name="T9" fmla="*/ 76 h 76"/>
                <a:gd name="T10" fmla="*/ 19 w 70"/>
                <a:gd name="T11" fmla="*/ 72 h 76"/>
                <a:gd name="T12" fmla="*/ 8 w 70"/>
                <a:gd name="T13" fmla="*/ 63 h 76"/>
                <a:gd name="T14" fmla="*/ 2 w 70"/>
                <a:gd name="T15" fmla="*/ 51 h 76"/>
                <a:gd name="T16" fmla="*/ 0 w 70"/>
                <a:gd name="T17" fmla="*/ 38 h 76"/>
                <a:gd name="T18" fmla="*/ 2 w 70"/>
                <a:gd name="T19" fmla="*/ 25 h 76"/>
                <a:gd name="T20" fmla="*/ 8 w 70"/>
                <a:gd name="T21" fmla="*/ 13 h 76"/>
                <a:gd name="T22" fmla="*/ 19 w 70"/>
                <a:gd name="T23" fmla="*/ 3 h 76"/>
                <a:gd name="T24" fmla="*/ 35 w 70"/>
                <a:gd name="T25" fmla="*/ 0 h 76"/>
                <a:gd name="T26" fmla="*/ 52 w 70"/>
                <a:gd name="T27" fmla="*/ 3 h 76"/>
                <a:gd name="T28" fmla="*/ 62 w 70"/>
                <a:gd name="T29" fmla="*/ 13 h 76"/>
                <a:gd name="T30" fmla="*/ 68 w 70"/>
                <a:gd name="T31" fmla="*/ 25 h 76"/>
                <a:gd name="T32" fmla="*/ 70 w 70"/>
                <a:gd name="T33" fmla="*/ 38 h 76"/>
                <a:gd name="T34" fmla="*/ 60 w 70"/>
                <a:gd name="T35" fmla="*/ 38 h 76"/>
                <a:gd name="T36" fmla="*/ 57 w 70"/>
                <a:gd name="T37" fmla="*/ 23 h 76"/>
                <a:gd name="T38" fmla="*/ 49 w 70"/>
                <a:gd name="T39" fmla="*/ 12 h 76"/>
                <a:gd name="T40" fmla="*/ 35 w 70"/>
                <a:gd name="T41" fmla="*/ 9 h 76"/>
                <a:gd name="T42" fmla="*/ 22 w 70"/>
                <a:gd name="T43" fmla="*/ 12 h 76"/>
                <a:gd name="T44" fmla="*/ 13 w 70"/>
                <a:gd name="T45" fmla="*/ 23 h 76"/>
                <a:gd name="T46" fmla="*/ 10 w 70"/>
                <a:gd name="T47" fmla="*/ 38 h 76"/>
                <a:gd name="T48" fmla="*/ 13 w 70"/>
                <a:gd name="T49" fmla="*/ 53 h 76"/>
                <a:gd name="T50" fmla="*/ 22 w 70"/>
                <a:gd name="T51" fmla="*/ 63 h 76"/>
                <a:gd name="T52" fmla="*/ 35 w 70"/>
                <a:gd name="T53" fmla="*/ 67 h 76"/>
                <a:gd name="T54" fmla="*/ 49 w 70"/>
                <a:gd name="T55" fmla="*/ 63 h 76"/>
                <a:gd name="T56" fmla="*/ 57 w 70"/>
                <a:gd name="T57" fmla="*/ 53 h 76"/>
                <a:gd name="T58" fmla="*/ 60 w 70"/>
                <a:gd name="T59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0" h="76">
                  <a:moveTo>
                    <a:pt x="70" y="38"/>
                  </a:moveTo>
                  <a:cubicBezTo>
                    <a:pt x="70" y="42"/>
                    <a:pt x="70" y="46"/>
                    <a:pt x="68" y="51"/>
                  </a:cubicBezTo>
                  <a:cubicBezTo>
                    <a:pt x="67" y="55"/>
                    <a:pt x="65" y="59"/>
                    <a:pt x="62" y="63"/>
                  </a:cubicBezTo>
                  <a:cubicBezTo>
                    <a:pt x="60" y="67"/>
                    <a:pt x="56" y="70"/>
                    <a:pt x="52" y="72"/>
                  </a:cubicBezTo>
                  <a:cubicBezTo>
                    <a:pt x="47" y="74"/>
                    <a:pt x="42" y="76"/>
                    <a:pt x="35" y="76"/>
                  </a:cubicBezTo>
                  <a:cubicBezTo>
                    <a:pt x="29" y="76"/>
                    <a:pt x="23" y="74"/>
                    <a:pt x="19" y="72"/>
                  </a:cubicBezTo>
                  <a:cubicBezTo>
                    <a:pt x="14" y="70"/>
                    <a:pt x="11" y="67"/>
                    <a:pt x="8" y="63"/>
                  </a:cubicBezTo>
                  <a:cubicBezTo>
                    <a:pt x="5" y="59"/>
                    <a:pt x="3" y="55"/>
                    <a:pt x="2" y="51"/>
                  </a:cubicBezTo>
                  <a:cubicBezTo>
                    <a:pt x="1" y="46"/>
                    <a:pt x="0" y="42"/>
                    <a:pt x="0" y="38"/>
                  </a:cubicBezTo>
                  <a:cubicBezTo>
                    <a:pt x="0" y="33"/>
                    <a:pt x="1" y="29"/>
                    <a:pt x="2" y="25"/>
                  </a:cubicBezTo>
                  <a:cubicBezTo>
                    <a:pt x="3" y="20"/>
                    <a:pt x="5" y="16"/>
                    <a:pt x="8" y="13"/>
                  </a:cubicBezTo>
                  <a:cubicBezTo>
                    <a:pt x="11" y="9"/>
                    <a:pt x="14" y="6"/>
                    <a:pt x="19" y="3"/>
                  </a:cubicBezTo>
                  <a:cubicBezTo>
                    <a:pt x="23" y="1"/>
                    <a:pt x="29" y="0"/>
                    <a:pt x="35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6"/>
                    <a:pt x="60" y="9"/>
                    <a:pt x="62" y="13"/>
                  </a:cubicBezTo>
                  <a:cubicBezTo>
                    <a:pt x="65" y="16"/>
                    <a:pt x="67" y="20"/>
                    <a:pt x="68" y="25"/>
                  </a:cubicBezTo>
                  <a:cubicBezTo>
                    <a:pt x="70" y="29"/>
                    <a:pt x="70" y="33"/>
                    <a:pt x="70" y="38"/>
                  </a:cubicBezTo>
                  <a:close/>
                  <a:moveTo>
                    <a:pt x="60" y="38"/>
                  </a:moveTo>
                  <a:cubicBezTo>
                    <a:pt x="60" y="32"/>
                    <a:pt x="59" y="27"/>
                    <a:pt x="57" y="23"/>
                  </a:cubicBezTo>
                  <a:cubicBezTo>
                    <a:pt x="55" y="18"/>
                    <a:pt x="52" y="15"/>
                    <a:pt x="49" y="12"/>
                  </a:cubicBezTo>
                  <a:cubicBezTo>
                    <a:pt x="45" y="10"/>
                    <a:pt x="40" y="9"/>
                    <a:pt x="35" y="9"/>
                  </a:cubicBezTo>
                  <a:cubicBezTo>
                    <a:pt x="30" y="9"/>
                    <a:pt x="26" y="10"/>
                    <a:pt x="22" y="12"/>
                  </a:cubicBezTo>
                  <a:cubicBezTo>
                    <a:pt x="18" y="15"/>
                    <a:pt x="15" y="18"/>
                    <a:pt x="13" y="23"/>
                  </a:cubicBezTo>
                  <a:cubicBezTo>
                    <a:pt x="11" y="27"/>
                    <a:pt x="10" y="32"/>
                    <a:pt x="10" y="38"/>
                  </a:cubicBezTo>
                  <a:cubicBezTo>
                    <a:pt x="10" y="43"/>
                    <a:pt x="11" y="48"/>
                    <a:pt x="13" y="53"/>
                  </a:cubicBezTo>
                  <a:cubicBezTo>
                    <a:pt x="15" y="57"/>
                    <a:pt x="18" y="61"/>
                    <a:pt x="22" y="63"/>
                  </a:cubicBezTo>
                  <a:cubicBezTo>
                    <a:pt x="26" y="66"/>
                    <a:pt x="30" y="67"/>
                    <a:pt x="35" y="67"/>
                  </a:cubicBezTo>
                  <a:cubicBezTo>
                    <a:pt x="40" y="67"/>
                    <a:pt x="45" y="66"/>
                    <a:pt x="49" y="63"/>
                  </a:cubicBezTo>
                  <a:cubicBezTo>
                    <a:pt x="52" y="61"/>
                    <a:pt x="55" y="57"/>
                    <a:pt x="57" y="53"/>
                  </a:cubicBezTo>
                  <a:cubicBezTo>
                    <a:pt x="59" y="48"/>
                    <a:pt x="60" y="43"/>
                    <a:pt x="60" y="38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ea typeface="ＭＳ Ｐゴシック" pitchFamily="-112" charset="-128"/>
              </a:endParaRPr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7551738" y="4611688"/>
              <a:ext cx="185738" cy="217488"/>
            </a:xfrm>
            <a:custGeom>
              <a:avLst/>
              <a:gdLst>
                <a:gd name="T0" fmla="*/ 34 w 65"/>
                <a:gd name="T1" fmla="*/ 43 h 76"/>
                <a:gd name="T2" fmla="*/ 34 w 65"/>
                <a:gd name="T3" fmla="*/ 35 h 76"/>
                <a:gd name="T4" fmla="*/ 65 w 65"/>
                <a:gd name="T5" fmla="*/ 35 h 76"/>
                <a:gd name="T6" fmla="*/ 65 w 65"/>
                <a:gd name="T7" fmla="*/ 74 h 76"/>
                <a:gd name="T8" fmla="*/ 59 w 65"/>
                <a:gd name="T9" fmla="*/ 74 h 76"/>
                <a:gd name="T10" fmla="*/ 57 w 65"/>
                <a:gd name="T11" fmla="*/ 64 h 76"/>
                <a:gd name="T12" fmla="*/ 51 w 65"/>
                <a:gd name="T13" fmla="*/ 70 h 76"/>
                <a:gd name="T14" fmla="*/ 42 w 65"/>
                <a:gd name="T15" fmla="*/ 74 h 76"/>
                <a:gd name="T16" fmla="*/ 33 w 65"/>
                <a:gd name="T17" fmla="*/ 76 h 76"/>
                <a:gd name="T18" fmla="*/ 18 w 65"/>
                <a:gd name="T19" fmla="*/ 73 h 76"/>
                <a:gd name="T20" fmla="*/ 7 w 65"/>
                <a:gd name="T21" fmla="*/ 65 h 76"/>
                <a:gd name="T22" fmla="*/ 1 w 65"/>
                <a:gd name="T23" fmla="*/ 52 h 76"/>
                <a:gd name="T24" fmla="*/ 0 w 65"/>
                <a:gd name="T25" fmla="*/ 37 h 76"/>
                <a:gd name="T26" fmla="*/ 3 w 65"/>
                <a:gd name="T27" fmla="*/ 19 h 76"/>
                <a:gd name="T28" fmla="*/ 15 w 65"/>
                <a:gd name="T29" fmla="*/ 5 h 76"/>
                <a:gd name="T30" fmla="*/ 34 w 65"/>
                <a:gd name="T31" fmla="*/ 0 h 76"/>
                <a:gd name="T32" fmla="*/ 47 w 65"/>
                <a:gd name="T33" fmla="*/ 3 h 76"/>
                <a:gd name="T34" fmla="*/ 59 w 65"/>
                <a:gd name="T35" fmla="*/ 11 h 76"/>
                <a:gd name="T36" fmla="*/ 64 w 65"/>
                <a:gd name="T37" fmla="*/ 24 h 76"/>
                <a:gd name="T38" fmla="*/ 55 w 65"/>
                <a:gd name="T39" fmla="*/ 24 h 76"/>
                <a:gd name="T40" fmla="*/ 47 w 65"/>
                <a:gd name="T41" fmla="*/ 12 h 76"/>
                <a:gd name="T42" fmla="*/ 33 w 65"/>
                <a:gd name="T43" fmla="*/ 9 h 76"/>
                <a:gd name="T44" fmla="*/ 24 w 65"/>
                <a:gd name="T45" fmla="*/ 10 h 76"/>
                <a:gd name="T46" fmla="*/ 17 w 65"/>
                <a:gd name="T47" fmla="*/ 16 h 76"/>
                <a:gd name="T48" fmla="*/ 11 w 65"/>
                <a:gd name="T49" fmla="*/ 25 h 76"/>
                <a:gd name="T50" fmla="*/ 10 w 65"/>
                <a:gd name="T51" fmla="*/ 38 h 76"/>
                <a:gd name="T52" fmla="*/ 15 w 65"/>
                <a:gd name="T53" fmla="*/ 59 h 76"/>
                <a:gd name="T54" fmla="*/ 23 w 65"/>
                <a:gd name="T55" fmla="*/ 65 h 76"/>
                <a:gd name="T56" fmla="*/ 33 w 65"/>
                <a:gd name="T57" fmla="*/ 68 h 76"/>
                <a:gd name="T58" fmla="*/ 48 w 65"/>
                <a:gd name="T59" fmla="*/ 63 h 76"/>
                <a:gd name="T60" fmla="*/ 55 w 65"/>
                <a:gd name="T61" fmla="*/ 55 h 76"/>
                <a:gd name="T62" fmla="*/ 56 w 65"/>
                <a:gd name="T63" fmla="*/ 43 h 76"/>
                <a:gd name="T64" fmla="*/ 34 w 65"/>
                <a:gd name="T65" fmla="*/ 4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76">
                  <a:moveTo>
                    <a:pt x="34" y="43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5" y="67"/>
                    <a:pt x="53" y="69"/>
                    <a:pt x="51" y="70"/>
                  </a:cubicBezTo>
                  <a:cubicBezTo>
                    <a:pt x="48" y="72"/>
                    <a:pt x="45" y="73"/>
                    <a:pt x="42" y="74"/>
                  </a:cubicBezTo>
                  <a:cubicBezTo>
                    <a:pt x="39" y="75"/>
                    <a:pt x="36" y="76"/>
                    <a:pt x="33" y="76"/>
                  </a:cubicBezTo>
                  <a:cubicBezTo>
                    <a:pt x="27" y="76"/>
                    <a:pt x="22" y="75"/>
                    <a:pt x="18" y="73"/>
                  </a:cubicBezTo>
                  <a:cubicBezTo>
                    <a:pt x="13" y="71"/>
                    <a:pt x="10" y="68"/>
                    <a:pt x="7" y="65"/>
                  </a:cubicBezTo>
                  <a:cubicBezTo>
                    <a:pt x="4" y="61"/>
                    <a:pt x="3" y="57"/>
                    <a:pt x="1" y="52"/>
                  </a:cubicBezTo>
                  <a:cubicBezTo>
                    <a:pt x="0" y="48"/>
                    <a:pt x="0" y="43"/>
                    <a:pt x="0" y="37"/>
                  </a:cubicBezTo>
                  <a:cubicBezTo>
                    <a:pt x="0" y="31"/>
                    <a:pt x="1" y="25"/>
                    <a:pt x="3" y="19"/>
                  </a:cubicBezTo>
                  <a:cubicBezTo>
                    <a:pt x="6" y="14"/>
                    <a:pt x="10" y="9"/>
                    <a:pt x="15" y="5"/>
                  </a:cubicBezTo>
                  <a:cubicBezTo>
                    <a:pt x="20" y="2"/>
                    <a:pt x="26" y="0"/>
                    <a:pt x="34" y="0"/>
                  </a:cubicBezTo>
                  <a:cubicBezTo>
                    <a:pt x="38" y="0"/>
                    <a:pt x="43" y="1"/>
                    <a:pt x="47" y="3"/>
                  </a:cubicBezTo>
                  <a:cubicBezTo>
                    <a:pt x="52" y="4"/>
                    <a:pt x="56" y="7"/>
                    <a:pt x="59" y="11"/>
                  </a:cubicBezTo>
                  <a:cubicBezTo>
                    <a:pt x="62" y="14"/>
                    <a:pt x="63" y="18"/>
                    <a:pt x="64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3" y="18"/>
                    <a:pt x="51" y="14"/>
                    <a:pt x="47" y="12"/>
                  </a:cubicBezTo>
                  <a:cubicBezTo>
                    <a:pt x="43" y="10"/>
                    <a:pt x="38" y="9"/>
                    <a:pt x="33" y="9"/>
                  </a:cubicBezTo>
                  <a:cubicBezTo>
                    <a:pt x="30" y="9"/>
                    <a:pt x="27" y="9"/>
                    <a:pt x="24" y="10"/>
                  </a:cubicBezTo>
                  <a:cubicBezTo>
                    <a:pt x="21" y="12"/>
                    <a:pt x="19" y="14"/>
                    <a:pt x="17" y="16"/>
                  </a:cubicBezTo>
                  <a:cubicBezTo>
                    <a:pt x="14" y="19"/>
                    <a:pt x="13" y="22"/>
                    <a:pt x="11" y="25"/>
                  </a:cubicBezTo>
                  <a:cubicBezTo>
                    <a:pt x="10" y="29"/>
                    <a:pt x="10" y="33"/>
                    <a:pt x="10" y="38"/>
                  </a:cubicBezTo>
                  <a:cubicBezTo>
                    <a:pt x="10" y="47"/>
                    <a:pt x="11" y="54"/>
                    <a:pt x="15" y="59"/>
                  </a:cubicBezTo>
                  <a:cubicBezTo>
                    <a:pt x="17" y="62"/>
                    <a:pt x="20" y="64"/>
                    <a:pt x="23" y="65"/>
                  </a:cubicBezTo>
                  <a:cubicBezTo>
                    <a:pt x="26" y="67"/>
                    <a:pt x="30" y="68"/>
                    <a:pt x="33" y="68"/>
                  </a:cubicBezTo>
                  <a:cubicBezTo>
                    <a:pt x="39" y="68"/>
                    <a:pt x="44" y="66"/>
                    <a:pt x="48" y="63"/>
                  </a:cubicBezTo>
                  <a:cubicBezTo>
                    <a:pt x="51" y="60"/>
                    <a:pt x="53" y="58"/>
                    <a:pt x="55" y="55"/>
                  </a:cubicBezTo>
                  <a:cubicBezTo>
                    <a:pt x="56" y="51"/>
                    <a:pt x="56" y="48"/>
                    <a:pt x="56" y="43"/>
                  </a:cubicBezTo>
                  <a:lnTo>
                    <a:pt x="34" y="43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ea typeface="ＭＳ Ｐゴシック" pitchFamily="-112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7775575" y="4616450"/>
              <a:ext cx="182563" cy="206375"/>
            </a:xfrm>
            <a:custGeom>
              <a:avLst/>
              <a:gdLst>
                <a:gd name="T0" fmla="*/ 48 w 115"/>
                <a:gd name="T1" fmla="*/ 130 h 130"/>
                <a:gd name="T2" fmla="*/ 48 w 115"/>
                <a:gd name="T3" fmla="*/ 78 h 130"/>
                <a:gd name="T4" fmla="*/ 0 w 115"/>
                <a:gd name="T5" fmla="*/ 0 h 130"/>
                <a:gd name="T6" fmla="*/ 20 w 115"/>
                <a:gd name="T7" fmla="*/ 0 h 130"/>
                <a:gd name="T8" fmla="*/ 57 w 115"/>
                <a:gd name="T9" fmla="*/ 62 h 130"/>
                <a:gd name="T10" fmla="*/ 95 w 115"/>
                <a:gd name="T11" fmla="*/ 0 h 130"/>
                <a:gd name="T12" fmla="*/ 115 w 115"/>
                <a:gd name="T13" fmla="*/ 0 h 130"/>
                <a:gd name="T14" fmla="*/ 66 w 115"/>
                <a:gd name="T15" fmla="*/ 78 h 130"/>
                <a:gd name="T16" fmla="*/ 66 w 115"/>
                <a:gd name="T17" fmla="*/ 130 h 130"/>
                <a:gd name="T18" fmla="*/ 48 w 115"/>
                <a:gd name="T1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30">
                  <a:moveTo>
                    <a:pt x="48" y="130"/>
                  </a:moveTo>
                  <a:lnTo>
                    <a:pt x="48" y="78"/>
                  </a:lnTo>
                  <a:lnTo>
                    <a:pt x="0" y="0"/>
                  </a:lnTo>
                  <a:lnTo>
                    <a:pt x="20" y="0"/>
                  </a:lnTo>
                  <a:lnTo>
                    <a:pt x="57" y="62"/>
                  </a:lnTo>
                  <a:lnTo>
                    <a:pt x="95" y="0"/>
                  </a:lnTo>
                  <a:lnTo>
                    <a:pt x="115" y="0"/>
                  </a:lnTo>
                  <a:lnTo>
                    <a:pt x="66" y="78"/>
                  </a:lnTo>
                  <a:lnTo>
                    <a:pt x="66" y="130"/>
                  </a:lnTo>
                  <a:lnTo>
                    <a:pt x="48" y="13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ea typeface="ＭＳ Ｐゴシック" pitchFamily="-112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2041525" y="4344988"/>
              <a:ext cx="398463" cy="1017588"/>
            </a:xfrm>
            <a:custGeom>
              <a:avLst/>
              <a:gdLst>
                <a:gd name="T0" fmla="*/ 46 w 139"/>
                <a:gd name="T1" fmla="*/ 57 h 355"/>
                <a:gd name="T2" fmla="*/ 30 w 139"/>
                <a:gd name="T3" fmla="*/ 42 h 355"/>
                <a:gd name="T4" fmla="*/ 0 w 139"/>
                <a:gd name="T5" fmla="*/ 42 h 355"/>
                <a:gd name="T6" fmla="*/ 0 w 139"/>
                <a:gd name="T7" fmla="*/ 0 h 355"/>
                <a:gd name="T8" fmla="*/ 51 w 139"/>
                <a:gd name="T9" fmla="*/ 0 h 355"/>
                <a:gd name="T10" fmla="*/ 94 w 139"/>
                <a:gd name="T11" fmla="*/ 43 h 355"/>
                <a:gd name="T12" fmla="*/ 94 w 139"/>
                <a:gd name="T13" fmla="*/ 298 h 355"/>
                <a:gd name="T14" fmla="*/ 109 w 139"/>
                <a:gd name="T15" fmla="*/ 314 h 355"/>
                <a:gd name="T16" fmla="*/ 139 w 139"/>
                <a:gd name="T17" fmla="*/ 314 h 355"/>
                <a:gd name="T18" fmla="*/ 139 w 139"/>
                <a:gd name="T19" fmla="*/ 355 h 355"/>
                <a:gd name="T20" fmla="*/ 89 w 139"/>
                <a:gd name="T21" fmla="*/ 355 h 355"/>
                <a:gd name="T22" fmla="*/ 46 w 139"/>
                <a:gd name="T23" fmla="*/ 312 h 355"/>
                <a:gd name="T24" fmla="*/ 46 w 139"/>
                <a:gd name="T25" fmla="*/ 5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355">
                  <a:moveTo>
                    <a:pt x="46" y="57"/>
                  </a:moveTo>
                  <a:cubicBezTo>
                    <a:pt x="46" y="48"/>
                    <a:pt x="40" y="42"/>
                    <a:pt x="3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81" y="0"/>
                    <a:pt x="94" y="13"/>
                    <a:pt x="94" y="43"/>
                  </a:cubicBezTo>
                  <a:cubicBezTo>
                    <a:pt x="94" y="298"/>
                    <a:pt x="94" y="298"/>
                    <a:pt x="94" y="298"/>
                  </a:cubicBezTo>
                  <a:cubicBezTo>
                    <a:pt x="94" y="309"/>
                    <a:pt x="99" y="314"/>
                    <a:pt x="109" y="314"/>
                  </a:cubicBezTo>
                  <a:cubicBezTo>
                    <a:pt x="139" y="314"/>
                    <a:pt x="139" y="314"/>
                    <a:pt x="139" y="314"/>
                  </a:cubicBezTo>
                  <a:cubicBezTo>
                    <a:pt x="139" y="355"/>
                    <a:pt x="139" y="355"/>
                    <a:pt x="139" y="355"/>
                  </a:cubicBezTo>
                  <a:cubicBezTo>
                    <a:pt x="89" y="355"/>
                    <a:pt x="89" y="355"/>
                    <a:pt x="89" y="355"/>
                  </a:cubicBezTo>
                  <a:cubicBezTo>
                    <a:pt x="58" y="355"/>
                    <a:pt x="46" y="342"/>
                    <a:pt x="46" y="312"/>
                  </a:cubicBezTo>
                  <a:lnTo>
                    <a:pt x="46" y="57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ea typeface="ＭＳ Ｐゴシック" pitchFamily="-112" charset="-128"/>
              </a:endParaRPr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482850" y="4064000"/>
              <a:ext cx="544513" cy="1306513"/>
            </a:xfrm>
            <a:custGeom>
              <a:avLst/>
              <a:gdLst>
                <a:gd name="T0" fmla="*/ 47 w 191"/>
                <a:gd name="T1" fmla="*/ 139 h 456"/>
                <a:gd name="T2" fmla="*/ 0 w 191"/>
                <a:gd name="T3" fmla="*/ 139 h 456"/>
                <a:gd name="T4" fmla="*/ 0 w 191"/>
                <a:gd name="T5" fmla="*/ 98 h 456"/>
                <a:gd name="T6" fmla="*/ 47 w 191"/>
                <a:gd name="T7" fmla="*/ 98 h 456"/>
                <a:gd name="T8" fmla="*/ 47 w 191"/>
                <a:gd name="T9" fmla="*/ 0 h 456"/>
                <a:gd name="T10" fmla="*/ 95 w 191"/>
                <a:gd name="T11" fmla="*/ 0 h 456"/>
                <a:gd name="T12" fmla="*/ 95 w 191"/>
                <a:gd name="T13" fmla="*/ 98 h 456"/>
                <a:gd name="T14" fmla="*/ 183 w 191"/>
                <a:gd name="T15" fmla="*/ 98 h 456"/>
                <a:gd name="T16" fmla="*/ 183 w 191"/>
                <a:gd name="T17" fmla="*/ 139 h 456"/>
                <a:gd name="T18" fmla="*/ 95 w 191"/>
                <a:gd name="T19" fmla="*/ 139 h 456"/>
                <a:gd name="T20" fmla="*/ 95 w 191"/>
                <a:gd name="T21" fmla="*/ 319 h 456"/>
                <a:gd name="T22" fmla="*/ 174 w 191"/>
                <a:gd name="T23" fmla="*/ 413 h 456"/>
                <a:gd name="T24" fmla="*/ 191 w 191"/>
                <a:gd name="T25" fmla="*/ 412 h 456"/>
                <a:gd name="T26" fmla="*/ 191 w 191"/>
                <a:gd name="T27" fmla="*/ 455 h 456"/>
                <a:gd name="T28" fmla="*/ 170 w 191"/>
                <a:gd name="T29" fmla="*/ 456 h 456"/>
                <a:gd name="T30" fmla="*/ 47 w 191"/>
                <a:gd name="T31" fmla="*/ 324 h 456"/>
                <a:gd name="T32" fmla="*/ 47 w 191"/>
                <a:gd name="T33" fmla="*/ 139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1" h="456">
                  <a:moveTo>
                    <a:pt x="47" y="139"/>
                  </a:moveTo>
                  <a:cubicBezTo>
                    <a:pt x="0" y="139"/>
                    <a:pt x="0" y="139"/>
                    <a:pt x="0" y="13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98"/>
                    <a:pt x="95" y="98"/>
                    <a:pt x="95" y="98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83" y="139"/>
                    <a:pt x="183" y="139"/>
                    <a:pt x="183" y="139"/>
                  </a:cubicBezTo>
                  <a:cubicBezTo>
                    <a:pt x="95" y="139"/>
                    <a:pt x="95" y="139"/>
                    <a:pt x="95" y="139"/>
                  </a:cubicBezTo>
                  <a:cubicBezTo>
                    <a:pt x="95" y="319"/>
                    <a:pt x="95" y="319"/>
                    <a:pt x="95" y="319"/>
                  </a:cubicBezTo>
                  <a:cubicBezTo>
                    <a:pt x="95" y="402"/>
                    <a:pt x="147" y="413"/>
                    <a:pt x="174" y="413"/>
                  </a:cubicBezTo>
                  <a:cubicBezTo>
                    <a:pt x="184" y="413"/>
                    <a:pt x="191" y="412"/>
                    <a:pt x="191" y="412"/>
                  </a:cubicBezTo>
                  <a:cubicBezTo>
                    <a:pt x="191" y="455"/>
                    <a:pt x="191" y="455"/>
                    <a:pt x="191" y="455"/>
                  </a:cubicBezTo>
                  <a:cubicBezTo>
                    <a:pt x="191" y="455"/>
                    <a:pt x="182" y="456"/>
                    <a:pt x="170" y="456"/>
                  </a:cubicBezTo>
                  <a:cubicBezTo>
                    <a:pt x="129" y="456"/>
                    <a:pt x="47" y="443"/>
                    <a:pt x="47" y="324"/>
                  </a:cubicBezTo>
                  <a:lnTo>
                    <a:pt x="47" y="139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ea typeface="ＭＳ Ｐゴシック" pitchFamily="-112" charset="-128"/>
              </a:endParaRPr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139950" y="4064000"/>
              <a:ext cx="201613" cy="203200"/>
            </a:xfrm>
            <a:custGeom>
              <a:avLst/>
              <a:gdLst>
                <a:gd name="T0" fmla="*/ 59 w 71"/>
                <a:gd name="T1" fmla="*/ 13 h 71"/>
                <a:gd name="T2" fmla="*/ 59 w 71"/>
                <a:gd name="T3" fmla="*/ 59 h 71"/>
                <a:gd name="T4" fmla="*/ 13 w 71"/>
                <a:gd name="T5" fmla="*/ 59 h 71"/>
                <a:gd name="T6" fmla="*/ 13 w 71"/>
                <a:gd name="T7" fmla="*/ 13 h 71"/>
                <a:gd name="T8" fmla="*/ 59 w 71"/>
                <a:gd name="T9" fmla="*/ 1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59" y="13"/>
                  </a:moveTo>
                  <a:cubicBezTo>
                    <a:pt x="71" y="25"/>
                    <a:pt x="71" y="46"/>
                    <a:pt x="59" y="59"/>
                  </a:cubicBezTo>
                  <a:cubicBezTo>
                    <a:pt x="46" y="71"/>
                    <a:pt x="25" y="71"/>
                    <a:pt x="13" y="59"/>
                  </a:cubicBezTo>
                  <a:cubicBezTo>
                    <a:pt x="0" y="46"/>
                    <a:pt x="0" y="25"/>
                    <a:pt x="13" y="13"/>
                  </a:cubicBezTo>
                  <a:cubicBezTo>
                    <a:pt x="25" y="0"/>
                    <a:pt x="46" y="0"/>
                    <a:pt x="59" y="13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ea typeface="ＭＳ Ｐゴシック" pitchFamily="-112" charset="-128"/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 userDrawn="1"/>
          </p:nvSpPr>
          <p:spPr bwMode="auto">
            <a:xfrm>
              <a:off x="1225550" y="4497388"/>
              <a:ext cx="722313" cy="830263"/>
            </a:xfrm>
            <a:custGeom>
              <a:avLst/>
              <a:gdLst>
                <a:gd name="T0" fmla="*/ 455 w 455"/>
                <a:gd name="T1" fmla="*/ 523 h 523"/>
                <a:gd name="T2" fmla="*/ 347 w 455"/>
                <a:gd name="T3" fmla="*/ 523 h 523"/>
                <a:gd name="T4" fmla="*/ 347 w 455"/>
                <a:gd name="T5" fmla="*/ 0 h 523"/>
                <a:gd name="T6" fmla="*/ 455 w 455"/>
                <a:gd name="T7" fmla="*/ 0 h 523"/>
                <a:gd name="T8" fmla="*/ 455 w 455"/>
                <a:gd name="T9" fmla="*/ 523 h 523"/>
                <a:gd name="T10" fmla="*/ 173 w 455"/>
                <a:gd name="T11" fmla="*/ 523 h 523"/>
                <a:gd name="T12" fmla="*/ 281 w 455"/>
                <a:gd name="T13" fmla="*/ 523 h 523"/>
                <a:gd name="T14" fmla="*/ 281 w 455"/>
                <a:gd name="T15" fmla="*/ 108 h 523"/>
                <a:gd name="T16" fmla="*/ 173 w 455"/>
                <a:gd name="T17" fmla="*/ 108 h 523"/>
                <a:gd name="T18" fmla="*/ 173 w 455"/>
                <a:gd name="T19" fmla="*/ 523 h 523"/>
                <a:gd name="T20" fmla="*/ 108 w 455"/>
                <a:gd name="T21" fmla="*/ 216 h 523"/>
                <a:gd name="T22" fmla="*/ 0 w 455"/>
                <a:gd name="T23" fmla="*/ 216 h 523"/>
                <a:gd name="T24" fmla="*/ 0 w 455"/>
                <a:gd name="T25" fmla="*/ 523 h 523"/>
                <a:gd name="T26" fmla="*/ 108 w 455"/>
                <a:gd name="T27" fmla="*/ 523 h 523"/>
                <a:gd name="T28" fmla="*/ 108 w 455"/>
                <a:gd name="T29" fmla="*/ 21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5" h="523">
                  <a:moveTo>
                    <a:pt x="455" y="523"/>
                  </a:moveTo>
                  <a:lnTo>
                    <a:pt x="347" y="523"/>
                  </a:lnTo>
                  <a:lnTo>
                    <a:pt x="347" y="0"/>
                  </a:lnTo>
                  <a:lnTo>
                    <a:pt x="455" y="0"/>
                  </a:lnTo>
                  <a:lnTo>
                    <a:pt x="455" y="523"/>
                  </a:lnTo>
                  <a:close/>
                  <a:moveTo>
                    <a:pt x="173" y="523"/>
                  </a:moveTo>
                  <a:lnTo>
                    <a:pt x="281" y="523"/>
                  </a:lnTo>
                  <a:lnTo>
                    <a:pt x="281" y="108"/>
                  </a:lnTo>
                  <a:lnTo>
                    <a:pt x="173" y="108"/>
                  </a:lnTo>
                  <a:lnTo>
                    <a:pt x="173" y="523"/>
                  </a:lnTo>
                  <a:close/>
                  <a:moveTo>
                    <a:pt x="108" y="216"/>
                  </a:moveTo>
                  <a:lnTo>
                    <a:pt x="0" y="216"/>
                  </a:lnTo>
                  <a:lnTo>
                    <a:pt x="0" y="523"/>
                  </a:lnTo>
                  <a:lnTo>
                    <a:pt x="108" y="523"/>
                  </a:lnTo>
                  <a:lnTo>
                    <a:pt x="108" y="216"/>
                  </a:lnTo>
                  <a:close/>
                </a:path>
              </a:pathLst>
            </a:custGeom>
            <a:solidFill>
              <a:srgbClr val="4CA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ea typeface="ＭＳ Ｐゴシック" pitchFamily="-112" charset="-128"/>
              </a:endParaRPr>
            </a:p>
          </p:txBody>
        </p:sp>
        <p:sp>
          <p:nvSpPr>
            <p:cNvPr id="41" name="Line 34"/>
            <p:cNvSpPr>
              <a:spLocks noChangeShapeType="1"/>
            </p:cNvSpPr>
            <p:nvPr userDrawn="1"/>
          </p:nvSpPr>
          <p:spPr bwMode="auto">
            <a:xfrm flipV="1">
              <a:off x="3362325" y="3686175"/>
              <a:ext cx="0" cy="1958975"/>
            </a:xfrm>
            <a:prstGeom prst="line">
              <a:avLst/>
            </a:prstGeom>
            <a:noFill/>
            <a:ln w="12700" cap="flat">
              <a:solidFill>
                <a:srgbClr val="4A4A4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ea typeface="ＭＳ Ｐゴシック" pitchFamily="-112" charset="-128"/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7330" y="219456"/>
            <a:ext cx="4011421" cy="725680"/>
          </a:xfrm>
          <a:prstGeom prst="rect">
            <a:avLst/>
          </a:prstGeom>
        </p:spPr>
      </p:pic>
      <p:sp>
        <p:nvSpPr>
          <p:cNvPr id="4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08001" y="2476796"/>
            <a:ext cx="11176000" cy="655712"/>
          </a:xfrm>
        </p:spPr>
        <p:txBody>
          <a:bodyPr anchor="b"/>
          <a:lstStyle>
            <a:lvl1pPr algn="ctr" defTabSz="877888">
              <a:lnSpc>
                <a:spcPct val="100000"/>
              </a:lnSpc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08001" y="3227699"/>
            <a:ext cx="11175999" cy="430887"/>
          </a:xfrm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lang="en-US" sz="2800" b="1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508001" y="3753777"/>
            <a:ext cx="11175999" cy="307777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ctr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239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Blue Header and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286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51569" y="2594573"/>
            <a:ext cx="5040431" cy="3246765"/>
          </a:xfrm>
          <a:prstGeom prst="rect">
            <a:avLst/>
          </a:prstGeom>
          <a:solidFill>
            <a:srgbClr val="FFFFFF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61851" y="2737125"/>
            <a:ext cx="4625974" cy="296166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tIns="91440" bIns="91440" anchor="ctr">
            <a:norm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3000" kern="1200" cap="none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message here.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AC895-F598-4168-89AA-53841B232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74853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89851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White Header and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0" y="-7088"/>
            <a:ext cx="12192000" cy="6286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54763" y="2737125"/>
            <a:ext cx="4625974" cy="296166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tIns="91440" bIns="91440" anchor="ctr">
            <a:norm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3000" kern="1200" cap="none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message here.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B5AA1A-C1FF-4B63-9DA3-C913E87397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74853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2403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Blu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286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A6DCC5-4877-40C7-A5CA-38F29CCAD5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74853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6363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Whit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286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B1C976-236D-4BDB-B86F-53983B9790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74853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4795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286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54762" y="2737125"/>
            <a:ext cx="4625974" cy="296166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anchor="ctr">
            <a:norm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3000" kern="1200" cap="none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message here.</a:t>
            </a:r>
          </a:p>
        </p:txBody>
      </p:sp>
    </p:spTree>
    <p:extLst>
      <p:ext uri="{BB962C8B-B14F-4D97-AF65-F5344CB8AC3E}">
        <p14:creationId xmlns:p14="http://schemas.microsoft.com/office/powerpoint/2010/main" val="740376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60E2-4A59-41CF-9D25-3932C8732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109" y="2454765"/>
            <a:ext cx="10684021" cy="1081902"/>
          </a:xfrm>
          <a:prstGeom prst="rect">
            <a:avLst/>
          </a:prstGeom>
        </p:spPr>
        <p:txBody>
          <a:bodyPr/>
          <a:lstStyle>
            <a:lvl1pPr algn="ctr">
              <a:defRPr sz="4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755110" y="3536666"/>
            <a:ext cx="10684021" cy="6123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cap="none" baseline="0">
                <a:solidFill>
                  <a:srgbClr val="002F6C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Transition Subtitle</a:t>
            </a:r>
          </a:p>
        </p:txBody>
      </p:sp>
    </p:spTree>
    <p:extLst>
      <p:ext uri="{BB962C8B-B14F-4D97-AF65-F5344CB8AC3E}">
        <p14:creationId xmlns:p14="http://schemas.microsoft.com/office/powerpoint/2010/main" val="527688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54763" y="2737125"/>
            <a:ext cx="4625974" cy="29616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3000" kern="1200" cap="none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message here.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BD9DDB-A09A-4508-8684-E4BD4F1A45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74854"/>
            <a:ext cx="10515600" cy="836572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533399" y="1311425"/>
            <a:ext cx="6096000" cy="43873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aseline="0">
                <a:solidFill>
                  <a:srgbClr val="63666A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 marL="3657600" indent="0">
              <a:buNone/>
              <a:defRPr/>
            </a:lvl9pPr>
          </a:lstStyle>
          <a:p>
            <a:pPr lvl="0"/>
            <a:r>
              <a:rPr lang="en-US" dirty="0"/>
              <a:t>Click to enter text.</a:t>
            </a:r>
          </a:p>
        </p:txBody>
      </p:sp>
    </p:spTree>
    <p:extLst>
      <p:ext uri="{BB962C8B-B14F-4D97-AF65-F5344CB8AC3E}">
        <p14:creationId xmlns:p14="http://schemas.microsoft.com/office/powerpoint/2010/main" val="13451719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7068170" y="2737125"/>
            <a:ext cx="4625974" cy="29616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3000" kern="1200" cap="none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message here.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7302EB-4139-484D-A2C3-7376F118F1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74853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533399" y="1311425"/>
            <a:ext cx="6096000" cy="438736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rgbClr val="63666A"/>
                </a:solidFill>
              </a:defRPr>
            </a:lvl2pPr>
            <a:lvl3pPr>
              <a:defRPr sz="1400">
                <a:solidFill>
                  <a:srgbClr val="63666A"/>
                </a:solidFill>
              </a:defRPr>
            </a:lvl3pPr>
            <a:lvl4pPr>
              <a:defRPr sz="1400">
                <a:solidFill>
                  <a:srgbClr val="63666A"/>
                </a:solidFill>
              </a:defRPr>
            </a:lvl4pPr>
            <a:lvl5pPr>
              <a:defRPr sz="1400">
                <a:solidFill>
                  <a:srgbClr val="63666A"/>
                </a:solidFill>
              </a:defRPr>
            </a:lvl5pPr>
            <a:lvl6pPr>
              <a:defRPr sz="1400">
                <a:solidFill>
                  <a:srgbClr val="63666A"/>
                </a:solidFill>
              </a:defRPr>
            </a:lvl6pPr>
            <a:lvl7pPr>
              <a:defRPr sz="1400"/>
            </a:lvl7pPr>
            <a:lvl8pPr>
              <a:defRPr sz="1400"/>
            </a:lvl8pPr>
            <a:lvl9pPr marL="3657600" indent="0">
              <a:buNone/>
              <a:defRPr/>
            </a:lvl9pPr>
          </a:lstStyle>
          <a:p>
            <a:pPr lvl="0"/>
            <a:r>
              <a:rPr lang="en-US" dirty="0"/>
              <a:t>Click to enter bulleted text.</a:t>
            </a:r>
          </a:p>
        </p:txBody>
      </p:sp>
    </p:spTree>
    <p:extLst>
      <p:ext uri="{BB962C8B-B14F-4D97-AF65-F5344CB8AC3E}">
        <p14:creationId xmlns:p14="http://schemas.microsoft.com/office/powerpoint/2010/main" val="2435783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9B9DF0C-EC2E-470C-9E6C-6675A5570B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74853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3771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rgbClr val="002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90" y="2397012"/>
            <a:ext cx="8125218" cy="196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5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idx="10"/>
          </p:nvPr>
        </p:nvSpPr>
        <p:spPr bwMode="auto">
          <a:xfrm>
            <a:off x="406400" y="1066801"/>
            <a:ext cx="11379200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24035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6309360"/>
            <a:ext cx="12192000" cy="548640"/>
          </a:xfrm>
          <a:prstGeom prst="rect">
            <a:avLst/>
          </a:prstGeom>
          <a:solidFill>
            <a:srgbClr val="002F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n-US" sz="1799" kern="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116" y="6370886"/>
            <a:ext cx="1722797" cy="416342"/>
          </a:xfrm>
          <a:prstGeom prst="rect">
            <a:avLst/>
          </a:prstGeom>
        </p:spPr>
      </p:pic>
      <p:sp>
        <p:nvSpPr>
          <p:cNvPr id="9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353514"/>
            <a:ext cx="6618169" cy="5608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99" b="1" cap="all" baseline="0">
                <a:solidFill>
                  <a:srgbClr val="002F6C"/>
                </a:solidFill>
                <a:latin typeface="Agency FB" panose="020B0503020202020204" pitchFamily="34" charset="0"/>
              </a:defRPr>
            </a:lvl1pPr>
          </a:lstStyle>
          <a:p>
            <a:pPr lvl="0"/>
            <a:r>
              <a:rPr lang="en-US" dirty="0"/>
              <a:t>CLICK TO ENTER HEADER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7358797" y="2737125"/>
            <a:ext cx="4625974" cy="29616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3999" kern="1200" cap="all" baseline="0">
                <a:solidFill>
                  <a:srgbClr val="00A3E0"/>
                </a:solidFill>
                <a:latin typeface="Agency FB" panose="020B0503020202020204" pitchFamily="34" charset="0"/>
              </a:defRPr>
            </a:lvl1pPr>
          </a:lstStyle>
          <a:p>
            <a:pPr lvl="0"/>
            <a:r>
              <a:rPr lang="en-US" dirty="0"/>
              <a:t>ADD MESSAGE                HERE.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533399" y="1311425"/>
            <a:ext cx="6096001" cy="4387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99" baseline="0">
                <a:solidFill>
                  <a:srgbClr val="63666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enter text.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8693" y="6366997"/>
            <a:ext cx="4193946" cy="39374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FOOTER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364477" y="6471595"/>
            <a:ext cx="3463048" cy="28575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900" baseline="0">
                <a:solidFill>
                  <a:schemeClr val="bg1"/>
                </a:solidFill>
              </a:defRPr>
            </a:lvl1pPr>
            <a:lvl2pPr marL="457063" indent="0">
              <a:buFontTx/>
              <a:buNone/>
              <a:defRPr sz="1100">
                <a:solidFill>
                  <a:schemeClr val="bg1"/>
                </a:solidFill>
              </a:defRPr>
            </a:lvl2pPr>
            <a:lvl3pPr marL="914126" indent="0">
              <a:buFontTx/>
              <a:buNone/>
              <a:defRPr sz="1050">
                <a:solidFill>
                  <a:schemeClr val="bg1"/>
                </a:solidFill>
              </a:defRPr>
            </a:lvl3pPr>
            <a:lvl4pPr marL="1371189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828251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DOCUMENT PROTECTION GOES HERE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938319" y="6679359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26"/>
            <a:fld id="{38972BCE-16F5-4D67-83D9-5A3A28378B59}" type="slidenum">
              <a:rPr lang="en-US" sz="800" smtClean="0">
                <a:solidFill>
                  <a:prstClr val="white"/>
                </a:solidFill>
              </a:rPr>
              <a:pPr algn="ctr" defTabSz="914126"/>
              <a:t>‹#›</a:t>
            </a:fld>
            <a:endParaRPr lang="en-US" sz="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935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37F2FF-69C1-497F-A368-5AF73303CA26}"/>
              </a:ext>
            </a:extLst>
          </p:cNvPr>
          <p:cNvSpPr/>
          <p:nvPr userDrawn="1"/>
        </p:nvSpPr>
        <p:spPr>
          <a:xfrm>
            <a:off x="1" y="6237028"/>
            <a:ext cx="12192000" cy="641100"/>
          </a:xfrm>
          <a:prstGeom prst="rect">
            <a:avLst/>
          </a:prstGeom>
          <a:solidFill>
            <a:srgbClr val="002F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CE92F9-5048-4318-BCCE-E330FDB227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116" y="6370886"/>
            <a:ext cx="1722797" cy="416342"/>
          </a:xfrm>
          <a:prstGeom prst="rect">
            <a:avLst/>
          </a:prstGeom>
        </p:spPr>
      </p:pic>
      <p:sp>
        <p:nvSpPr>
          <p:cNvPr id="15" name="TextBox 14"/>
          <p:cNvSpPr txBox="1">
            <a:spLocks/>
          </p:cNvSpPr>
          <p:nvPr userDrawn="1"/>
        </p:nvSpPr>
        <p:spPr>
          <a:xfrm>
            <a:off x="139088" y="6437856"/>
            <a:ext cx="2743200" cy="28346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fld id="{D786C6C5-2413-4647-9CA5-D260BF876070}" type="slidenum">
              <a:rPr lang="en-US" sz="1100" b="0" smtClean="0">
                <a:solidFill>
                  <a:schemeClr val="bg1"/>
                </a:solidFill>
              </a:rPr>
              <a:t>‹#›</a:t>
            </a:fld>
            <a:endParaRPr lang="en-US" sz="1200" b="0" dirty="0">
              <a:solidFill>
                <a:schemeClr val="bg1"/>
              </a:solidFill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700EBA5-B2F7-426A-BBB3-D7D634C503AD}"/>
              </a:ext>
            </a:extLst>
          </p:cNvPr>
          <p:cNvSpPr txBox="1">
            <a:spLocks/>
          </p:cNvSpPr>
          <p:nvPr userDrawn="1"/>
        </p:nvSpPr>
        <p:spPr>
          <a:xfrm>
            <a:off x="4364477" y="6579883"/>
            <a:ext cx="3463048" cy="285750"/>
          </a:xfrm>
          <a:prstGeom prst="rect">
            <a:avLst/>
          </a:prstGeom>
        </p:spPr>
        <p:txBody>
          <a:bodyPr anchor="b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LOCKHEED MARTIN PROPRIETARY INFORMATION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3E18469-8A12-431C-9F14-F005158F1A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353514"/>
            <a:ext cx="6618169" cy="5608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99" b="1" cap="small" baseline="0">
                <a:solidFill>
                  <a:srgbClr val="002F6C"/>
                </a:solidFill>
                <a:latin typeface="Agency FB" panose="020B0503020202020204" pitchFamily="34" charset="0"/>
              </a:defRPr>
            </a:lvl1pPr>
          </a:lstStyle>
          <a:p>
            <a:pPr lvl="0"/>
            <a:r>
              <a:rPr lang="en-US" dirty="0"/>
              <a:t>CLICK TO ENTER HEADER</a:t>
            </a:r>
          </a:p>
        </p:txBody>
      </p:sp>
    </p:spTree>
    <p:extLst>
      <p:ext uri="{BB962C8B-B14F-4D97-AF65-F5344CB8AC3E}">
        <p14:creationId xmlns:p14="http://schemas.microsoft.com/office/powerpoint/2010/main" val="90518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1" y="304800"/>
            <a:ext cx="9295319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459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98802"/>
            <a:ext cx="11176000" cy="553998"/>
          </a:xfrm>
        </p:spPr>
        <p:txBody>
          <a:bodyPr wrap="square" anchor="ctr" anchorCtr="0">
            <a:spAutoFit/>
          </a:bodyPr>
          <a:lstStyle>
            <a:lvl1pPr algn="ctr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6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6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1271" y="1857840"/>
            <a:ext cx="8829459" cy="3129620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2154767" y="6675120"/>
            <a:ext cx="7903635" cy="182880"/>
          </a:xfrm>
          <a:prstGeom prst="rect">
            <a:avLst/>
          </a:prstGeom>
        </p:spPr>
        <p:txBody>
          <a:bodyPr lIns="91440" tIns="91440" rIns="91440" bIns="91440" anchor="ctr" anchorCtr="0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00" b="0" kern="1200" cap="all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en-US" sz="700" cap="none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Lockheed Martin Proprietary Information</a:t>
            </a:r>
          </a:p>
        </p:txBody>
      </p:sp>
    </p:spTree>
    <p:extLst>
      <p:ext uri="{BB962C8B-B14F-4D97-AF65-F5344CB8AC3E}">
        <p14:creationId xmlns:p14="http://schemas.microsoft.com/office/powerpoint/2010/main" val="416055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12136" y="481099"/>
            <a:ext cx="6618169" cy="5608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cap="all" baseline="0">
                <a:solidFill>
                  <a:schemeClr val="accent1"/>
                </a:solidFill>
                <a:latin typeface="Agency FB" panose="020B0503020202020204" pitchFamily="34" charset="0"/>
              </a:defRPr>
            </a:lvl1pPr>
          </a:lstStyle>
          <a:p>
            <a:pPr lvl="0"/>
            <a:r>
              <a:rPr lang="en-US" dirty="0"/>
              <a:t>CLICK TO ENTER HEADER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54763" y="2737125"/>
            <a:ext cx="4625974" cy="29616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4000" kern="1200" cap="all" baseline="0">
                <a:solidFill>
                  <a:schemeClr val="accent2"/>
                </a:solidFill>
                <a:latin typeface="Agency FB" panose="020B0503020202020204" pitchFamily="34" charset="0"/>
              </a:defRPr>
            </a:lvl1pPr>
          </a:lstStyle>
          <a:p>
            <a:pPr lvl="0"/>
            <a:r>
              <a:rPr lang="en-US" dirty="0"/>
              <a:t>ADD MESSAGE                HERE.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533399" y="1311425"/>
            <a:ext cx="6096000" cy="43873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aseline="0">
                <a:solidFill>
                  <a:srgbClr val="63666A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 marL="3657600" indent="0">
              <a:buNone/>
              <a:defRPr/>
            </a:lvl9pPr>
          </a:lstStyle>
          <a:p>
            <a:pPr lvl="0"/>
            <a:r>
              <a:rPr lang="en-US" dirty="0"/>
              <a:t>Click to enter text.</a:t>
            </a:r>
          </a:p>
        </p:txBody>
      </p:sp>
    </p:spTree>
    <p:extLst>
      <p:ext uri="{BB962C8B-B14F-4D97-AF65-F5344CB8AC3E}">
        <p14:creationId xmlns:p14="http://schemas.microsoft.com/office/powerpoint/2010/main" val="475344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with Blu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286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05048" y="481101"/>
            <a:ext cx="6618169" cy="5608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cap="all" baseline="0">
                <a:solidFill>
                  <a:schemeClr val="accent1"/>
                </a:solidFill>
                <a:latin typeface="Agency FB" panose="020B0503020202020204" pitchFamily="34" charset="0"/>
              </a:defRPr>
            </a:lvl1pPr>
          </a:lstStyle>
          <a:p>
            <a:pPr lvl="0"/>
            <a:r>
              <a:rPr lang="en-US" dirty="0"/>
              <a:t>CLICK TO ENTER HEADER</a:t>
            </a:r>
          </a:p>
        </p:txBody>
      </p:sp>
    </p:spTree>
    <p:extLst>
      <p:ext uri="{BB962C8B-B14F-4D97-AF65-F5344CB8AC3E}">
        <p14:creationId xmlns:p14="http://schemas.microsoft.com/office/powerpoint/2010/main" val="57695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2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753989" y="4158597"/>
            <a:ext cx="10684021" cy="612333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Presenter’s Full Name</a:t>
            </a:r>
            <a:br>
              <a:rPr lang="en-US" dirty="0"/>
            </a:br>
            <a:r>
              <a:rPr lang="en-US" dirty="0"/>
              <a:t>Job Title</a:t>
            </a:r>
          </a:p>
          <a:p>
            <a:pPr lvl="0"/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753989" y="3694076"/>
            <a:ext cx="10684021" cy="3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Location/Date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74125-F2D3-4455-9B62-BF3D58EFF6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1388" y="2121732"/>
            <a:ext cx="10676622" cy="872779"/>
          </a:xfrm>
          <a:prstGeom prst="rect">
            <a:avLst/>
          </a:prstGeom>
        </p:spPr>
        <p:txBody>
          <a:bodyPr/>
          <a:lstStyle>
            <a:lvl1pPr algn="ctr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755110" y="3084382"/>
            <a:ext cx="10684021" cy="4030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Presentation Subtitle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A3D446-DD26-8746-A5E0-4AA01199C4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59" y="5014795"/>
            <a:ext cx="4948480" cy="119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223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2752" y="304800"/>
            <a:ext cx="9258177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66801"/>
            <a:ext cx="11379200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2154767" y="6675120"/>
            <a:ext cx="7903635" cy="182880"/>
          </a:xfrm>
          <a:prstGeom prst="rect">
            <a:avLst/>
          </a:prstGeom>
        </p:spPr>
        <p:txBody>
          <a:bodyPr lIns="91440" tIns="91440" rIns="91440" bIns="91440" anchor="ctr" anchorCtr="0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00" b="0" kern="1200" cap="all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en-US" sz="700" cap="none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Lockheed Martin Proprietary Information</a:t>
            </a:r>
          </a:p>
        </p:txBody>
      </p:sp>
      <p:pic>
        <p:nvPicPr>
          <p:cNvPr id="3" name="Picture 2" descr="IT_Color_Vertical.png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17"/>
          <a:stretch/>
        </p:blipFill>
        <p:spPr>
          <a:xfrm>
            <a:off x="52377" y="6506584"/>
            <a:ext cx="667728" cy="31948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670928" y="223981"/>
            <a:ext cx="1930523" cy="684276"/>
          </a:xfrm>
          <a:prstGeom prst="rect">
            <a:avLst/>
          </a:prstGeom>
        </p:spPr>
      </p:pic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9440435" y="6675120"/>
            <a:ext cx="2743200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91440" rIns="91440" bIns="91440" anchor="ctr" anchorCtr="0"/>
          <a:lstStyle/>
          <a:p>
            <a:pPr algn="r" defTabSz="887413" eaLnBrk="0" hangingPunct="0">
              <a:spcBef>
                <a:spcPct val="50000"/>
              </a:spcBef>
              <a:defRPr/>
            </a:pPr>
            <a:r>
              <a:rPr lang="en-US" sz="700" kern="0" dirty="0">
                <a:solidFill>
                  <a:prstClr val="black">
                    <a:lumMod val="65000"/>
                    <a:lumOff val="35000"/>
                  </a:prstClr>
                </a:solidFill>
                <a:ea typeface="ＭＳ Ｐゴシック" pitchFamily="-112" charset="-128"/>
                <a:cs typeface="Arial" panose="020B0604020202020204" pitchFamily="34" charset="0"/>
              </a:rPr>
              <a:t> </a:t>
            </a:r>
            <a:fld id="{64656387-9EC9-2A48-B681-9EB8401986DC}" type="slidenum">
              <a:rPr lang="en-US" sz="700" kern="0" smtClean="0">
                <a:solidFill>
                  <a:prstClr val="black">
                    <a:lumMod val="65000"/>
                    <a:lumOff val="35000"/>
                  </a:prstClr>
                </a:solidFill>
                <a:ea typeface="ＭＳ Ｐゴシック" pitchFamily="-112" charset="-128"/>
                <a:cs typeface="Arial" panose="020B0604020202020204" pitchFamily="34" charset="0"/>
              </a:rPr>
              <a:pPr algn="r" defTabSz="887413" eaLnBrk="0" hangingPunct="0">
                <a:spcBef>
                  <a:spcPct val="50000"/>
                </a:spcBef>
                <a:defRPr/>
              </a:pPr>
              <a:t>‹#›</a:t>
            </a:fld>
            <a:endParaRPr lang="en-US" sz="700" kern="0" dirty="0">
              <a:solidFill>
                <a:prstClr val="black">
                  <a:lumMod val="65000"/>
                  <a:lumOff val="35000"/>
                </a:prstClr>
              </a:solidFill>
              <a:ea typeface="ＭＳ Ｐゴシック" pitchFamily="-112" charset="-128"/>
              <a:cs typeface="Arial" panose="020B0604020202020204" pitchFamily="34" charset="0"/>
            </a:endParaRPr>
          </a:p>
        </p:txBody>
      </p:sp>
      <p:pic>
        <p:nvPicPr>
          <p:cNvPr id="2" name="Picture 1" descr="Dots_EBS.pn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1" y="111760"/>
            <a:ext cx="1589024" cy="10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0747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hf sldNum="0" hdr="0" dt="0"/>
  <p:txStyles>
    <p:titleStyle>
      <a:lvl1pPr algn="l" defTabSz="887413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 b="1">
          <a:solidFill>
            <a:srgbClr val="003478"/>
          </a:solidFill>
          <a:effectLst/>
          <a:latin typeface="Arial" panose="020B0604020202020204" pitchFamily="34" charset="0"/>
          <a:ea typeface="ＭＳ Ｐゴシック" pitchFamily="-112" charset="-128"/>
          <a:cs typeface="Arial" panose="020B0604020202020204" pitchFamily="34" charset="0"/>
        </a:defRPr>
      </a:lvl1pPr>
      <a:lvl2pPr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6pPr>
      <a:lvl7pPr marL="914400"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7pPr>
      <a:lvl8pPr marL="1371600"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8pPr>
      <a:lvl9pPr marL="1828800"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9pPr>
    </p:titleStyle>
    <p:bodyStyle>
      <a:lvl1pPr marL="222250" indent="-222250" algn="l" defTabSz="887413" rtl="0" eaLnBrk="1" fontAlgn="base" hangingPunct="1">
        <a:spcBef>
          <a:spcPts val="600"/>
        </a:spcBef>
        <a:spcAft>
          <a:spcPct val="0"/>
        </a:spcAft>
        <a:buSzPct val="100000"/>
        <a:buChar char="•"/>
        <a:defRPr sz="2000" b="1">
          <a:solidFill>
            <a:schemeClr val="bg2"/>
          </a:solidFill>
          <a:effectLst/>
          <a:latin typeface="Arial" panose="020B0604020202020204" pitchFamily="34" charset="0"/>
          <a:ea typeface="ＭＳ Ｐゴシック" pitchFamily="-112" charset="-128"/>
          <a:cs typeface="Arial" panose="020B0604020202020204" pitchFamily="34" charset="0"/>
        </a:defRPr>
      </a:lvl1pPr>
      <a:lvl2pPr marL="511175" indent="-279400" algn="l" defTabSz="887413" rtl="0" eaLnBrk="1" fontAlgn="base" hangingPunct="1">
        <a:spcBef>
          <a:spcPts val="600"/>
        </a:spcBef>
        <a:spcAft>
          <a:spcPct val="0"/>
        </a:spcAft>
        <a:buSzPct val="100000"/>
        <a:buChar char="–"/>
        <a:defRPr sz="1800" b="0">
          <a:solidFill>
            <a:schemeClr val="bg2"/>
          </a:solidFill>
          <a:effectLst/>
          <a:latin typeface="Arial" panose="020B0604020202020204" pitchFamily="34" charset="0"/>
          <a:ea typeface="ＭＳ Ｐゴシック" pitchFamily="-112" charset="-128"/>
          <a:cs typeface="Arial" panose="020B0604020202020204" pitchFamily="34" charset="0"/>
        </a:defRPr>
      </a:lvl2pPr>
      <a:lvl3pPr marL="744538" indent="-233363" algn="l" defTabSz="887413" rtl="0" eaLnBrk="1" fontAlgn="base" hangingPunct="1">
        <a:spcBef>
          <a:spcPts val="600"/>
        </a:spcBef>
        <a:spcAft>
          <a:spcPct val="0"/>
        </a:spcAft>
        <a:buSzPct val="80000"/>
        <a:buChar char="•"/>
        <a:defRPr sz="1800" b="0">
          <a:solidFill>
            <a:schemeClr val="bg2"/>
          </a:solidFill>
          <a:effectLst/>
          <a:latin typeface="Arial" panose="020B0604020202020204" pitchFamily="34" charset="0"/>
          <a:ea typeface="ＭＳ Ｐゴシック" pitchFamily="-112" charset="-128"/>
          <a:cs typeface="Arial" panose="020B0604020202020204" pitchFamily="34" charset="0"/>
        </a:defRPr>
      </a:lvl3pPr>
      <a:lvl4pPr marL="914400" indent="-169863" algn="l" defTabSz="887413" rtl="0" eaLnBrk="1" fontAlgn="base" hangingPunct="1">
        <a:spcBef>
          <a:spcPct val="20000"/>
        </a:spcBef>
        <a:spcAft>
          <a:spcPct val="0"/>
        </a:spcAft>
        <a:buSzPct val="80000"/>
        <a:buFont typeface="Arial" pitchFamily="34" charset="0"/>
        <a:buChar char="–"/>
        <a:defRPr sz="2000" b="1">
          <a:solidFill>
            <a:schemeClr val="bg2"/>
          </a:solidFill>
          <a:effectLst/>
          <a:latin typeface="Arial" panose="020B0604020202020204" pitchFamily="34" charset="0"/>
          <a:ea typeface="ＭＳ Ｐゴシック" pitchFamily="-112" charset="-128"/>
          <a:cs typeface="Arial" panose="020B0604020202020204" pitchFamily="34" charset="0"/>
        </a:defRPr>
      </a:lvl4pPr>
      <a:lvl5pPr marL="1146175" indent="-177800" algn="l" defTabSz="887413" rtl="0" eaLnBrk="1" fontAlgn="base" hangingPunct="1">
        <a:spcBef>
          <a:spcPct val="20000"/>
        </a:spcBef>
        <a:spcAft>
          <a:spcPct val="0"/>
        </a:spcAft>
        <a:buSzPct val="80000"/>
        <a:buFont typeface="Arial" pitchFamily="34" charset="0"/>
        <a:buChar char="•"/>
        <a:defRPr sz="2000" b="1">
          <a:solidFill>
            <a:schemeClr val="bg2"/>
          </a:solidFill>
          <a:effectLst/>
          <a:latin typeface="Arial" panose="020B0604020202020204" pitchFamily="34" charset="0"/>
          <a:ea typeface="ＭＳ Ｐゴシック" pitchFamily="-112" charset="-128"/>
          <a:cs typeface="Arial" panose="020B0604020202020204" pitchFamily="34" charset="0"/>
        </a:defRPr>
      </a:lvl5pPr>
      <a:lvl6pPr marL="2451100" indent="-222250" algn="l" defTabSz="887413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6pPr>
      <a:lvl7pPr marL="2908300" indent="-222250" algn="l" defTabSz="887413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7pPr>
      <a:lvl8pPr marL="3365500" indent="-222250" algn="l" defTabSz="887413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8pPr>
      <a:lvl9pPr marL="3822700" indent="-222250" algn="l" defTabSz="887413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11438"/>
            <a:ext cx="12192000" cy="571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/>
          <p:cNvSpPr txBox="1">
            <a:spLocks/>
          </p:cNvSpPr>
          <p:nvPr userDrawn="1"/>
        </p:nvSpPr>
        <p:spPr>
          <a:xfrm>
            <a:off x="507668" y="6478683"/>
            <a:ext cx="3463048" cy="2857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9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930" y="6392159"/>
            <a:ext cx="1479820" cy="35760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582400" y="6464593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5264778-C0F2-4A1D-870D-8751F1230773}" type="slidenum">
              <a:rPr lang="en-US" sz="900" smtClean="0">
                <a:solidFill>
                  <a:schemeClr val="bg1"/>
                </a:solidFill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63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84">
          <p15:clr>
            <a:srgbClr val="F26B43"/>
          </p15:clr>
        </p15:guide>
        <p15:guide id="3" pos="7296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orient="horz" pos="3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73.png"/><Relationship Id="rId26" Type="http://schemas.openxmlformats.org/officeDocument/2006/relationships/customXml" Target="../ink/ink14.xml"/><Relationship Id="rId39" Type="http://schemas.openxmlformats.org/officeDocument/2006/relationships/image" Target="../media/image82.png"/><Relationship Id="rId21" Type="http://schemas.openxmlformats.org/officeDocument/2006/relationships/customXml" Target="../ink/ink11.xml"/><Relationship Id="rId34" Type="http://schemas.openxmlformats.org/officeDocument/2006/relationships/image" Target="../media/image80.png"/><Relationship Id="rId42" Type="http://schemas.openxmlformats.org/officeDocument/2006/relationships/customXml" Target="../ink/ink23.xml"/><Relationship Id="rId7" Type="http://schemas.openxmlformats.org/officeDocument/2006/relationships/image" Target="../media/image68.png"/><Relationship Id="rId2" Type="http://schemas.openxmlformats.org/officeDocument/2006/relationships/customXml" Target="../ink/ink1.xml"/><Relationship Id="rId16" Type="http://schemas.openxmlformats.org/officeDocument/2006/relationships/image" Target="../media/image72.png"/><Relationship Id="rId20" Type="http://schemas.openxmlformats.org/officeDocument/2006/relationships/image" Target="../media/image74.png"/><Relationship Id="rId29" Type="http://schemas.openxmlformats.org/officeDocument/2006/relationships/image" Target="../media/image78.png"/><Relationship Id="rId41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.xml"/><Relationship Id="rId11" Type="http://schemas.openxmlformats.org/officeDocument/2006/relationships/image" Target="../media/image70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customXml" Target="../ink/ink20.xml"/><Relationship Id="rId40" Type="http://schemas.openxmlformats.org/officeDocument/2006/relationships/customXml" Target="../ink/ink22.xml"/><Relationship Id="rId5" Type="http://schemas.openxmlformats.org/officeDocument/2006/relationships/image" Target="../media/image67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customXml" Target="../ink/ink15.xml"/><Relationship Id="rId36" Type="http://schemas.openxmlformats.org/officeDocument/2006/relationships/image" Target="../media/image81.png"/><Relationship Id="rId10" Type="http://schemas.openxmlformats.org/officeDocument/2006/relationships/customXml" Target="../ink/ink5.xml"/><Relationship Id="rId19" Type="http://schemas.openxmlformats.org/officeDocument/2006/relationships/customXml" Target="../ink/ink10.xml"/><Relationship Id="rId31" Type="http://schemas.openxmlformats.org/officeDocument/2006/relationships/image" Target="../media/image79.png"/><Relationship Id="rId4" Type="http://schemas.openxmlformats.org/officeDocument/2006/relationships/customXml" Target="../ink/ink2.xml"/><Relationship Id="rId9" Type="http://schemas.openxmlformats.org/officeDocument/2006/relationships/image" Target="../media/image69.png"/><Relationship Id="rId14" Type="http://schemas.openxmlformats.org/officeDocument/2006/relationships/image" Target="../media/image71.png"/><Relationship Id="rId22" Type="http://schemas.openxmlformats.org/officeDocument/2006/relationships/image" Target="../media/image75.png"/><Relationship Id="rId27" Type="http://schemas.openxmlformats.org/officeDocument/2006/relationships/image" Target="../media/image77.png"/><Relationship Id="rId30" Type="http://schemas.openxmlformats.org/officeDocument/2006/relationships/customXml" Target="../ink/ink16.xml"/><Relationship Id="rId35" Type="http://schemas.openxmlformats.org/officeDocument/2006/relationships/customXml" Target="../ink/ink19.xml"/><Relationship Id="rId43" Type="http://schemas.openxmlformats.org/officeDocument/2006/relationships/image" Target="../media/image84.png"/><Relationship Id="rId8" Type="http://schemas.openxmlformats.org/officeDocument/2006/relationships/customXml" Target="../ink/ink4.xml"/><Relationship Id="rId3" Type="http://schemas.openxmlformats.org/officeDocument/2006/relationships/image" Target="../media/image66.png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5" Type="http://schemas.openxmlformats.org/officeDocument/2006/relationships/image" Target="../media/image76.png"/><Relationship Id="rId33" Type="http://schemas.openxmlformats.org/officeDocument/2006/relationships/customXml" Target="../ink/ink18.xml"/><Relationship Id="rId38" Type="http://schemas.openxmlformats.org/officeDocument/2006/relationships/customXml" Target="../ink/ink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png"/><Relationship Id="rId7" Type="http://schemas.openxmlformats.org/officeDocument/2006/relationships/image" Target="../media/image28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18" Type="http://schemas.openxmlformats.org/officeDocument/2006/relationships/image" Target="../media/image48.jp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svg"/><Relationship Id="rId20" Type="http://schemas.openxmlformats.org/officeDocument/2006/relationships/image" Target="../media/image50.sv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24" Type="http://schemas.openxmlformats.org/officeDocument/2006/relationships/image" Target="../media/image54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jpeg"/><Relationship Id="rId14" Type="http://schemas.openxmlformats.org/officeDocument/2006/relationships/image" Target="../media/image44.png"/><Relationship Id="rId22" Type="http://schemas.openxmlformats.org/officeDocument/2006/relationships/image" Target="../media/image5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lierinsights.zagapps.ssc.lmco.com/home" TargetMode="External"/><Relationship Id="rId2" Type="http://schemas.openxmlformats.org/officeDocument/2006/relationships/hyperlink" Target="https://domino.eim.us.lmco.com/modelproducts/5cf81481c9e77c00073d7595" TargetMode="Externa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aimlabs-d1.us.lmco.com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jpe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8.png"/><Relationship Id="rId11" Type="http://schemas.openxmlformats.org/officeDocument/2006/relationships/image" Target="../media/image63.jpe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3DCF5-11B4-42EB-A919-71AA714F5F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Michael Johnson</a:t>
            </a:r>
          </a:p>
          <a:p>
            <a:r>
              <a:rPr lang="en-US" dirty="0"/>
              <a:t>Chief Data Scientist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4FC399-8AD3-4C08-AFC5-0B58F1A473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E95F16-721F-44CF-B07A-4FFE4CD8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FBB17-E5F3-4596-A1EB-AE01736193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Science Launch Course 2019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B25AD-F014-4FEE-AC17-66700442AB2C}"/>
              </a:ext>
            </a:extLst>
          </p:cNvPr>
          <p:cNvSpPr txBox="1"/>
          <p:nvPr/>
        </p:nvSpPr>
        <p:spPr>
          <a:xfrm>
            <a:off x="99588" y="6385462"/>
            <a:ext cx="4478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Lockheed Martin Proprietary Information</a:t>
            </a:r>
          </a:p>
        </p:txBody>
      </p:sp>
    </p:spTree>
    <p:extLst>
      <p:ext uri="{BB962C8B-B14F-4D97-AF65-F5344CB8AC3E}">
        <p14:creationId xmlns:p14="http://schemas.microsoft.com/office/powerpoint/2010/main" val="565708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D0C1B1E-71A0-40A4-9447-515A9F5FEB44}"/>
                  </a:ext>
                </a:extLst>
              </p14:cNvPr>
              <p14:cNvContentPartPr/>
              <p14:nvPr/>
            </p14:nvContentPartPr>
            <p14:xfrm>
              <a:off x="959357" y="2199689"/>
              <a:ext cx="4202280" cy="2649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D0C1B1E-71A0-40A4-9447-515A9F5FEB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357" y="2190689"/>
                <a:ext cx="4219920" cy="266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25ED2C-8C7E-4F21-81B6-B61939D8C2A0}"/>
                  </a:ext>
                </a:extLst>
              </p14:cNvPr>
              <p14:cNvContentPartPr/>
              <p14:nvPr/>
            </p14:nvContentPartPr>
            <p14:xfrm>
              <a:off x="1484322" y="4608036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25ED2C-8C7E-4F21-81B6-B61939D8C2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1682" y="45450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FA91CB8-FA85-40D6-A3DB-5902CCB5620E}"/>
                  </a:ext>
                </a:extLst>
              </p14:cNvPr>
              <p14:cNvContentPartPr/>
              <p14:nvPr/>
            </p14:nvContentPartPr>
            <p14:xfrm>
              <a:off x="1575042" y="3774996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FA91CB8-FA85-40D6-A3DB-5902CCB562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2402" y="37123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6A3FDAC-9510-4391-9E53-9AAF614EAFA4}"/>
                  </a:ext>
                </a:extLst>
              </p14:cNvPr>
              <p14:cNvContentPartPr/>
              <p14:nvPr/>
            </p14:nvContentPartPr>
            <p14:xfrm>
              <a:off x="2091282" y="3684276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6A3FDAC-9510-4391-9E53-9AAF614EAF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8282" y="36216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62707FC-A68C-4042-B286-CC7DA816D7B9}"/>
                  </a:ext>
                </a:extLst>
              </p14:cNvPr>
              <p14:cNvContentPartPr/>
              <p14:nvPr/>
            </p14:nvContentPartPr>
            <p14:xfrm>
              <a:off x="2416722" y="2892996"/>
              <a:ext cx="360" cy="3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62707FC-A68C-4042-B286-CC7DA816D7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54082" y="2830356"/>
                <a:ext cx="1260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20FA50F-BCFF-47E9-9BDB-8D309D58D19E}"/>
                  </a:ext>
                </a:extLst>
              </p14:cNvPr>
              <p14:cNvContentPartPr/>
              <p14:nvPr/>
            </p14:nvContentPartPr>
            <p14:xfrm>
              <a:off x="2796882" y="3114036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20FA50F-BCFF-47E9-9BDB-8D309D58D1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4242" y="30510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74E173F-8CF0-46FE-BFF4-EE0FCF7B53A6}"/>
                  </a:ext>
                </a:extLst>
              </p14:cNvPr>
              <p14:cNvContentPartPr/>
              <p14:nvPr/>
            </p14:nvContentPartPr>
            <p14:xfrm>
              <a:off x="3295122" y="2648556"/>
              <a:ext cx="360" cy="3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74E173F-8CF0-46FE-BFF4-EE0FCF7B53A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32482" y="2585916"/>
                <a:ext cx="1260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F99B6E6-535E-4D85-A7D9-305F5875DC45}"/>
                  </a:ext>
                </a:extLst>
              </p14:cNvPr>
              <p14:cNvContentPartPr/>
              <p14:nvPr/>
            </p14:nvContentPartPr>
            <p14:xfrm>
              <a:off x="3847362" y="2987316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F99B6E6-535E-4D85-A7D9-305F5875DC4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84722" y="29246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A0C7C85-F896-4BBE-B320-BE05523C1315}"/>
                  </a:ext>
                </a:extLst>
              </p14:cNvPr>
              <p14:cNvContentPartPr/>
              <p14:nvPr/>
            </p14:nvContentPartPr>
            <p14:xfrm>
              <a:off x="4175322" y="3521556"/>
              <a:ext cx="75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A0C7C85-F896-4BBE-B320-BE05523C131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12322" y="3458556"/>
                <a:ext cx="1332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1C6AE14-641E-4394-89D6-380D0BA0DADF}"/>
                  </a:ext>
                </a:extLst>
              </p14:cNvPr>
              <p14:cNvContentPartPr/>
              <p14:nvPr/>
            </p14:nvContentPartPr>
            <p14:xfrm>
              <a:off x="4960842" y="3765996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1C6AE14-641E-4394-89D6-380D0BA0DAD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98202" y="37029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463919B-4C8E-49C0-9B2B-3CB338201458}"/>
                  </a:ext>
                </a:extLst>
              </p14:cNvPr>
              <p14:cNvContentPartPr/>
              <p14:nvPr/>
            </p14:nvContentPartPr>
            <p14:xfrm>
              <a:off x="4807122" y="4082796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463919B-4C8E-49C0-9B2B-3CB33820145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44122" y="40197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9E925E4-10F3-4C41-8707-037FE73CF119}"/>
                  </a:ext>
                </a:extLst>
              </p14:cNvPr>
              <p14:cNvContentPartPr/>
              <p14:nvPr/>
            </p14:nvContentPartPr>
            <p14:xfrm>
              <a:off x="6707827" y="2104380"/>
              <a:ext cx="4202280" cy="2649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9E925E4-10F3-4C41-8707-037FE73CF1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8827" y="2095380"/>
                <a:ext cx="4219920" cy="266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F16426C-F69E-41A8-8ABB-E30CC5D449EA}"/>
                  </a:ext>
                </a:extLst>
              </p14:cNvPr>
              <p14:cNvContentPartPr/>
              <p14:nvPr/>
            </p14:nvContentPartPr>
            <p14:xfrm>
              <a:off x="7232792" y="4512727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F16426C-F69E-41A8-8ABB-E30CC5D449E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70152" y="444972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4F20AA6-6802-4E9E-B4B9-59116C6837F7}"/>
                  </a:ext>
                </a:extLst>
              </p14:cNvPr>
              <p14:cNvContentPartPr/>
              <p14:nvPr/>
            </p14:nvContentPartPr>
            <p14:xfrm>
              <a:off x="7323512" y="3679687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4F20AA6-6802-4E9E-B4B9-59116C6837F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60872" y="361704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BC6B8CE-E3BB-479C-8280-C178ACC2B33B}"/>
                  </a:ext>
                </a:extLst>
              </p14:cNvPr>
              <p14:cNvContentPartPr/>
              <p14:nvPr/>
            </p14:nvContentPartPr>
            <p14:xfrm>
              <a:off x="7839752" y="3588967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BC6B8CE-E3BB-479C-8280-C178ACC2B33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76752" y="352632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54A887C-0690-4951-812D-40C62130A273}"/>
                  </a:ext>
                </a:extLst>
              </p14:cNvPr>
              <p14:cNvContentPartPr/>
              <p14:nvPr/>
            </p14:nvContentPartPr>
            <p14:xfrm>
              <a:off x="8165192" y="2797687"/>
              <a:ext cx="360" cy="3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54A887C-0690-4951-812D-40C62130A27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02552" y="2735047"/>
                <a:ext cx="1260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C5FCC3D-B5A3-4CBA-8EA7-0CB09319C657}"/>
                  </a:ext>
                </a:extLst>
              </p14:cNvPr>
              <p14:cNvContentPartPr/>
              <p14:nvPr/>
            </p14:nvContentPartPr>
            <p14:xfrm>
              <a:off x="8545352" y="3018727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C5FCC3D-B5A3-4CBA-8EA7-0CB09319C6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82712" y="295572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6DB1869-7C01-4830-81CB-98A31648A3BA}"/>
                  </a:ext>
                </a:extLst>
              </p14:cNvPr>
              <p14:cNvContentPartPr/>
              <p14:nvPr/>
            </p14:nvContentPartPr>
            <p14:xfrm>
              <a:off x="9043592" y="2553247"/>
              <a:ext cx="360" cy="3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6DB1869-7C01-4830-81CB-98A31648A3B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980952" y="2490607"/>
                <a:ext cx="1260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6BA6183-3AA4-47BC-9D74-1D2835FECEEF}"/>
                  </a:ext>
                </a:extLst>
              </p14:cNvPr>
              <p14:cNvContentPartPr/>
              <p14:nvPr/>
            </p14:nvContentPartPr>
            <p14:xfrm>
              <a:off x="9595832" y="2892007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6BA6183-3AA4-47BC-9D74-1D2835FECEE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533192" y="282936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7EAA470-D5B1-4E13-B482-DAD4A4C45EBE}"/>
                  </a:ext>
                </a:extLst>
              </p14:cNvPr>
              <p14:cNvContentPartPr/>
              <p14:nvPr/>
            </p14:nvContentPartPr>
            <p14:xfrm>
              <a:off x="9923792" y="3426247"/>
              <a:ext cx="75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7EAA470-D5B1-4E13-B482-DAD4A4C45EB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60792" y="3363247"/>
                <a:ext cx="1332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ADB154A-B9DA-4DB1-8D83-0D16173D6D78}"/>
                  </a:ext>
                </a:extLst>
              </p14:cNvPr>
              <p14:cNvContentPartPr/>
              <p14:nvPr/>
            </p14:nvContentPartPr>
            <p14:xfrm>
              <a:off x="10709312" y="3670687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ADB154A-B9DA-4DB1-8D83-0D16173D6D7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646672" y="36076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375B26A-F24A-4DB7-AF0B-32CDF4D72A87}"/>
                  </a:ext>
                </a:extLst>
              </p14:cNvPr>
              <p14:cNvContentPartPr/>
              <p14:nvPr/>
            </p14:nvContentPartPr>
            <p14:xfrm>
              <a:off x="10555592" y="3987487"/>
              <a:ext cx="3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375B26A-F24A-4DB7-AF0B-32CDF4D72A8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492592" y="39244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E3DD113-509A-4880-901E-B0BFF5CF0D94}"/>
                  </a:ext>
                </a:extLst>
              </p14:cNvPr>
              <p14:cNvContentPartPr/>
              <p14:nvPr/>
            </p14:nvContentPartPr>
            <p14:xfrm>
              <a:off x="1647317" y="1004489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E3DD113-509A-4880-901E-B0BFF5CF0D9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38677" y="99584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947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26A06A-5AAD-4A0A-A40B-D31A10951D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129192-E842-4C88-B4CC-89E54321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01AAD-631C-4F4A-8345-FCF1AC06160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2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589" y="2420"/>
            <a:ext cx="12188824" cy="1127146"/>
          </a:xfrm>
          <a:prstGeom prst="rect">
            <a:avLst/>
          </a:prstGeom>
          <a:solidFill>
            <a:srgbClr val="002F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26"/>
            <a:endParaRPr lang="en-US" sz="1799" kern="0" dirty="0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364927" y="6618623"/>
            <a:ext cx="3462146" cy="217087"/>
          </a:xfrm>
        </p:spPr>
        <p:txBody>
          <a:bodyPr/>
          <a:lstStyle/>
          <a:p>
            <a:r>
              <a:rPr lang="en-US" dirty="0"/>
              <a:t>Lockheed Martin Proprietary Information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" y="0"/>
            <a:ext cx="12186960" cy="1124222"/>
          </a:xfrm>
          <a:prstGeom prst="rect">
            <a:avLst/>
          </a:prstGeom>
        </p:spPr>
      </p:pic>
      <p:sp>
        <p:nvSpPr>
          <p:cNvPr id="1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9376" y="281741"/>
            <a:ext cx="6016828" cy="560741"/>
          </a:xfrm>
        </p:spPr>
        <p:txBody>
          <a:bodyPr/>
          <a:lstStyle/>
          <a:p>
            <a:r>
              <a:rPr lang="en-US" cap="small" dirty="0">
                <a:solidFill>
                  <a:schemeClr val="bg1"/>
                </a:solidFill>
              </a:rPr>
              <a:t>‘Artificial Intelligence’ (The Hype)</a:t>
            </a:r>
          </a:p>
          <a:p>
            <a:pPr defTabSz="1037973">
              <a:spcBef>
                <a:spcPts val="0"/>
              </a:spcBef>
            </a:pPr>
            <a:endParaRPr lang="en-US" sz="2663" b="0" dirty="0">
              <a:solidFill>
                <a:schemeClr val="bg1"/>
              </a:solidFill>
            </a:endParaRPr>
          </a:p>
        </p:txBody>
      </p:sp>
      <p:pic>
        <p:nvPicPr>
          <p:cNvPr id="110" name="Graphic 109" descr="Database">
            <a:extLst>
              <a:ext uri="{FF2B5EF4-FFF2-40B4-BE49-F238E27FC236}">
                <a16:creationId xmlns:a16="http://schemas.microsoft.com/office/drawing/2014/main" id="{7143F33D-0217-41F3-876B-B41262C28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289" y="2514600"/>
            <a:ext cx="914400" cy="914400"/>
          </a:xfrm>
          <a:prstGeom prst="rect">
            <a:avLst/>
          </a:prstGeom>
        </p:spPr>
      </p:pic>
      <p:pic>
        <p:nvPicPr>
          <p:cNvPr id="111" name="Graphic 110" descr="Database">
            <a:extLst>
              <a:ext uri="{FF2B5EF4-FFF2-40B4-BE49-F238E27FC236}">
                <a16:creationId xmlns:a16="http://schemas.microsoft.com/office/drawing/2014/main" id="{8CBDC385-CC31-4536-BEF7-D9987DFED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410" y="2514600"/>
            <a:ext cx="914400" cy="914400"/>
          </a:xfrm>
          <a:prstGeom prst="rect">
            <a:avLst/>
          </a:prstGeom>
        </p:spPr>
      </p:pic>
      <p:pic>
        <p:nvPicPr>
          <p:cNvPr id="112" name="Graphic 111" descr="Database">
            <a:extLst>
              <a:ext uri="{FF2B5EF4-FFF2-40B4-BE49-F238E27FC236}">
                <a16:creationId xmlns:a16="http://schemas.microsoft.com/office/drawing/2014/main" id="{B2F34355-F9B1-4904-AFE1-6DD9B5898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757" y="3429000"/>
            <a:ext cx="914400" cy="914400"/>
          </a:xfrm>
          <a:prstGeom prst="rect">
            <a:avLst/>
          </a:prstGeom>
        </p:spPr>
      </p:pic>
      <p:pic>
        <p:nvPicPr>
          <p:cNvPr id="113" name="Graphic 112" descr="Database">
            <a:extLst>
              <a:ext uri="{FF2B5EF4-FFF2-40B4-BE49-F238E27FC236}">
                <a16:creationId xmlns:a16="http://schemas.microsoft.com/office/drawing/2014/main" id="{6EF731B3-7A43-482E-9E16-24A7F2475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410" y="3429000"/>
            <a:ext cx="914400" cy="91440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B08A3DB7-E3F8-4FC5-A7E7-8D058963D95B}"/>
              </a:ext>
            </a:extLst>
          </p:cNvPr>
          <p:cNvSpPr txBox="1"/>
          <p:nvPr/>
        </p:nvSpPr>
        <p:spPr>
          <a:xfrm>
            <a:off x="643069" y="4357811"/>
            <a:ext cx="96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200" kern="0" dirty="0">
                <a:solidFill>
                  <a:srgbClr val="63666A"/>
                </a:solidFill>
              </a:rPr>
              <a:t>Data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1816899-2EC7-4429-8BBA-6DED139C38A0}"/>
              </a:ext>
            </a:extLst>
          </p:cNvPr>
          <p:cNvGrpSpPr/>
          <p:nvPr/>
        </p:nvGrpSpPr>
        <p:grpSpPr>
          <a:xfrm>
            <a:off x="7966916" y="2569116"/>
            <a:ext cx="3305563" cy="2919729"/>
            <a:chOff x="7965327" y="2569115"/>
            <a:chExt cx="3305563" cy="2919729"/>
          </a:xfrm>
        </p:grpSpPr>
        <p:pic>
          <p:nvPicPr>
            <p:cNvPr id="116" name="Graphic 115" descr="Dollar">
              <a:extLst>
                <a:ext uri="{FF2B5EF4-FFF2-40B4-BE49-F238E27FC236}">
                  <a16:creationId xmlns:a16="http://schemas.microsoft.com/office/drawing/2014/main" id="{9BFA3905-E8D1-4391-9AFE-FB6A6455B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61508" y="2569115"/>
              <a:ext cx="914400" cy="914400"/>
            </a:xfrm>
            <a:prstGeom prst="rect">
              <a:avLst/>
            </a:prstGeom>
          </p:spPr>
        </p:pic>
        <p:pic>
          <p:nvPicPr>
            <p:cNvPr id="117" name="Graphic 116" descr="Dollar">
              <a:extLst>
                <a:ext uri="{FF2B5EF4-FFF2-40B4-BE49-F238E27FC236}">
                  <a16:creationId xmlns:a16="http://schemas.microsoft.com/office/drawing/2014/main" id="{9D555CDF-8B7F-4FC3-879F-517F97255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54745" y="3429000"/>
              <a:ext cx="914400" cy="914400"/>
            </a:xfrm>
            <a:prstGeom prst="rect">
              <a:avLst/>
            </a:prstGeom>
          </p:spPr>
        </p:pic>
        <p:pic>
          <p:nvPicPr>
            <p:cNvPr id="118" name="Graphic 117" descr="Dollar">
              <a:extLst>
                <a:ext uri="{FF2B5EF4-FFF2-40B4-BE49-F238E27FC236}">
                  <a16:creationId xmlns:a16="http://schemas.microsoft.com/office/drawing/2014/main" id="{D380A502-9759-41B9-A1FA-0A60AB0C1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16996" y="2569115"/>
              <a:ext cx="914400" cy="914400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92504FE-575C-4DE2-9A5C-1D5FE9E2664B}"/>
                </a:ext>
              </a:extLst>
            </p:cNvPr>
            <p:cNvSpPr txBox="1"/>
            <p:nvPr/>
          </p:nvSpPr>
          <p:spPr>
            <a:xfrm>
              <a:off x="9102911" y="4288515"/>
              <a:ext cx="21679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3600" kern="0" dirty="0">
                  <a:solidFill>
                    <a:srgbClr val="63666A"/>
                  </a:solidFill>
                </a:rPr>
                <a:t>Business Value</a:t>
              </a:r>
            </a:p>
          </p:txBody>
        </p:sp>
        <p:sp>
          <p:nvSpPr>
            <p:cNvPr id="120" name="Equals 119">
              <a:extLst>
                <a:ext uri="{FF2B5EF4-FFF2-40B4-BE49-F238E27FC236}">
                  <a16:creationId xmlns:a16="http://schemas.microsoft.com/office/drawing/2014/main" id="{B133E666-022A-404B-8F01-FC49BADB74D0}"/>
                </a:ext>
              </a:extLst>
            </p:cNvPr>
            <p:cNvSpPr/>
            <p:nvPr/>
          </p:nvSpPr>
          <p:spPr>
            <a:xfrm>
              <a:off x="7965327" y="2910959"/>
              <a:ext cx="1396181" cy="1145112"/>
            </a:xfrm>
            <a:prstGeom prst="mathEqual">
              <a:avLst/>
            </a:prstGeom>
            <a:solidFill>
              <a:srgbClr val="000000"/>
            </a:solidFill>
            <a:ln w="12700" cap="flat" cmpd="sng" algn="ctr">
              <a:solidFill>
                <a:srgbClr val="002F6C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63666A"/>
                </a:solidFill>
                <a:latin typeface="Calibri" panose="020F0502020204030204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24971E1-A5EF-4DE1-9E1D-B375F8A12508}"/>
              </a:ext>
            </a:extLst>
          </p:cNvPr>
          <p:cNvGrpSpPr/>
          <p:nvPr/>
        </p:nvGrpSpPr>
        <p:grpSpPr>
          <a:xfrm>
            <a:off x="2396801" y="1898009"/>
            <a:ext cx="5473660" cy="3061982"/>
            <a:chOff x="2395213" y="1898009"/>
            <a:chExt cx="5473660" cy="306198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7D717F2-B451-492A-92AA-0198C0A2FAB1}"/>
                </a:ext>
              </a:extLst>
            </p:cNvPr>
            <p:cNvSpPr/>
            <p:nvPr/>
          </p:nvSpPr>
          <p:spPr>
            <a:xfrm>
              <a:off x="3858936" y="1898009"/>
              <a:ext cx="4009937" cy="30619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23" name="Graphic 122" descr="Head with Gears">
              <a:extLst>
                <a:ext uri="{FF2B5EF4-FFF2-40B4-BE49-F238E27FC236}">
                  <a16:creationId xmlns:a16="http://schemas.microsoft.com/office/drawing/2014/main" id="{2D4D46C7-86BB-4B5D-835A-90C93DC9D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92974" y="2692290"/>
              <a:ext cx="1781268" cy="1781268"/>
            </a:xfrm>
            <a:prstGeom prst="rect">
              <a:avLst/>
            </a:prstGeom>
          </p:spPr>
        </p:pic>
        <p:pic>
          <p:nvPicPr>
            <p:cNvPr id="124" name="Graphic 123" descr="Sparkler">
              <a:extLst>
                <a:ext uri="{FF2B5EF4-FFF2-40B4-BE49-F238E27FC236}">
                  <a16:creationId xmlns:a16="http://schemas.microsoft.com/office/drawing/2014/main" id="{972BD85E-7096-4FF5-BDB0-45E8D1B5D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84851" y="2134184"/>
              <a:ext cx="558106" cy="558106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B7CDF4A-9959-4186-8147-89436A8495AE}"/>
                </a:ext>
              </a:extLst>
            </p:cNvPr>
            <p:cNvSpPr txBox="1"/>
            <p:nvPr/>
          </p:nvSpPr>
          <p:spPr>
            <a:xfrm flipH="1">
              <a:off x="5403743" y="4414436"/>
              <a:ext cx="15658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800" kern="0" dirty="0">
                  <a:solidFill>
                    <a:prstClr val="white"/>
                  </a:solidFill>
                </a:rPr>
                <a:t>‘An AI’</a:t>
              </a:r>
            </a:p>
          </p:txBody>
        </p:sp>
        <p:sp>
          <p:nvSpPr>
            <p:cNvPr id="126" name="Plus Sign 125">
              <a:extLst>
                <a:ext uri="{FF2B5EF4-FFF2-40B4-BE49-F238E27FC236}">
                  <a16:creationId xmlns:a16="http://schemas.microsoft.com/office/drawing/2014/main" id="{E4D5D82D-FD38-4E26-A216-3E0EB04C6390}"/>
                </a:ext>
              </a:extLst>
            </p:cNvPr>
            <p:cNvSpPr/>
            <p:nvPr/>
          </p:nvSpPr>
          <p:spPr>
            <a:xfrm>
              <a:off x="2395213" y="2736929"/>
              <a:ext cx="1326318" cy="1149271"/>
            </a:xfrm>
            <a:prstGeom prst="mathPlus">
              <a:avLst/>
            </a:prstGeom>
            <a:solidFill>
              <a:srgbClr val="000000"/>
            </a:solidFill>
            <a:ln w="12700" cap="flat" cmpd="sng" algn="ctr">
              <a:solidFill>
                <a:srgbClr val="002F6C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70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0BD15A-03E5-4DCD-A3A2-A2E56560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74854"/>
            <a:ext cx="10515600" cy="836572"/>
          </a:xfrm>
        </p:spPr>
        <p:txBody>
          <a:bodyPr/>
          <a:lstStyle/>
          <a:p>
            <a:r>
              <a:rPr lang="en-US" dirty="0"/>
              <a:t>Model Development Process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848181-2658-4B88-B01D-FE2C04C9A9CD}"/>
              </a:ext>
            </a:extLst>
          </p:cNvPr>
          <p:cNvSpPr/>
          <p:nvPr/>
        </p:nvSpPr>
        <p:spPr>
          <a:xfrm>
            <a:off x="390617" y="1571348"/>
            <a:ext cx="3195961" cy="17045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Identify Interesting Outcome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FA7C5A-CB05-4579-9AD1-899AA039713D}"/>
              </a:ext>
            </a:extLst>
          </p:cNvPr>
          <p:cNvSpPr/>
          <p:nvPr/>
        </p:nvSpPr>
        <p:spPr>
          <a:xfrm>
            <a:off x="4371290" y="1571348"/>
            <a:ext cx="3195961" cy="17045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Identify and Collect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831356-9248-4370-B69D-206B0E57D494}"/>
              </a:ext>
            </a:extLst>
          </p:cNvPr>
          <p:cNvSpPr/>
          <p:nvPr/>
        </p:nvSpPr>
        <p:spPr>
          <a:xfrm>
            <a:off x="8351963" y="1571347"/>
            <a:ext cx="3195961" cy="17045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Develop and Test Model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D2B0F7-7604-4A4B-A866-278E2FBD353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586578" y="2423605"/>
            <a:ext cx="78471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77AD86-92AD-41FB-A714-81E1B594DA8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567251" y="2423604"/>
            <a:ext cx="784712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A5AE6B6-E12F-4AF5-AABC-0BC9C8508BB8}"/>
              </a:ext>
            </a:extLst>
          </p:cNvPr>
          <p:cNvCxnSpPr>
            <a:cxnSpLocks/>
            <a:stCxn id="8" idx="0"/>
            <a:endCxn id="7" idx="0"/>
          </p:cNvCxnSpPr>
          <p:nvPr/>
        </p:nvCxnSpPr>
        <p:spPr>
          <a:xfrm rot="16200000" flipH="1" flipV="1">
            <a:off x="7959607" y="-418990"/>
            <a:ext cx="1" cy="3980673"/>
          </a:xfrm>
          <a:prstGeom prst="bentConnector3">
            <a:avLst>
              <a:gd name="adj1" fmla="val -2286000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E70D6C2-1CC0-4273-B00A-13C20756A838}"/>
              </a:ext>
            </a:extLst>
          </p:cNvPr>
          <p:cNvSpPr txBox="1"/>
          <p:nvPr/>
        </p:nvSpPr>
        <p:spPr>
          <a:xfrm>
            <a:off x="7693980" y="942094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A69CEFD-36BA-406F-BB96-89BC7903727E}"/>
              </a:ext>
            </a:extLst>
          </p:cNvPr>
          <p:cNvSpPr/>
          <p:nvPr/>
        </p:nvSpPr>
        <p:spPr>
          <a:xfrm>
            <a:off x="5184843" y="4328824"/>
            <a:ext cx="2616142" cy="13438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Deploy Model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1130D97-9AAC-4C62-8C4C-98A9CFFEF419}"/>
              </a:ext>
            </a:extLst>
          </p:cNvPr>
          <p:cNvCxnSpPr>
            <a:cxnSpLocks/>
            <a:stCxn id="8" idx="3"/>
            <a:endCxn id="35" idx="3"/>
          </p:cNvCxnSpPr>
          <p:nvPr/>
        </p:nvCxnSpPr>
        <p:spPr>
          <a:xfrm flipH="1">
            <a:off x="7800985" y="2423604"/>
            <a:ext cx="3746939" cy="2577165"/>
          </a:xfrm>
          <a:prstGeom prst="bentConnector3">
            <a:avLst>
              <a:gd name="adj1" fmla="val -6101"/>
            </a:avLst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E3F302E-4142-43EB-A6A1-7F4F821F9816}"/>
              </a:ext>
            </a:extLst>
          </p:cNvPr>
          <p:cNvSpPr txBox="1"/>
          <p:nvPr/>
        </p:nvSpPr>
        <p:spPr>
          <a:xfrm>
            <a:off x="5543423" y="3712186"/>
            <a:ext cx="1898981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New Observations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1EE33E8-9301-4092-A14A-42D7903683F2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>
            <a:off x="6492914" y="4081518"/>
            <a:ext cx="0" cy="24730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767052-CF28-48AF-9192-DCB165AE5D37}"/>
              </a:ext>
            </a:extLst>
          </p:cNvPr>
          <p:cNvSpPr txBox="1"/>
          <p:nvPr/>
        </p:nvSpPr>
        <p:spPr>
          <a:xfrm>
            <a:off x="5877104" y="5864711"/>
            <a:ext cx="1231619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Predictions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D8BD05-511A-418E-ACED-FF13CFCCFD67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>
            <a:off x="6492914" y="5672714"/>
            <a:ext cx="0" cy="1919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93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A9012-0885-4BB1-8FC8-7B14B318E12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7570" y="3294193"/>
            <a:ext cx="5478430" cy="14200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process by which an algorithm learns a mapping between a set of </a:t>
            </a:r>
            <a:r>
              <a:rPr lang="en-US" sz="2400" b="1" dirty="0"/>
              <a:t>input features </a:t>
            </a:r>
            <a:r>
              <a:rPr lang="en-US" sz="2400" dirty="0"/>
              <a:t>and a set of interesting</a:t>
            </a:r>
            <a:r>
              <a:rPr lang="en-US" sz="2400" b="1" dirty="0"/>
              <a:t> outcomes</a:t>
            </a:r>
            <a:r>
              <a:rPr lang="en-US" sz="2400" dirty="0"/>
              <a:t> in a </a:t>
            </a:r>
            <a:r>
              <a:rPr lang="en-US" sz="2400" b="1" dirty="0"/>
              <a:t>flexible way</a:t>
            </a:r>
            <a:r>
              <a:rPr lang="en-US" sz="2400" dirty="0"/>
              <a:t>.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956CAF09-4B82-43B4-ABEE-151941B5C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2884" y="1284108"/>
            <a:ext cx="1781268" cy="178126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623B122-470A-43D5-91CB-68FF2E23F8E7}"/>
              </a:ext>
            </a:extLst>
          </p:cNvPr>
          <p:cNvGrpSpPr/>
          <p:nvPr/>
        </p:nvGrpSpPr>
        <p:grpSpPr>
          <a:xfrm>
            <a:off x="2164121" y="1052791"/>
            <a:ext cx="2385328" cy="2284139"/>
            <a:chOff x="4459355" y="1808675"/>
            <a:chExt cx="1977216" cy="1977216"/>
          </a:xfrm>
        </p:grpSpPr>
        <p:pic>
          <p:nvPicPr>
            <p:cNvPr id="9" name="Graphic 8" descr="Computer">
              <a:extLst>
                <a:ext uri="{FF2B5EF4-FFF2-40B4-BE49-F238E27FC236}">
                  <a16:creationId xmlns:a16="http://schemas.microsoft.com/office/drawing/2014/main" id="{039DD73D-6C62-4708-8F46-6D7AFD2C4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59355" y="1808675"/>
              <a:ext cx="1977216" cy="1977216"/>
            </a:xfrm>
            <a:prstGeom prst="rect">
              <a:avLst/>
            </a:prstGeom>
          </p:spPr>
        </p:pic>
        <p:pic>
          <p:nvPicPr>
            <p:cNvPr id="8" name="Graphic 7" descr="Gears">
              <a:extLst>
                <a:ext uri="{FF2B5EF4-FFF2-40B4-BE49-F238E27FC236}">
                  <a16:creationId xmlns:a16="http://schemas.microsoft.com/office/drawing/2014/main" id="{4A4DF8D7-F23C-4D15-A13E-C3CC672A1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45782" y="2272682"/>
              <a:ext cx="768917" cy="768917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5AEC079-99FB-4636-82EB-FA0CDF6504A8}"/>
              </a:ext>
            </a:extLst>
          </p:cNvPr>
          <p:cNvSpPr/>
          <p:nvPr/>
        </p:nvSpPr>
        <p:spPr>
          <a:xfrm>
            <a:off x="6267692" y="3219401"/>
            <a:ext cx="57438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Loosely defined as a set of algorithms which do the same but </a:t>
            </a:r>
            <a:r>
              <a:rPr lang="en-US" sz="2400" b="1" dirty="0"/>
              <a:t>more like a human </a:t>
            </a:r>
            <a:r>
              <a:rPr lang="en-US" sz="2400" dirty="0"/>
              <a:t>(Artificial Neural Networks)  or for </a:t>
            </a:r>
            <a:r>
              <a:rPr lang="en-US" sz="2400" b="1" dirty="0"/>
              <a:t>more human tasks </a:t>
            </a:r>
            <a:r>
              <a:rPr lang="en-US" sz="2400" dirty="0"/>
              <a:t>(speech, vision, autonomy).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E0656D-5FB5-46BB-A911-2D92BA805341}"/>
              </a:ext>
            </a:extLst>
          </p:cNvPr>
          <p:cNvSpPr/>
          <p:nvPr/>
        </p:nvSpPr>
        <p:spPr>
          <a:xfrm>
            <a:off x="588884" y="45311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4400" dirty="0"/>
              <a:t>Machine Learning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5F49E7-F2C9-4136-809C-A918EA84A076}"/>
              </a:ext>
            </a:extLst>
          </p:cNvPr>
          <p:cNvSpPr/>
          <p:nvPr/>
        </p:nvSpPr>
        <p:spPr>
          <a:xfrm>
            <a:off x="5595922" y="490842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/>
            <a:r>
              <a:rPr lang="en-US" sz="4400" dirty="0"/>
              <a:t>Artificial Intelligence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97030-0BF6-4F6D-82A9-9DEE6BC540B2}"/>
              </a:ext>
            </a:extLst>
          </p:cNvPr>
          <p:cNvSpPr txBox="1"/>
          <p:nvPr/>
        </p:nvSpPr>
        <p:spPr>
          <a:xfrm>
            <a:off x="856034" y="5269174"/>
            <a:ext cx="10912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There is no magic, just well formed problem statements…</a:t>
            </a:r>
          </a:p>
        </p:txBody>
      </p:sp>
    </p:spTree>
    <p:extLst>
      <p:ext uri="{BB962C8B-B14F-4D97-AF65-F5344CB8AC3E}">
        <p14:creationId xmlns:p14="http://schemas.microsoft.com/office/powerpoint/2010/main" val="1464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14263B-80E7-4F45-A786-C0E09FE5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74853"/>
            <a:ext cx="10515600" cy="768021"/>
          </a:xfrm>
        </p:spPr>
        <p:txBody>
          <a:bodyPr/>
          <a:lstStyle/>
          <a:p>
            <a:r>
              <a:rPr lang="en-US" dirty="0"/>
              <a:t>Typical Machine Learning Tasks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D26EA46-F921-483E-8F37-4C85E913A89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93851" y="1507508"/>
            <a:ext cx="3253094" cy="275150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Classification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4DBE6-753B-486B-B2FD-1368D2DEF77A}"/>
              </a:ext>
            </a:extLst>
          </p:cNvPr>
          <p:cNvSpPr txBox="1">
            <a:spLocks/>
          </p:cNvSpPr>
          <p:nvPr/>
        </p:nvSpPr>
        <p:spPr>
          <a:xfrm>
            <a:off x="7431441" y="1403248"/>
            <a:ext cx="3253094" cy="275150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63666A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63666A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63666A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63666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63666A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Regression</a:t>
            </a:r>
          </a:p>
        </p:txBody>
      </p:sp>
      <p:pic>
        <p:nvPicPr>
          <p:cNvPr id="1030" name="Picture 6" descr="Image result for dogs">
            <a:extLst>
              <a:ext uri="{FF2B5EF4-FFF2-40B4-BE49-F238E27FC236}">
                <a16:creationId xmlns:a16="http://schemas.microsoft.com/office/drawing/2014/main" id="{9AF7F613-9B18-41A3-91E9-0D1603D20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506" y="2637224"/>
            <a:ext cx="882011" cy="117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CA924F-9DC4-4715-B0D7-B80BA6C1F241}"/>
              </a:ext>
            </a:extLst>
          </p:cNvPr>
          <p:cNvSpPr txBox="1"/>
          <p:nvPr/>
        </p:nvSpPr>
        <p:spPr>
          <a:xfrm>
            <a:off x="1074845" y="219939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 Dog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BC2A50-4380-435E-AC1A-E4CC16A2453A}"/>
              </a:ext>
            </a:extLst>
          </p:cNvPr>
          <p:cNvSpPr txBox="1"/>
          <p:nvPr/>
        </p:nvSpPr>
        <p:spPr>
          <a:xfrm>
            <a:off x="3289977" y="2244198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Hot Dog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C35506-97AD-420D-8B73-F11E42F7ADC6}"/>
              </a:ext>
            </a:extLst>
          </p:cNvPr>
          <p:cNvSpPr txBox="1"/>
          <p:nvPr/>
        </p:nvSpPr>
        <p:spPr>
          <a:xfrm>
            <a:off x="736589" y="5670944"/>
            <a:ext cx="449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Pixels, Outcome: Probability of Hot Dog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E8E248-ED9D-4BEA-86D9-EB03560728B1}"/>
              </a:ext>
            </a:extLst>
          </p:cNvPr>
          <p:cNvSpPr txBox="1"/>
          <p:nvPr/>
        </p:nvSpPr>
        <p:spPr>
          <a:xfrm>
            <a:off x="6768935" y="5676614"/>
            <a:ext cx="520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 hp, Weight, displacement… Outcome: MPG</a:t>
            </a:r>
          </a:p>
        </p:txBody>
      </p:sp>
      <p:pic>
        <p:nvPicPr>
          <p:cNvPr id="1036" name="Picture 12" descr="Image result for hp vs mpg">
            <a:extLst>
              <a:ext uri="{FF2B5EF4-FFF2-40B4-BE49-F238E27FC236}">
                <a16:creationId xmlns:a16="http://schemas.microsoft.com/office/drawing/2014/main" id="{2CC48BDB-E6C5-45E6-9BCF-EA8812E449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79"/>
          <a:stretch/>
        </p:blipFill>
        <p:spPr bwMode="auto">
          <a:xfrm>
            <a:off x="6229577" y="2434187"/>
            <a:ext cx="4933407" cy="295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719140-6695-485A-B0AF-E28077D24ECC}"/>
              </a:ext>
            </a:extLst>
          </p:cNvPr>
          <p:cNvSpPr txBox="1"/>
          <p:nvPr/>
        </p:nvSpPr>
        <p:spPr>
          <a:xfrm>
            <a:off x="8793935" y="5015053"/>
            <a:ext cx="4475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5CDDB6-1E8F-4A99-8F38-94F137A0FB6A}"/>
              </a:ext>
            </a:extLst>
          </p:cNvPr>
          <p:cNvSpPr txBox="1"/>
          <p:nvPr/>
        </p:nvSpPr>
        <p:spPr>
          <a:xfrm rot="16200000">
            <a:off x="6047107" y="3437787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MPG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EEC5C6-1BED-4870-9E10-BFC504A5FE87}"/>
              </a:ext>
            </a:extLst>
          </p:cNvPr>
          <p:cNvCxnSpPr/>
          <p:nvPr/>
        </p:nvCxnSpPr>
        <p:spPr>
          <a:xfrm>
            <a:off x="7107906" y="2883388"/>
            <a:ext cx="2592279" cy="1624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A98A66C-DC3F-4214-A2F5-55DA8BB91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" y="4286445"/>
            <a:ext cx="1462664" cy="7680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833CBD-053A-4D06-BDF1-FEB7126B5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82" y="2891853"/>
            <a:ext cx="1578674" cy="884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ECC337-3CE2-43E4-AD4C-EFA303D995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74" y="4247033"/>
            <a:ext cx="1178167" cy="7680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3F7D7A-9E1E-42DD-A8FD-87F78998E4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38" y="3895558"/>
            <a:ext cx="2151626" cy="14775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66A04F-DFA8-47FF-9D3C-F888ABE3C3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170" y="2621568"/>
            <a:ext cx="982177" cy="121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4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0D00FA-A241-4A8E-9061-22C8C4AA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Machine Learning Tasks (Continued)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8DB2D-46E8-4119-B901-16DB06D90BB1}"/>
              </a:ext>
            </a:extLst>
          </p:cNvPr>
          <p:cNvSpPr txBox="1"/>
          <p:nvPr/>
        </p:nvSpPr>
        <p:spPr>
          <a:xfrm>
            <a:off x="2359831" y="1195364"/>
            <a:ext cx="1641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Clustering</a:t>
            </a:r>
          </a:p>
        </p:txBody>
      </p:sp>
      <p:pic>
        <p:nvPicPr>
          <p:cNvPr id="2052" name="Picture 4" descr="Image result for clustering mnist">
            <a:extLst>
              <a:ext uri="{FF2B5EF4-FFF2-40B4-BE49-F238E27FC236}">
                <a16:creationId xmlns:a16="http://schemas.microsoft.com/office/drawing/2014/main" id="{5CBFC317-5769-4AA0-AB6E-5C3FAB711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60" y="1718584"/>
            <a:ext cx="6001305" cy="376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nomaly detection">
            <a:extLst>
              <a:ext uri="{FF2B5EF4-FFF2-40B4-BE49-F238E27FC236}">
                <a16:creationId xmlns:a16="http://schemas.microsoft.com/office/drawing/2014/main" id="{573F3A74-3BA4-4960-97BB-EDCE3EE6C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8" t="5579" r="18519" b="42482"/>
          <a:stretch/>
        </p:blipFill>
        <p:spPr bwMode="auto">
          <a:xfrm>
            <a:off x="6880194" y="2745226"/>
            <a:ext cx="4722919" cy="211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12109F-DDAC-4545-8098-897A15263F59}"/>
              </a:ext>
            </a:extLst>
          </p:cNvPr>
          <p:cNvSpPr txBox="1"/>
          <p:nvPr/>
        </p:nvSpPr>
        <p:spPr>
          <a:xfrm>
            <a:off x="8190246" y="1718584"/>
            <a:ext cx="2979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Anomaly 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55723-8126-407F-A3DF-DB08003EF95A}"/>
              </a:ext>
            </a:extLst>
          </p:cNvPr>
          <p:cNvSpPr txBox="1"/>
          <p:nvPr/>
        </p:nvSpPr>
        <p:spPr>
          <a:xfrm>
            <a:off x="745724" y="5823751"/>
            <a:ext cx="388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Pixels, Output: Similar Characters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268324-7DAF-41E2-952A-E05A74FF24FE}"/>
              </a:ext>
            </a:extLst>
          </p:cNvPr>
          <p:cNvSpPr txBox="1"/>
          <p:nvPr/>
        </p:nvSpPr>
        <p:spPr>
          <a:xfrm>
            <a:off x="6880194" y="5533738"/>
            <a:ext cx="509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Sensor Data, Output: Deviations From Normal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77B2F2-9099-4D93-8797-F35309C449BD}"/>
              </a:ext>
            </a:extLst>
          </p:cNvPr>
          <p:cNvSpPr/>
          <p:nvPr/>
        </p:nvSpPr>
        <p:spPr>
          <a:xfrm>
            <a:off x="10019489" y="3657600"/>
            <a:ext cx="486383" cy="13521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1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D8493F-BDD4-4F46-9B95-8C573370BE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We’ve Been Working 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BC020-10D9-4A3C-844E-08C24CE7809A}"/>
              </a:ext>
            </a:extLst>
          </p:cNvPr>
          <p:cNvSpPr/>
          <p:nvPr/>
        </p:nvSpPr>
        <p:spPr bwMode="auto">
          <a:xfrm>
            <a:off x="519614" y="1024683"/>
            <a:ext cx="11152775" cy="5119307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marL="342797" indent="-342797" defTabSz="914126">
              <a:spcBef>
                <a:spcPct val="20000"/>
              </a:spcBef>
              <a:defRPr/>
            </a:pPr>
            <a:endParaRPr lang="en-US" sz="2399" kern="0" dirty="0">
              <a:solidFill>
                <a:srgbClr val="000000"/>
              </a:solidFill>
              <a:latin typeface="Arial" charset="0"/>
              <a:ea typeface="ＭＳ Ｐゴシック" pitchFamily="-112" charset="-128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CCBF1C-AD16-4815-AAD5-0ADBE295F53F}"/>
              </a:ext>
            </a:extLst>
          </p:cNvPr>
          <p:cNvCxnSpPr/>
          <p:nvPr/>
        </p:nvCxnSpPr>
        <p:spPr bwMode="auto">
          <a:xfrm flipV="1">
            <a:off x="2749424" y="1024683"/>
            <a:ext cx="0" cy="511930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EEA9E6-55D8-4FDC-A032-72CACC12EC65}"/>
              </a:ext>
            </a:extLst>
          </p:cNvPr>
          <p:cNvCxnSpPr/>
          <p:nvPr/>
        </p:nvCxnSpPr>
        <p:spPr bwMode="auto">
          <a:xfrm rot="5400000" flipV="1">
            <a:off x="6096000" y="-1992052"/>
            <a:ext cx="0" cy="1115277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371E63-F7F2-43F6-AA15-064C5F89ECF2}"/>
              </a:ext>
            </a:extLst>
          </p:cNvPr>
          <p:cNvCxnSpPr>
            <a:cxnSpLocks/>
          </p:cNvCxnSpPr>
          <p:nvPr/>
        </p:nvCxnSpPr>
        <p:spPr bwMode="auto">
          <a:xfrm flipV="1">
            <a:off x="4980946" y="1024683"/>
            <a:ext cx="0" cy="2559653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DB7BA5-4D59-4217-BE9D-9BD6D5DD6279}"/>
              </a:ext>
            </a:extLst>
          </p:cNvPr>
          <p:cNvCxnSpPr/>
          <p:nvPr/>
        </p:nvCxnSpPr>
        <p:spPr bwMode="auto">
          <a:xfrm flipV="1">
            <a:off x="7212469" y="1024683"/>
            <a:ext cx="0" cy="511930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DC8476-6D08-4349-AB63-830D2D5B330F}"/>
              </a:ext>
            </a:extLst>
          </p:cNvPr>
          <p:cNvCxnSpPr/>
          <p:nvPr/>
        </p:nvCxnSpPr>
        <p:spPr bwMode="auto">
          <a:xfrm flipV="1">
            <a:off x="9443992" y="1024683"/>
            <a:ext cx="0" cy="511930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3829527-936E-4BE3-9D24-FB6556FFA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8" y="1024683"/>
            <a:ext cx="1469313" cy="10400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4D7CC4-C1A4-49AC-B8F9-F8DCA266B0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14" y="2064710"/>
            <a:ext cx="1922898" cy="10926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8305AA-BF93-4022-AB0E-8AE0604EDF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232" y="1098127"/>
            <a:ext cx="1508900" cy="8311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15A835-4388-4E37-BCEC-4498FFE6C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520" y="2112390"/>
            <a:ext cx="1873405" cy="9973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7004A5-4A2B-4415-813C-7E288F09D8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8812" y="1125367"/>
            <a:ext cx="1774379" cy="5786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66760C-4E6D-4FF0-A6D9-BED5F5E770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7992" y="1813598"/>
            <a:ext cx="1974304" cy="7805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CAF8A4-4CBE-4A1D-A587-99629EF4D5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1431" y="2507136"/>
            <a:ext cx="1039633" cy="6927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73EA63-CEE5-4B1B-BCB5-6194D078EA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865" y="3692619"/>
            <a:ext cx="2088315" cy="586521"/>
          </a:xfrm>
          <a:prstGeom prst="rect">
            <a:avLst/>
          </a:prstGeom>
        </p:spPr>
      </p:pic>
      <p:pic>
        <p:nvPicPr>
          <p:cNvPr id="18" name="Graphic 17" descr="Magnifying glass">
            <a:extLst>
              <a:ext uri="{FF2B5EF4-FFF2-40B4-BE49-F238E27FC236}">
                <a16:creationId xmlns:a16="http://schemas.microsoft.com/office/drawing/2014/main" id="{8E47E834-C3BD-4C2F-9AD4-6915E24A90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85928" y="4297353"/>
            <a:ext cx="1622189" cy="1622189"/>
          </a:xfrm>
          <a:prstGeom prst="rect">
            <a:avLst/>
          </a:prstGeom>
        </p:spPr>
      </p:pic>
      <p:pic>
        <p:nvPicPr>
          <p:cNvPr id="19" name="Graphic 18" descr="Business Growth">
            <a:extLst>
              <a:ext uri="{FF2B5EF4-FFF2-40B4-BE49-F238E27FC236}">
                <a16:creationId xmlns:a16="http://schemas.microsoft.com/office/drawing/2014/main" id="{BE797BD7-12E6-4A0A-A051-E56A82F12F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02268" y="1553962"/>
            <a:ext cx="1490727" cy="1490727"/>
          </a:xfrm>
          <a:prstGeom prst="rect">
            <a:avLst/>
          </a:prstGeom>
        </p:spPr>
      </p:pic>
      <p:pic>
        <p:nvPicPr>
          <p:cNvPr id="21" name="Content Placeholder 3">
            <a:extLst>
              <a:ext uri="{FF2B5EF4-FFF2-40B4-BE49-F238E27FC236}">
                <a16:creationId xmlns:a16="http://schemas.microsoft.com/office/drawing/2014/main" id="{7371D618-A204-4C67-B822-E83136263C4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4736" b="40387"/>
          <a:stretch/>
        </p:blipFill>
        <p:spPr>
          <a:xfrm>
            <a:off x="3077074" y="4140896"/>
            <a:ext cx="1724669" cy="14868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Graphic 19" descr="Handshake">
            <a:extLst>
              <a:ext uri="{FF2B5EF4-FFF2-40B4-BE49-F238E27FC236}">
                <a16:creationId xmlns:a16="http://schemas.microsoft.com/office/drawing/2014/main" id="{97729244-5969-4C09-B847-C5AF7E1FB1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43071" y="4058963"/>
            <a:ext cx="914162" cy="9141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B4AB1BF-2289-4561-A49B-C299C0E9474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7344" y="3884109"/>
            <a:ext cx="1256235" cy="18016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E507B13-A902-49A0-8999-43939BDBFA7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25"/>
          <a:stretch/>
        </p:blipFill>
        <p:spPr>
          <a:xfrm>
            <a:off x="5056658" y="4156384"/>
            <a:ext cx="2007284" cy="72793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503F51-F2BD-4F5F-AEFF-F73746422572}"/>
              </a:ext>
            </a:extLst>
          </p:cNvPr>
          <p:cNvGrpSpPr/>
          <p:nvPr/>
        </p:nvGrpSpPr>
        <p:grpSpPr>
          <a:xfrm>
            <a:off x="5186845" y="4851026"/>
            <a:ext cx="820260" cy="1059315"/>
            <a:chOff x="2303234" y="4254795"/>
            <a:chExt cx="820474" cy="1059591"/>
          </a:xfrm>
        </p:grpSpPr>
        <p:pic>
          <p:nvPicPr>
            <p:cNvPr id="25" name="Graphic 24" descr="Document">
              <a:extLst>
                <a:ext uri="{FF2B5EF4-FFF2-40B4-BE49-F238E27FC236}">
                  <a16:creationId xmlns:a16="http://schemas.microsoft.com/office/drawing/2014/main" id="{3A20BF6E-EDE7-46A6-B134-CA6B81C4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303234" y="4254795"/>
              <a:ext cx="820474" cy="1059591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1B9BA63-4A17-460B-BEE4-61A89D66A31F}"/>
                </a:ext>
              </a:extLst>
            </p:cNvPr>
            <p:cNvSpPr/>
            <p:nvPr/>
          </p:nvSpPr>
          <p:spPr>
            <a:xfrm>
              <a:off x="2546621" y="4899754"/>
              <a:ext cx="352619" cy="110464"/>
            </a:xfrm>
            <a:prstGeom prst="rect">
              <a:avLst/>
            </a:prstGeom>
            <a:solidFill>
              <a:srgbClr val="FFFF00">
                <a:alpha val="6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404F02-5091-4F7D-81AB-C9C89AAAFA63}"/>
                </a:ext>
              </a:extLst>
            </p:cNvPr>
            <p:cNvSpPr/>
            <p:nvPr/>
          </p:nvSpPr>
          <p:spPr>
            <a:xfrm>
              <a:off x="2537162" y="4622034"/>
              <a:ext cx="168442" cy="110464"/>
            </a:xfrm>
            <a:prstGeom prst="rect">
              <a:avLst/>
            </a:prstGeom>
            <a:solidFill>
              <a:srgbClr val="FFFF00">
                <a:alpha val="6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94DF67A8-1F4E-462B-BE73-B38B36D0BB35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94" y="4807554"/>
            <a:ext cx="2005796" cy="1086473"/>
          </a:xfrm>
          <a:prstGeom prst="rect">
            <a:avLst/>
          </a:prstGeom>
        </p:spPr>
      </p:pic>
      <p:pic>
        <p:nvPicPr>
          <p:cNvPr id="1026" name="Picture 2" descr="Image result for hellfire missile">
            <a:extLst>
              <a:ext uri="{FF2B5EF4-FFF2-40B4-BE49-F238E27FC236}">
                <a16:creationId xmlns:a16="http://schemas.microsoft.com/office/drawing/2014/main" id="{84A9FD0E-AC58-4349-ACB7-E49236D7C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84" y="4011283"/>
            <a:ext cx="1181950" cy="78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B5AB10A-23AF-44F1-8F71-989379D0BBF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336095" y="1475543"/>
            <a:ext cx="2088315" cy="92127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D43FADC-2543-4F93-9EB0-804E5E12A61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57371" y="2494032"/>
            <a:ext cx="2076830" cy="93496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F0C5E62-9A7C-446D-86BD-C4E91F8C7EAC}"/>
              </a:ext>
            </a:extLst>
          </p:cNvPr>
          <p:cNvSpPr txBox="1"/>
          <p:nvPr/>
        </p:nvSpPr>
        <p:spPr>
          <a:xfrm>
            <a:off x="589318" y="3197145"/>
            <a:ext cx="1952205" cy="338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NLP on injury reports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3F92C4-665D-4325-A708-0CB10D183B46}"/>
              </a:ext>
            </a:extLst>
          </p:cNvPr>
          <p:cNvSpPr txBox="1"/>
          <p:nvPr/>
        </p:nvSpPr>
        <p:spPr>
          <a:xfrm>
            <a:off x="2922626" y="3208560"/>
            <a:ext cx="1804704" cy="276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/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Global Monitoring System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7495B7-8924-4CB8-8569-E7971ACC9273}"/>
              </a:ext>
            </a:extLst>
          </p:cNvPr>
          <p:cNvSpPr txBox="1"/>
          <p:nvPr/>
        </p:nvSpPr>
        <p:spPr>
          <a:xfrm>
            <a:off x="5232857" y="3169331"/>
            <a:ext cx="1716541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Deep Learning Based Text Document Labeling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4E9A9F-9DBA-4227-8339-BFD6AC1A031F}"/>
              </a:ext>
            </a:extLst>
          </p:cNvPr>
          <p:cNvSpPr txBox="1"/>
          <p:nvPr/>
        </p:nvSpPr>
        <p:spPr>
          <a:xfrm>
            <a:off x="7461822" y="3347023"/>
            <a:ext cx="1980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Search Anything Intuitively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B58722-DBB2-4D42-AACB-BA0EC774CC71}"/>
              </a:ext>
            </a:extLst>
          </p:cNvPr>
          <p:cNvSpPr txBox="1"/>
          <p:nvPr/>
        </p:nvSpPr>
        <p:spPr>
          <a:xfrm>
            <a:off x="9709327" y="3059027"/>
            <a:ext cx="1716541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Workforce Planning Talent Acquisition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6B159-1E65-46A0-B8E1-C605A10B2001}"/>
              </a:ext>
            </a:extLst>
          </p:cNvPr>
          <p:cNvSpPr txBox="1"/>
          <p:nvPr/>
        </p:nvSpPr>
        <p:spPr>
          <a:xfrm>
            <a:off x="743089" y="5853582"/>
            <a:ext cx="1716541" cy="27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LAT Tool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CB8DA4-B90D-44E9-9C62-ADF2937F8AC3}"/>
              </a:ext>
            </a:extLst>
          </p:cNvPr>
          <p:cNvSpPr txBox="1"/>
          <p:nvPr/>
        </p:nvSpPr>
        <p:spPr>
          <a:xfrm>
            <a:off x="3085202" y="5665146"/>
            <a:ext cx="1716541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Resume Cognitive Assistant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3C886D-E7E7-47AA-9795-66AF732DF3C8}"/>
              </a:ext>
            </a:extLst>
          </p:cNvPr>
          <p:cNvSpPr txBox="1"/>
          <p:nvPr/>
        </p:nvSpPr>
        <p:spPr>
          <a:xfrm>
            <a:off x="5145337" y="5809166"/>
            <a:ext cx="1980757" cy="27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Sensitive Document Marking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6BCF62-D824-4565-A91F-7A4945AF0FD5}"/>
              </a:ext>
            </a:extLst>
          </p:cNvPr>
          <p:cNvSpPr txBox="1"/>
          <p:nvPr/>
        </p:nvSpPr>
        <p:spPr>
          <a:xfrm>
            <a:off x="7389873" y="5727470"/>
            <a:ext cx="198075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Machine Learning Based Part Similarity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89FF9D-51FB-46EA-AB84-9581822F20F2}"/>
              </a:ext>
            </a:extLst>
          </p:cNvPr>
          <p:cNvSpPr txBox="1"/>
          <p:nvPr/>
        </p:nvSpPr>
        <p:spPr>
          <a:xfrm>
            <a:off x="9709327" y="5702251"/>
            <a:ext cx="198075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Corrective Action Cognitive Assistant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854D5C-ECE1-4AF7-A616-34CAFB0EA326}"/>
              </a:ext>
            </a:extLst>
          </p:cNvPr>
          <p:cNvSpPr txBox="1"/>
          <p:nvPr/>
        </p:nvSpPr>
        <p:spPr>
          <a:xfrm>
            <a:off x="7151295" y="1039319"/>
            <a:ext cx="2327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Universal Search Platform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5078F8-D35C-4FC6-BA43-A7BA56568054}"/>
              </a:ext>
            </a:extLst>
          </p:cNvPr>
          <p:cNvSpPr txBox="1"/>
          <p:nvPr/>
        </p:nvSpPr>
        <p:spPr>
          <a:xfrm>
            <a:off x="9379398" y="1076396"/>
            <a:ext cx="2323429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HR Advanced Analytics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ACAD53-9308-4DA8-BB25-3C384CA7103D}"/>
              </a:ext>
            </a:extLst>
          </p:cNvPr>
          <p:cNvSpPr txBox="1"/>
          <p:nvPr/>
        </p:nvSpPr>
        <p:spPr>
          <a:xfrm>
            <a:off x="672214" y="3589575"/>
            <a:ext cx="204656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MFC Hellfire Missile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505013-29D9-45D5-98CA-52461F32F98E}"/>
              </a:ext>
            </a:extLst>
          </p:cNvPr>
          <p:cNvSpPr txBox="1"/>
          <p:nvPr/>
        </p:nvSpPr>
        <p:spPr>
          <a:xfrm>
            <a:off x="3511774" y="3642045"/>
            <a:ext cx="3161708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Aero Runway Rapid Prototyping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19BEAA-C37F-4BAC-BCFE-308E4377CD72}"/>
              </a:ext>
            </a:extLst>
          </p:cNvPr>
          <p:cNvSpPr txBox="1"/>
          <p:nvPr/>
        </p:nvSpPr>
        <p:spPr>
          <a:xfrm>
            <a:off x="5938836" y="5145509"/>
            <a:ext cx="1148413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3.5 Weeks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DDAB63-EDAD-4CA5-88A0-9CC4E06AB3BD}"/>
              </a:ext>
            </a:extLst>
          </p:cNvPr>
          <p:cNvSpPr txBox="1"/>
          <p:nvPr/>
        </p:nvSpPr>
        <p:spPr>
          <a:xfrm>
            <a:off x="3773101" y="5030657"/>
            <a:ext cx="973731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6 Weeks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5E9E7F-7317-473F-A903-CE30F6C9FE90}"/>
              </a:ext>
            </a:extLst>
          </p:cNvPr>
          <p:cNvSpPr txBox="1"/>
          <p:nvPr/>
        </p:nvSpPr>
        <p:spPr>
          <a:xfrm>
            <a:off x="7610619" y="3566758"/>
            <a:ext cx="1497008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Parts Visibility</a:t>
            </a:r>
          </a:p>
        </p:txBody>
      </p:sp>
    </p:spTree>
    <p:extLst>
      <p:ext uri="{BB962C8B-B14F-4D97-AF65-F5344CB8AC3E}">
        <p14:creationId xmlns:p14="http://schemas.microsoft.com/office/powerpoint/2010/main" val="384371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690A0C-F7EC-47DE-9994-9CF27EC8A1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353514"/>
            <a:ext cx="7994964" cy="1158415"/>
          </a:xfrm>
        </p:spPr>
        <p:txBody>
          <a:bodyPr/>
          <a:lstStyle/>
          <a:p>
            <a:r>
              <a:rPr lang="en-US" dirty="0"/>
              <a:t>Some Examples of Machine Learning In action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13F5FA7-443B-4029-BDE2-96602CAF3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230"/>
            <a:ext cx="3467099" cy="2153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Talent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Vector</a:t>
            </a:r>
            <a:r>
              <a:rPr kumimoji="0" lang="en-US" altLang="en-US" sz="2000" b="0" i="0" u="none" strike="noStrike" cap="none" normalizeH="0" baseline="30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TM</a:t>
            </a:r>
            <a:endParaRPr kumimoji="0" lang="en-US" altLang="en-US" sz="20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939438-F872-4AD2-A288-A9595888F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921" y="765230"/>
            <a:ext cx="3586939" cy="2153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Supplier Insights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90DA4-9733-4E6A-92D2-699885116A7C}"/>
              </a:ext>
            </a:extLst>
          </p:cNvPr>
          <p:cNvSpPr txBox="1"/>
          <p:nvPr/>
        </p:nvSpPr>
        <p:spPr>
          <a:xfrm>
            <a:off x="8691327" y="1657491"/>
            <a:ext cx="154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4"/>
              </a:rPr>
              <a:t>Aimlabs</a:t>
            </a:r>
            <a:r>
              <a:rPr lang="en-US" dirty="0">
                <a:hlinkClick r:id="rId4"/>
              </a:rPr>
              <a:t> Kairos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7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5DA7DBF-DDE4-4CB1-BEDF-F136AD51BABF}"/>
              </a:ext>
            </a:extLst>
          </p:cNvPr>
          <p:cNvSpPr/>
          <p:nvPr/>
        </p:nvSpPr>
        <p:spPr>
          <a:xfrm>
            <a:off x="10000034" y="2725073"/>
            <a:ext cx="2150682" cy="249528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numCol="1" rtlCol="0" anchor="ctr">
            <a:noAutofit/>
          </a:bodyPr>
          <a:lstStyle/>
          <a:p>
            <a:pPr algn="l"/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45A743-CF33-486C-83E5-3032346C43D7}"/>
              </a:ext>
            </a:extLst>
          </p:cNvPr>
          <p:cNvSpPr/>
          <p:nvPr/>
        </p:nvSpPr>
        <p:spPr>
          <a:xfrm>
            <a:off x="6731540" y="2947481"/>
            <a:ext cx="2571699" cy="21331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numCol="1" rtlCol="0" anchor="ctr">
            <a:noAutofit/>
          </a:bodyPr>
          <a:lstStyle/>
          <a:p>
            <a:pPr algn="l"/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236D26-473F-4B55-B50E-99F113616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9536"/>
            <a:ext cx="10515600" cy="679679"/>
          </a:xfrm>
        </p:spPr>
        <p:txBody>
          <a:bodyPr/>
          <a:lstStyle/>
          <a:p>
            <a:r>
              <a:rPr lang="en-US" dirty="0"/>
              <a:t>Domino Data Lab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78A54-7D8F-41E4-86A7-9876C4281C4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5691" y="1746272"/>
            <a:ext cx="5799572" cy="4145281"/>
          </a:xfrm>
        </p:spPr>
        <p:txBody>
          <a:bodyPr/>
          <a:lstStyle/>
          <a:p>
            <a:pPr lvl="0"/>
            <a:r>
              <a:rPr lang="en-US" b="1" dirty="0"/>
              <a:t>Frictionless, elastic cloud infrastructure w/ GPU compute</a:t>
            </a:r>
          </a:p>
          <a:p>
            <a:pPr lvl="1"/>
            <a:r>
              <a:rPr lang="en-US" dirty="0"/>
              <a:t>Instantly scale from corporate issue laptop (4 cores, 16Gb) to DGX-1 (64 Cores, 488Gb RAM, 8X Nvidia V100 GPUs)</a:t>
            </a:r>
          </a:p>
          <a:p>
            <a:pPr lvl="0"/>
            <a:r>
              <a:rPr lang="en-US" b="1" dirty="0"/>
              <a:t>Easy collaboration</a:t>
            </a:r>
          </a:p>
          <a:p>
            <a:pPr lvl="1"/>
            <a:r>
              <a:rPr lang="en-US" dirty="0"/>
              <a:t>Built in Git integration</a:t>
            </a:r>
          </a:p>
          <a:p>
            <a:pPr lvl="0"/>
            <a:r>
              <a:rPr lang="en-US" b="1" dirty="0"/>
              <a:t>Managed environments</a:t>
            </a:r>
          </a:p>
          <a:p>
            <a:pPr lvl="1"/>
            <a:r>
              <a:rPr lang="en-US" dirty="0"/>
              <a:t>Fully set up a deep learning machine with TensorFlow,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MXnet</a:t>
            </a:r>
            <a:r>
              <a:rPr lang="en-US" dirty="0"/>
              <a:t>, fast.ai in less than 1 minute.</a:t>
            </a:r>
          </a:p>
          <a:p>
            <a:pPr lvl="0"/>
            <a:r>
              <a:rPr lang="en-US" b="1" dirty="0"/>
              <a:t>Rapid/Flexible Model Deployment</a:t>
            </a:r>
          </a:p>
          <a:p>
            <a:pPr lvl="1"/>
            <a:r>
              <a:rPr lang="en-US" dirty="0"/>
              <a:t>Push button </a:t>
            </a:r>
            <a:r>
              <a:rPr lang="en-US" dirty="0" err="1"/>
              <a:t>api</a:t>
            </a:r>
            <a:r>
              <a:rPr lang="en-US" dirty="0"/>
              <a:t> deployment</a:t>
            </a:r>
          </a:p>
          <a:p>
            <a:pPr lvl="1"/>
            <a:r>
              <a:rPr lang="en-US" dirty="0"/>
              <a:t>Host interactive front end (Shiny, Flask, Bokeh)</a:t>
            </a:r>
          </a:p>
          <a:p>
            <a:r>
              <a:rPr lang="en-US" b="1" dirty="0"/>
              <a:t>Available enterprise wide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13DB56-393E-4A2F-B081-C1CC14079C6F}"/>
              </a:ext>
            </a:extLst>
          </p:cNvPr>
          <p:cNvSpPr txBox="1"/>
          <p:nvPr/>
        </p:nvSpPr>
        <p:spPr>
          <a:xfrm>
            <a:off x="670560" y="1313431"/>
            <a:ext cx="1582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F6C"/>
                </a:solidFill>
              </a:rPr>
              <a:t>Key Features:</a:t>
            </a:r>
          </a:p>
        </p:txBody>
      </p:sp>
      <p:pic>
        <p:nvPicPr>
          <p:cNvPr id="1026" name="Picture 2" descr="Image result for domino data labs">
            <a:extLst>
              <a:ext uri="{FF2B5EF4-FFF2-40B4-BE49-F238E27FC236}">
                <a16:creationId xmlns:a16="http://schemas.microsoft.com/office/drawing/2014/main" id="{17B05130-6336-4E2B-AE41-DC09E35B5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099" y="202197"/>
            <a:ext cx="1776844" cy="23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4AB34C-C27C-4CFD-B252-DC33E9565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953" y="4650076"/>
            <a:ext cx="1050047" cy="215573"/>
          </a:xfrm>
          <a:prstGeom prst="rect">
            <a:avLst/>
          </a:prstGeom>
        </p:spPr>
      </p:pic>
      <p:pic>
        <p:nvPicPr>
          <p:cNvPr id="11" name="Picture 6" descr="Image result for spacy">
            <a:extLst>
              <a:ext uri="{FF2B5EF4-FFF2-40B4-BE49-F238E27FC236}">
                <a16:creationId xmlns:a16="http://schemas.microsoft.com/office/drawing/2014/main" id="{1B91B4E0-BB1B-477F-9D2E-DFA18EE9D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263" y="4137449"/>
            <a:ext cx="1361417" cy="48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ec2">
            <a:extLst>
              <a:ext uri="{FF2B5EF4-FFF2-40B4-BE49-F238E27FC236}">
                <a16:creationId xmlns:a16="http://schemas.microsoft.com/office/drawing/2014/main" id="{B266373C-6CA8-4451-BE0C-AF5D7BF55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354" y="3764046"/>
            <a:ext cx="443172" cy="53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CE4782-2528-4F26-B7A2-47A89FD48AC9}"/>
              </a:ext>
            </a:extLst>
          </p:cNvPr>
          <p:cNvSpPr txBox="1"/>
          <p:nvPr/>
        </p:nvSpPr>
        <p:spPr>
          <a:xfrm>
            <a:off x="9579017" y="4286977"/>
            <a:ext cx="196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EC2</a:t>
            </a:r>
          </a:p>
        </p:txBody>
      </p:sp>
      <p:pic>
        <p:nvPicPr>
          <p:cNvPr id="14" name="Picture 4" descr="Image result for aws S3">
            <a:extLst>
              <a:ext uri="{FF2B5EF4-FFF2-40B4-BE49-F238E27FC236}">
                <a16:creationId xmlns:a16="http://schemas.microsoft.com/office/drawing/2014/main" id="{055A5F4C-05E1-4EE0-9C87-2B83A631A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549" y="3775216"/>
            <a:ext cx="1123827" cy="84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1219F1-BA2D-42DF-84F3-D1641298654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383" y="4090352"/>
            <a:ext cx="909682" cy="775297"/>
          </a:xfrm>
          <a:prstGeom prst="rect">
            <a:avLst/>
          </a:prstGeom>
        </p:spPr>
      </p:pic>
      <p:pic>
        <p:nvPicPr>
          <p:cNvPr id="16" name="Picture 4" descr="Image result for aws govcloud">
            <a:extLst>
              <a:ext uri="{FF2B5EF4-FFF2-40B4-BE49-F238E27FC236}">
                <a16:creationId xmlns:a16="http://schemas.microsoft.com/office/drawing/2014/main" id="{2359A952-348E-45F3-AAFE-3D563C0B5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4" r="17880"/>
          <a:stretch/>
        </p:blipFill>
        <p:spPr bwMode="auto">
          <a:xfrm>
            <a:off x="10709438" y="2860895"/>
            <a:ext cx="1097416" cy="57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6C3DEA-CDB3-4267-91C6-FB57E1426887}"/>
              </a:ext>
            </a:extLst>
          </p:cNvPr>
          <p:cNvSpPr txBox="1"/>
          <p:nvPr/>
        </p:nvSpPr>
        <p:spPr>
          <a:xfrm>
            <a:off x="10256811" y="3382708"/>
            <a:ext cx="1825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AWS GovCloud (US)</a:t>
            </a:r>
          </a:p>
        </p:txBody>
      </p:sp>
      <p:pic>
        <p:nvPicPr>
          <p:cNvPr id="2" name="Picture 2" descr="Image result for jupyter">
            <a:extLst>
              <a:ext uri="{FF2B5EF4-FFF2-40B4-BE49-F238E27FC236}">
                <a16:creationId xmlns:a16="http://schemas.microsoft.com/office/drawing/2014/main" id="{D3528C4C-7D62-49CD-8DB5-B915B7281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055" y="3138192"/>
            <a:ext cx="819946" cy="95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studio">
            <a:extLst>
              <a:ext uri="{FF2B5EF4-FFF2-40B4-BE49-F238E27FC236}">
                <a16:creationId xmlns:a16="http://schemas.microsoft.com/office/drawing/2014/main" id="{346D88B8-8079-4270-BD00-A8EECF640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080" y="3251425"/>
            <a:ext cx="838039" cy="65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vidia">
            <a:extLst>
              <a:ext uri="{FF2B5EF4-FFF2-40B4-BE49-F238E27FC236}">
                <a16:creationId xmlns:a16="http://schemas.microsoft.com/office/drawing/2014/main" id="{7291E30B-273A-45C6-BE74-061DFD40F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724" y="4757862"/>
            <a:ext cx="1758144" cy="3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docker">
            <a:extLst>
              <a:ext uri="{FF2B5EF4-FFF2-40B4-BE49-F238E27FC236}">
                <a16:creationId xmlns:a16="http://schemas.microsoft.com/office/drawing/2014/main" id="{2903137E-5CDC-413E-9822-795CF18FCE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0" b="13971"/>
          <a:stretch/>
        </p:blipFill>
        <p:spPr bwMode="auto">
          <a:xfrm>
            <a:off x="9033119" y="5268795"/>
            <a:ext cx="1093704" cy="84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B18287B-BEB7-4087-A0BD-340D9EEAE007}"/>
              </a:ext>
            </a:extLst>
          </p:cNvPr>
          <p:cNvSpPr txBox="1"/>
          <p:nvPr/>
        </p:nvSpPr>
        <p:spPr>
          <a:xfrm>
            <a:off x="7566312" y="258506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9A806-5459-4561-B9BD-8EF47C0DF794}"/>
              </a:ext>
            </a:extLst>
          </p:cNvPr>
          <p:cNvSpPr txBox="1"/>
          <p:nvPr/>
        </p:nvSpPr>
        <p:spPr>
          <a:xfrm>
            <a:off x="10653370" y="2328764"/>
            <a:ext cx="104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</a:t>
            </a:r>
          </a:p>
        </p:txBody>
      </p:sp>
    </p:spTree>
    <p:extLst>
      <p:ext uri="{BB962C8B-B14F-4D97-AF65-F5344CB8AC3E}">
        <p14:creationId xmlns:p14="http://schemas.microsoft.com/office/powerpoint/2010/main" val="3098777014"/>
      </p:ext>
    </p:extLst>
  </p:cSld>
  <p:clrMapOvr>
    <a:masterClrMapping/>
  </p:clrMapOvr>
</p:sld>
</file>

<file path=ppt/theme/theme1.xml><?xml version="1.0" encoding="utf-8"?>
<a:theme xmlns:a="http://schemas.openxmlformats.org/drawingml/2006/main" name="2_IT Master">
  <a:themeElements>
    <a:clrScheme name="EBS 1">
      <a:dk1>
        <a:sysClr val="windowText" lastClr="000000"/>
      </a:dk1>
      <a:lt1>
        <a:sysClr val="window" lastClr="FFFFFF"/>
      </a:lt1>
      <a:dk2>
        <a:srgbClr val="002F6C"/>
      </a:dk2>
      <a:lt2>
        <a:srgbClr val="EEECE1"/>
      </a:lt2>
      <a:accent1>
        <a:srgbClr val="9168E0"/>
      </a:accent1>
      <a:accent2>
        <a:srgbClr val="53AA49"/>
      </a:accent2>
      <a:accent3>
        <a:srgbClr val="E29F17"/>
      </a:accent3>
      <a:accent4>
        <a:srgbClr val="4CA0E5"/>
      </a:accent4>
      <a:accent5>
        <a:srgbClr val="E03C31"/>
      </a:accent5>
      <a:accent6>
        <a:srgbClr val="E1CD00"/>
      </a:accent6>
      <a:hlink>
        <a:srgbClr val="004D82"/>
      </a:hlink>
      <a:folHlink>
        <a:srgbClr val="64ADD3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F497D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cap="none" normalizeH="0" baseline="0" dirty="0" err="1" smtClean="0">
            <a:ln>
              <a:noFill/>
            </a:ln>
            <a:solidFill>
              <a:schemeClr val="tx1"/>
            </a:solidFill>
            <a:latin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>
                <a:gamma/>
                <a:shade val="46275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solidFill>
            <a:srgbClr val="6699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12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600" b="0" dirty="0" err="1" smtClean="0">
            <a:solidFill>
              <a:schemeClr val="bg2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279F"/>
        </a:dk2>
        <a:lt2>
          <a:srgbClr val="FFFFFF"/>
        </a:lt2>
        <a:accent1>
          <a:srgbClr val="0000FF"/>
        </a:accent1>
        <a:accent2>
          <a:srgbClr val="00AE00"/>
        </a:accent2>
        <a:accent3>
          <a:srgbClr val="AAACCD"/>
        </a:accent3>
        <a:accent4>
          <a:srgbClr val="DADADA"/>
        </a:accent4>
        <a:accent5>
          <a:srgbClr val="AAAAFF"/>
        </a:accent5>
        <a:accent6>
          <a:srgbClr val="009D00"/>
        </a:accent6>
        <a:hlink>
          <a:srgbClr val="9933FF"/>
        </a:hlink>
        <a:folHlink>
          <a:srgbClr val="33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279F"/>
        </a:dk2>
        <a:lt2>
          <a:srgbClr val="FFFFFF"/>
        </a:lt2>
        <a:accent1>
          <a:srgbClr val="6699FF"/>
        </a:accent1>
        <a:accent2>
          <a:srgbClr val="00AE00"/>
        </a:accent2>
        <a:accent3>
          <a:srgbClr val="AAACCD"/>
        </a:accent3>
        <a:accent4>
          <a:srgbClr val="DADADA"/>
        </a:accent4>
        <a:accent5>
          <a:srgbClr val="B8CAFF"/>
        </a:accent5>
        <a:accent6>
          <a:srgbClr val="009D00"/>
        </a:accent6>
        <a:hlink>
          <a:srgbClr val="9933FF"/>
        </a:hlink>
        <a:folHlink>
          <a:srgbClr val="33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LMTemplate_Colors">
      <a:dk1>
        <a:srgbClr val="63666A"/>
      </a:dk1>
      <a:lt1>
        <a:sysClr val="window" lastClr="FFFFFF"/>
      </a:lt1>
      <a:dk2>
        <a:srgbClr val="000000"/>
      </a:dk2>
      <a:lt2>
        <a:srgbClr val="E7E6E6"/>
      </a:lt2>
      <a:accent1>
        <a:srgbClr val="002F6C"/>
      </a:accent1>
      <a:accent2>
        <a:srgbClr val="00A3E0"/>
      </a:accent2>
      <a:accent3>
        <a:srgbClr val="007396"/>
      </a:accent3>
      <a:accent4>
        <a:srgbClr val="833177"/>
      </a:accent4>
      <a:accent5>
        <a:srgbClr val="43B02A"/>
      </a:accent5>
      <a:accent6>
        <a:srgbClr val="FFCD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ockheed Martin PowerPoint_2018_Blue-Title2" id="{FF18C928-1474-A540-8A09-1C36D92B1F60}" vid="{5E11714D-AF48-9E40-8241-CE818B50FA0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48335</TotalTime>
  <Words>383</Words>
  <Application>Microsoft Office PowerPoint</Application>
  <PresentationFormat>Widescreen</PresentationFormat>
  <Paragraphs>81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Agency FB</vt:lpstr>
      <vt:lpstr>Arial</vt:lpstr>
      <vt:lpstr>Calibri</vt:lpstr>
      <vt:lpstr>Calibri Light</vt:lpstr>
      <vt:lpstr>Times New Roman</vt:lpstr>
      <vt:lpstr>2_IT Master</vt:lpstr>
      <vt:lpstr>1_Office Theme</vt:lpstr>
      <vt:lpstr>Machine Learning Introduction</vt:lpstr>
      <vt:lpstr>PowerPoint Presentation</vt:lpstr>
      <vt:lpstr>Model Development Process</vt:lpstr>
      <vt:lpstr>PowerPoint Presentation</vt:lpstr>
      <vt:lpstr>Typical Machine Learning Tasks</vt:lpstr>
      <vt:lpstr>Typical Machine Learning Tasks (Continued)</vt:lpstr>
      <vt:lpstr>PowerPoint Presentation</vt:lpstr>
      <vt:lpstr>PowerPoint Presentation</vt:lpstr>
      <vt:lpstr>Domino Data Lab Overview</vt:lpstr>
      <vt:lpstr>PowerPoint Presentation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Michael C (US)</dc:creator>
  <cp:keywords>Unrestricted</cp:keywords>
  <cp:lastModifiedBy>Johnson, Michael C (US)</cp:lastModifiedBy>
  <cp:revision>57</cp:revision>
  <dcterms:created xsi:type="dcterms:W3CDTF">2018-09-28T21:38:35Z</dcterms:created>
  <dcterms:modified xsi:type="dcterms:W3CDTF">2019-10-02T16:36:30Z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US\e362754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
</vt:lpwstr>
  </property>
  <property fmtid="{D5CDD505-2E9C-101B-9397-08002B2CF9AE}" pid="12" name="checkedProgramsCount">
    <vt:i4>0</vt:i4>
  </property>
  <property fmtid="{D5CDD505-2E9C-101B-9397-08002B2CF9AE}" pid="13" name="ExpCountry">
    <vt:lpwstr/>
  </property>
</Properties>
</file>