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59" r:id="rId5"/>
    <p:sldId id="271" r:id="rId6"/>
    <p:sldId id="264" r:id="rId7"/>
    <p:sldId id="260" r:id="rId8"/>
    <p:sldId id="265" r:id="rId9"/>
    <p:sldId id="275" r:id="rId10"/>
    <p:sldId id="266" r:id="rId11"/>
    <p:sldId id="267" r:id="rId12"/>
    <p:sldId id="268" r:id="rId13"/>
    <p:sldId id="256" r:id="rId14"/>
    <p:sldId id="276" r:id="rId15"/>
    <p:sldId id="277" r:id="rId16"/>
    <p:sldId id="270" r:id="rId17"/>
    <p:sldId id="258" r:id="rId18"/>
    <p:sldId id="278" r:id="rId19"/>
    <p:sldId id="263" r:id="rId20"/>
    <p:sldId id="279" r:id="rId21"/>
    <p:sldId id="269" r:id="rId22"/>
    <p:sldId id="280" r:id="rId23"/>
    <p:sldId id="282" r:id="rId24"/>
    <p:sldId id="285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733D-B75F-4F42-85F6-181493D5D13C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FAD6B-7CE3-4DCF-9935-CFED138F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aime Medina\Documents\Rockefeller\Weinstein\Mike\4it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5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6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3" y="-332"/>
            <a:ext cx="7838629" cy="68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8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8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3" y="0"/>
            <a:ext cx="67524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13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2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5" y="0"/>
            <a:ext cx="78382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9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aime Medina\Documents\Rockefeller\Weinstein\Mike\4it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4" y="0"/>
            <a:ext cx="78382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6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2" y="1914"/>
            <a:ext cx="7836060" cy="68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2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41" y="-474"/>
            <a:ext cx="7838791" cy="685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4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Users\Jaime Medina\Documents\Rockefeller\Weinstein\Mike\4it\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0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3" name="Picture 5" descr="C:\Users\Jaime Medina\Documents\Rockefeller\Weinstein\Mike\4it\10_pair_LeuT_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0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C:\Users\Jaime Medina\Documents\Rockefeller\Weinstein\Mike\4it\10_pair_LeuT_PRo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52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C:\Users\Jaime Medina\Documents\Rockefeller\Weinstein\Mike\4it\10_pair_LeuT_P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0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5021" y="26064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 descr="C:\Users\Jaime Medina\Documents\Rockefeller\Weinstein\Mike\4it\10_pair_LeuT_PRoc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0" y="-379"/>
            <a:ext cx="7838682" cy="68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Jaime Medina\Documents\Rockefeller\Weinstein\Mike\4it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2" y="-237"/>
            <a:ext cx="7838520" cy="68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Jaime Medina\Documents\Rockefeller\Weinstein\Mike\4it\rm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9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aime Medina\Documents\Rockefeller\Weinstein\Mike\4it\rm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" y="0"/>
            <a:ext cx="7838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5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Jaime Medina\Documents\Rockefeller\Weinstein\Mike\4it\rm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6" y="-190"/>
            <a:ext cx="7838466" cy="68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5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ime Medina\Documents\Rockefeller\Weinstein\Mike\4it\rigsv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4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Jaime Medina\Documents\Rockefeller\Weinstein\Mike\4it\co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3" y="0"/>
            <a:ext cx="7838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5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19</cp:revision>
  <dcterms:created xsi:type="dcterms:W3CDTF">2014-02-13T17:39:17Z</dcterms:created>
  <dcterms:modified xsi:type="dcterms:W3CDTF">2014-02-14T20:56:14Z</dcterms:modified>
</cp:coreProperties>
</file>