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8</cp:revision>
  <dcterms:created xsi:type="dcterms:W3CDTF">2014-04-30T17:40:27Z</dcterms:created>
  <dcterms:modified xsi:type="dcterms:W3CDTF">2014-05-06T15:32:07Z</dcterms:modified>
</cp:coreProperties>
</file>