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8" r:id="rId6"/>
    <p:sldId id="273" r:id="rId7"/>
    <p:sldId id="263" r:id="rId8"/>
    <p:sldId id="274" r:id="rId9"/>
    <p:sldId id="275" r:id="rId10"/>
    <p:sldId id="279" r:id="rId11"/>
    <p:sldId id="277" r:id="rId12"/>
    <p:sldId id="280" r:id="rId13"/>
    <p:sldId id="281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1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9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79E0-83B1-4F5A-BB24-6ACB5575D13E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4C7-220C-4FAC-9075-B5C3F98C8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87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858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1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1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1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8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19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79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54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Medina</dc:creator>
  <cp:lastModifiedBy>Jaime Medina</cp:lastModifiedBy>
  <cp:revision>8</cp:revision>
  <dcterms:created xsi:type="dcterms:W3CDTF">2014-04-30T17:40:27Z</dcterms:created>
  <dcterms:modified xsi:type="dcterms:W3CDTF">2014-05-06T15:56:45Z</dcterms:modified>
</cp:coreProperties>
</file>