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71" r:id="rId5"/>
    <p:sldId id="278" r:id="rId6"/>
    <p:sldId id="273" r:id="rId7"/>
    <p:sldId id="263" r:id="rId8"/>
    <p:sldId id="274" r:id="rId9"/>
    <p:sldId id="275" r:id="rId10"/>
    <p:sldId id="279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7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1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5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9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6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2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0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87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85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83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79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Medina</dc:creator>
  <cp:lastModifiedBy>Jaime Medina</cp:lastModifiedBy>
  <cp:revision>4</cp:revision>
  <dcterms:created xsi:type="dcterms:W3CDTF">2014-04-30T17:40:27Z</dcterms:created>
  <dcterms:modified xsi:type="dcterms:W3CDTF">2014-05-06T16:30:57Z</dcterms:modified>
</cp:coreProperties>
</file>