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8" r:id="rId6"/>
    <p:sldId id="273" r:id="rId7"/>
    <p:sldId id="263" r:id="rId8"/>
    <p:sldId id="274" r:id="rId9"/>
    <p:sldId id="275" r:id="rId10"/>
    <p:sldId id="279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7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5</cp:revision>
  <dcterms:created xsi:type="dcterms:W3CDTF">2014-04-30T17:40:27Z</dcterms:created>
  <dcterms:modified xsi:type="dcterms:W3CDTF">2014-05-06T16:35:29Z</dcterms:modified>
</cp:coreProperties>
</file>