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3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0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2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7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0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2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1</cp:revision>
  <dcterms:created xsi:type="dcterms:W3CDTF">2006-08-16T00:00:00Z</dcterms:created>
  <dcterms:modified xsi:type="dcterms:W3CDTF">2014-04-30T18:24:15Z</dcterms:modified>
</cp:coreProperties>
</file>