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2" r:id="rId9"/>
    <p:sldId id="2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1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401001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128386"/>
              <a:ext cx="578973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614973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666473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128386"/>
              <a:ext cx="578973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3/10 ~ 4/10)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421080" y="2128386"/>
              <a:ext cx="440768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 인력 모집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5/25 ~ 6/26)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749718" y="2343829"/>
              <a:ext cx="5435174" cy="523220"/>
              <a:chOff x="3003040" y="2343829"/>
              <a:chExt cx="5435174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3003040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467533"/>
              <a:ext cx="7281333" cy="132343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응용 기술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10/5 ~ 11/13)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8604624" cy="4217186"/>
            <a:chOff x="1567543" y="1091682"/>
            <a:chExt cx="7948990" cy="4101208"/>
          </a:xfrm>
          <a:pattFill prst="dkVert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390392" y="2343829"/>
              <a:ext cx="5738199" cy="523220"/>
              <a:chOff x="2643714" y="2343829"/>
              <a:chExt cx="5738199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643714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2800" spc="-15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ARCUS</a:t>
                </a:r>
                <a:r>
                  <a:rPr lang="ko-KR" altLang="en-US" sz="2800" spc="-150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 서버개발자 모집 </a:t>
                </a:r>
                <a:r>
                  <a:rPr lang="en-US" altLang="ko-KR" sz="2800" spc="-15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@</a:t>
                </a:r>
                <a:endParaRPr lang="ko-KR" altLang="en-US" sz="2800" dirty="0">
                  <a:latin typeface="Yu Gothic UI" panose="020B0500000000000000" pitchFamily="34" charset="-128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92" y="2432421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35388"/>
              <a:ext cx="7281333" cy="9877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ARCUS NoSQL System</a:t>
              </a:r>
              <a:r>
                <a:rPr lang="ko-KR" altLang="en-US" sz="2000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/</a:t>
              </a:r>
              <a:r>
                <a:rPr lang="ko-KR" altLang="en-US" sz="2000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 NoSQL System </a:t>
              </a:r>
              <a:r>
                <a:rPr lang="ko-KR" altLang="en-US" sz="2000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(2021 </a:t>
              </a:r>
              <a:r>
                <a:rPr lang="en-US" altLang="ko-KR" sz="2400" spc="-15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02/15 </a:t>
              </a:r>
              <a:r>
                <a:rPr lang="en-US" altLang="ko-KR" sz="2400" spc="-15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~ </a:t>
              </a:r>
              <a:r>
                <a:rPr lang="en-US" altLang="ko-KR" sz="2400" spc="-15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04/16)</a:t>
              </a:r>
              <a:endParaRPr lang="en-US" altLang="ko-KR" sz="2400" spc="-15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2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831" y="1224500"/>
            <a:ext cx="9433782" cy="4174435"/>
            <a:chOff x="190831" y="1224500"/>
            <a:chExt cx="9433782" cy="4174435"/>
          </a:xfrm>
        </p:grpSpPr>
        <p:sp>
          <p:nvSpPr>
            <p:cNvPr id="12" name="Rectangle 11"/>
            <p:cNvSpPr/>
            <p:nvPr/>
          </p:nvSpPr>
          <p:spPr>
            <a:xfrm>
              <a:off x="190831" y="1224500"/>
              <a:ext cx="8706679" cy="41744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4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그룹 7">
              <a:extLst>
                <a:ext uri="{FF2B5EF4-FFF2-40B4-BE49-F238E27FC236}">
                  <a16:creationId xmlns="" xmlns:a16="http://schemas.microsoft.com/office/drawing/2014/main" id="{500FD870-3F0E-4BDE-8DA8-4C9FCFE9586F}"/>
                </a:ext>
              </a:extLst>
            </p:cNvPr>
            <p:cNvGrpSpPr/>
            <p:nvPr/>
          </p:nvGrpSpPr>
          <p:grpSpPr>
            <a:xfrm>
              <a:off x="2575136" y="1287849"/>
              <a:ext cx="7049477" cy="3662527"/>
              <a:chOff x="1567543" y="1091682"/>
              <a:chExt cx="7948990" cy="4101208"/>
            </a:xfrm>
            <a:noFill/>
          </p:grpSpPr>
          <p:sp>
            <p:nvSpPr>
              <p:cNvPr id="4" name="직사각형 1"/>
              <p:cNvSpPr/>
              <p:nvPr/>
            </p:nvSpPr>
            <p:spPr>
              <a:xfrm>
                <a:off x="1567543" y="1091682"/>
                <a:ext cx="7948990" cy="41012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8345" y="1673744"/>
                <a:ext cx="4954623" cy="548666"/>
              </a:xfrm>
              <a:prstGeom prst="rect">
                <a:avLst/>
              </a:prstGeom>
              <a:grpFill/>
            </p:spPr>
          </p:pic>
          <p:grpSp>
            <p:nvGrpSpPr>
              <p:cNvPr id="6" name="그룹 3"/>
              <p:cNvGrpSpPr/>
              <p:nvPr/>
            </p:nvGrpSpPr>
            <p:grpSpPr>
              <a:xfrm>
                <a:off x="3178407" y="2365000"/>
                <a:ext cx="4933085" cy="585889"/>
                <a:chOff x="3431729" y="2365000"/>
                <a:chExt cx="4933085" cy="585889"/>
              </a:xfrm>
              <a:grpFill/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431729" y="2365000"/>
                  <a:ext cx="3536786" cy="585889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800" spc="-150" dirty="0" smtClean="0">
                      <a:latin typeface="Yu Gothic UI" panose="020B0500000000000000" pitchFamily="34" charset="-128"/>
                      <a:ea typeface="나눔바른고딕OTF" panose="02020603020101020101" pitchFamily="18" charset="-127"/>
                    </a:rPr>
                    <a:t>서버개발자 </a:t>
                  </a:r>
                  <a:r>
                    <a:rPr lang="ko-KR" altLang="en-US" sz="2800" spc="-150" dirty="0">
                      <a:latin typeface="Yu Gothic UI" panose="020B0500000000000000" pitchFamily="34" charset="-128"/>
                      <a:ea typeface="나눔바른고딕OTF" panose="02020603020101020101" pitchFamily="18" charset="-127"/>
                    </a:rPr>
                    <a:t>모집 </a:t>
                  </a:r>
                  <a:r>
                    <a:rPr lang="en-US" altLang="ko-KR" sz="2800" spc="-150" dirty="0">
                      <a:latin typeface="Yu Gothic UI" panose="020B0500000000000000" pitchFamily="34" charset="-128"/>
                      <a:ea typeface="Yu Gothic UI" panose="020B0500000000000000" pitchFamily="34" charset="-128"/>
                    </a:rPr>
                    <a:t>@</a:t>
                  </a:r>
                  <a:endParaRPr lang="ko-KR" altLang="en-US" sz="2800" dirty="0">
                    <a:latin typeface="Yu Gothic UI" panose="020B0500000000000000" pitchFamily="34" charset="-128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10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8693" y="2459131"/>
                  <a:ext cx="1596121" cy="385729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2344233" y="3581852"/>
                <a:ext cx="6289657" cy="13440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ARCUS NoSQL System</a:t>
                </a:r>
                <a:r>
                  <a:rPr lang="ko-KR" altLang="en-US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의 모든 기술을 자체적으로 연구</a:t>
                </a:r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/</a:t>
                </a:r>
                <a:r>
                  <a:rPr lang="ko-KR" altLang="en-US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개발합니다</a:t>
                </a:r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 NoSQL System </a:t>
                </a:r>
                <a:r>
                  <a:rPr lang="ko-KR" altLang="en-US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개발 방향을 결정하며</a:t>
                </a:r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</a:t>
                </a:r>
                <a:r>
                  <a:rPr lang="ko-KR" altLang="en-US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기반 기술의 이해와 공유</a:t>
                </a:r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, </a:t>
                </a:r>
                <a:r>
                  <a:rPr lang="ko-KR" altLang="en-US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실제 개발과 테스트를 통해 직접 만들어 갈 개발자를 모집합니다</a:t>
                </a:r>
                <a:r>
                  <a:rPr lang="en-US" altLang="ko-KR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.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97973" y="2936302"/>
                <a:ext cx="3306842" cy="51696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spc="-150" dirty="0" smtClean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(2021 02/15 ~ 04/16)</a:t>
                </a:r>
                <a:endParaRPr lang="en-US" altLang="ko-KR" sz="2400" spc="-15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405" y="1882538"/>
              <a:ext cx="3005824" cy="2829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7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315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Yu Gothic UI</vt:lpstr>
      <vt:lpstr>나눔바른고딕OTF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account</cp:lastModifiedBy>
  <cp:revision>76</cp:revision>
  <dcterms:created xsi:type="dcterms:W3CDTF">2014-07-20T16:09:33Z</dcterms:created>
  <dcterms:modified xsi:type="dcterms:W3CDTF">2021-03-10T05:26:20Z</dcterms:modified>
</cp:coreProperties>
</file>