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0192FF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0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F5E7-3DC3-4D9B-9751-1720D23AB90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2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</a:t>
                  </a:r>
                  <a:r>
                    <a:rPr lang="en-US" altLang="ko-KR" sz="2800" spc="-15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SW </a:t>
                  </a:r>
                  <a:r>
                    <a:rPr lang="ko-KR" altLang="en-US" sz="2800" spc="-15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 smtClean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82036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분을 기다립니다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79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채용</a:t>
              </a:r>
              <a:r>
                <a:rPr lang="ko-KR" altLang="en-US" sz="28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개척할 분을 기다립니다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1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67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나눔바른고딕OTF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40</cp:revision>
  <dcterms:created xsi:type="dcterms:W3CDTF">2014-07-20T16:09:33Z</dcterms:created>
  <dcterms:modified xsi:type="dcterms:W3CDTF">2018-05-08T03:34:52Z</dcterms:modified>
</cp:coreProperties>
</file>