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1"/>
    <a:srgbClr val="0192FF"/>
    <a:srgbClr val="00C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4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3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5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6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6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8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1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7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0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F5E7-3DC3-4D9B-9751-1720D23AB90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2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554889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2400" spc="-15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90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343829"/>
              <a:ext cx="57897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768861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12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820361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6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343829"/>
              <a:ext cx="57897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906514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6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81211" y="2867049"/>
            <a:ext cx="3306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altLang="ko-KR" sz="2400" spc="-15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A7E403-8D2D-4212-8B2E-D315574935DD}"/>
              </a:ext>
            </a:extLst>
          </p:cNvPr>
          <p:cNvGrpSpPr/>
          <p:nvPr/>
        </p:nvGrpSpPr>
        <p:grpSpPr>
          <a:xfrm>
            <a:off x="1269311" y="1378396"/>
            <a:ext cx="9653378" cy="4101208"/>
            <a:chOff x="1269311" y="1378396"/>
            <a:chExt cx="9653378" cy="410120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EE0F14D-20D4-4802-AA8D-341A20D2C56A}"/>
                </a:ext>
              </a:extLst>
            </p:cNvPr>
            <p:cNvGrpSpPr/>
            <p:nvPr/>
          </p:nvGrpSpPr>
          <p:grpSpPr>
            <a:xfrm>
              <a:off x="1269311" y="1378396"/>
              <a:ext cx="9653378" cy="4101208"/>
              <a:chOff x="1269311" y="1047277"/>
              <a:chExt cx="9653378" cy="4101208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1269311" y="1047277"/>
                <a:ext cx="9653378" cy="410120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8688" y="1500287"/>
                <a:ext cx="4954624" cy="54866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158090" y="2238529"/>
                <a:ext cx="4188825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ARCUS </a:t>
                </a:r>
                <a:r>
                  <a:rPr lang="ko-KR" altLang="en-US" sz="28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응용개발자 채용 </a:t>
                </a:r>
                <a:r>
                  <a:rPr lang="en-US" altLang="ko-KR" sz="28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@ </a:t>
                </a:r>
                <a:endParaRPr lang="ko-KR" altLang="en-US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48697" y="3742309"/>
                <a:ext cx="889460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ARCUS 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사용 확대를 위한 공통 모듈과 도구 개발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클라우드 환경에서의 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ARCUS 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서비스 </a:t>
                </a:r>
                <a:endPara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개발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그 외 다양한 응용 기술들을 </a:t>
                </a:r>
                <a:r>
                  <a:rPr lang="ko-KR" altLang="en-US" sz="20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만들어나갈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ARCUS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응용 개발자를 모집합니다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E07A17-2E86-4222-BEAF-0FD6B46B0FB2}"/>
                  </a:ext>
                </a:extLst>
              </p:cNvPr>
              <p:cNvSpPr txBox="1"/>
              <p:nvPr/>
            </p:nvSpPr>
            <p:spPr>
              <a:xfrm>
                <a:off x="4001586" y="2761748"/>
                <a:ext cx="4188825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(2019 6/11 ~ 6/30)</a:t>
                </a:r>
                <a:endParaRPr lang="ko-KR" altLang="en-US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FFB89BC-1E43-46F8-B710-A98076681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915" y="2632198"/>
              <a:ext cx="1596121" cy="385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64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158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나눔바른고딕</vt:lpstr>
      <vt:lpstr>나눔바른고딕OTF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jam2in</cp:lastModifiedBy>
  <cp:revision>46</cp:revision>
  <dcterms:created xsi:type="dcterms:W3CDTF">2014-07-20T16:09:33Z</dcterms:created>
  <dcterms:modified xsi:type="dcterms:W3CDTF">2019-06-10T07:19:34Z</dcterms:modified>
</cp:coreProperties>
</file>