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3/10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1080" y="2343829"/>
              <a:ext cx="4407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인력 모집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5/25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6/26)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</a:t>
                </a:r>
                <a:r>
                  <a:rPr lang="ko-KR" altLang="en-US" sz="2800" spc="-150" dirty="0" smtClean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 기술 개발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</a:t>
              </a:r>
              <a:r>
                <a:rPr lang="en-US" altLang="ko-KR" sz="2400" spc="-15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10/5 </a:t>
              </a:r>
              <a:r>
                <a:rPr lang="en-US" altLang="ko-KR" sz="2400" spc="-15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11</a:t>
              </a:r>
              <a:r>
                <a:rPr lang="en-US" altLang="ko-KR" sz="2400" spc="-15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/13)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232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jam2in</cp:lastModifiedBy>
  <cp:revision>60</cp:revision>
  <dcterms:created xsi:type="dcterms:W3CDTF">2014-07-20T16:09:33Z</dcterms:created>
  <dcterms:modified xsi:type="dcterms:W3CDTF">2020-10-05T01:30:16Z</dcterms:modified>
</cp:coreProperties>
</file>