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81"/>
    <a:srgbClr val="0192FF"/>
    <a:srgbClr val="00C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46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3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5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16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6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08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01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7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0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87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0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0F5E7-3DC3-4D9B-9751-1720D23AB90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2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202941" y="1673394"/>
              <a:ext cx="6499039" cy="1193655"/>
              <a:chOff x="2202941" y="1673394"/>
              <a:chExt cx="6499039" cy="119365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508" y="1673394"/>
                <a:ext cx="4954624" cy="548666"/>
              </a:xfrm>
              <a:prstGeom prst="rect">
                <a:avLst/>
              </a:prstGeom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202941" y="2343829"/>
                <a:ext cx="6499039" cy="523220"/>
                <a:chOff x="2202941" y="2343829"/>
                <a:chExt cx="6499039" cy="523220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2202941" y="2343829"/>
                  <a:ext cx="5517191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2800" spc="-150" dirty="0" smtClean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NoSQL System SW </a:t>
                  </a:r>
                  <a:r>
                    <a:rPr lang="ko-KR" altLang="en-US" sz="2800" spc="-150" dirty="0" smtClean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개발자 채용</a:t>
                  </a:r>
                  <a:r>
                    <a:rPr lang="ko-KR" altLang="en-US" sz="2800" dirty="0" smtClean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 </a:t>
                  </a:r>
                  <a:r>
                    <a:rPr lang="en-US" altLang="ko-KR" sz="2800" dirty="0" smtClean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@ </a:t>
                  </a:r>
                  <a:endParaRPr lang="ko-KR" altLang="en-US" sz="280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5859" y="2417603"/>
                  <a:ext cx="1596121" cy="385729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TextBox 9"/>
            <p:cNvSpPr txBox="1"/>
            <p:nvPr/>
          </p:nvSpPr>
          <p:spPr>
            <a:xfrm>
              <a:off x="1930400" y="3820361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의 모든 기술을 자체적으로 연구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개발합니다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 방향을 결정하며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기반 기술의 이해와 공유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</a:p>
            <a:p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실제 개발과 테스트를 통해 직접 만들어 갈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개발자를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기다립니다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(2018  5/9 ~ 5/25)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79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508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930401" y="2343829"/>
              <a:ext cx="57897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전문가 채용</a:t>
              </a:r>
              <a:r>
                <a:rPr lang="ko-KR" altLang="en-US" sz="28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662" y="2417603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906514"/>
              <a:ext cx="728133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제품의 기술과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트렌드를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이해하면서 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전문성을 바탕으로 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개척할 분을 기다립니다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(2018  5/9 ~ 5/25)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12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67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나눔바른고딕OTF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41</cp:revision>
  <dcterms:created xsi:type="dcterms:W3CDTF">2014-07-20T16:09:33Z</dcterms:created>
  <dcterms:modified xsi:type="dcterms:W3CDTF">2018-05-09T02:09:29Z</dcterms:modified>
</cp:coreProperties>
</file>