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7" r:id="rId6"/>
    <p:sldId id="278" r:id="rId7"/>
    <p:sldId id="27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81"/>
    <a:srgbClr val="0192FF"/>
    <a:srgbClr val="00C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46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13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3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5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16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6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08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01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7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0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87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0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0F5E7-3DC3-4D9B-9751-1720D23AB90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2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202941" y="1673394"/>
              <a:ext cx="6499039" cy="1193655"/>
              <a:chOff x="2202941" y="1673394"/>
              <a:chExt cx="6499039" cy="119365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508" y="1673394"/>
                <a:ext cx="4954624" cy="548666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202941" y="2343829"/>
                <a:ext cx="6499039" cy="523220"/>
                <a:chOff x="2202941" y="2343829"/>
                <a:chExt cx="6499039" cy="52322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2202941" y="2343829"/>
                  <a:ext cx="5517191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NoSQL System SW </a:t>
                  </a:r>
                  <a:r>
                    <a:rPr lang="ko-KR" altLang="en-US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개발자 채용</a:t>
                  </a:r>
                  <a:r>
                    <a:rPr lang="ko-KR" altLang="en-US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 </a:t>
                  </a:r>
                  <a:r>
                    <a:rPr lang="en-US" altLang="ko-KR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@ </a:t>
                  </a:r>
                  <a:endParaRPr lang="ko-KR" altLang="en-US" sz="280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859" y="2417603"/>
                  <a:ext cx="1596121" cy="385729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/>
            <p:cNvSpPr txBox="1"/>
            <p:nvPr/>
          </p:nvSpPr>
          <p:spPr>
            <a:xfrm>
              <a:off x="1930400" y="3554889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의 모든 기술을 자체적으로 연구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 방향을 결정하며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기반 기술의 이해와 공유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</a:p>
            <a:p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실제 개발과 테스트를 통해 직접 만들어 갈 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2400" spc="-15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90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508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930401" y="2343829"/>
              <a:ext cx="57897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전문가 채용</a:t>
              </a:r>
              <a:r>
                <a: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662" y="2417603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768861"/>
              <a:ext cx="728133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제품의 기술과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이해하면서 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전문성을 바탕으로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개척할 분을 기다립니다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12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202941" y="1673394"/>
              <a:ext cx="6499039" cy="1193655"/>
              <a:chOff x="2202941" y="1673394"/>
              <a:chExt cx="6499039" cy="119365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508" y="1673394"/>
                <a:ext cx="4954624" cy="548666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202941" y="2343829"/>
                <a:ext cx="6499039" cy="523220"/>
                <a:chOff x="2202941" y="2343829"/>
                <a:chExt cx="6499039" cy="52322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2202941" y="2343829"/>
                  <a:ext cx="5517191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NoSQL System SW </a:t>
                  </a:r>
                  <a:r>
                    <a:rPr lang="ko-KR" altLang="en-US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개발자 채용</a:t>
                  </a:r>
                  <a:r>
                    <a:rPr lang="ko-KR" altLang="en-US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 </a:t>
                  </a:r>
                  <a:r>
                    <a:rPr lang="en-US" altLang="ko-KR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@ </a:t>
                  </a:r>
                  <a:endParaRPr lang="ko-KR" altLang="en-US" sz="280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859" y="2417603"/>
                  <a:ext cx="1596121" cy="385729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/>
            <p:cNvSpPr txBox="1"/>
            <p:nvPr/>
          </p:nvSpPr>
          <p:spPr>
            <a:xfrm>
              <a:off x="1930400" y="3820361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의 모든 기술을 자체적으로 연구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 방향을 결정하며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기반 기술의 이해와 공유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</a:p>
            <a:p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실제 개발과 테스트를 통해 직접 만들어 갈 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(2018  5/9 ~ 5/25)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65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508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930401" y="2343829"/>
              <a:ext cx="57897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전문가 채용</a:t>
              </a:r>
              <a:r>
                <a: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662" y="2417603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906514"/>
              <a:ext cx="728133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제품의 기술과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이해하면서 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전문성을 바탕으로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개척할 분을 기다립니다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(2018  5/9 ~ 5/25)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6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500FD870-3F0E-4BDE-8DA8-4C9FCFE9586F}"/>
              </a:ext>
            </a:extLst>
          </p:cNvPr>
          <p:cNvGrpSpPr/>
          <p:nvPr/>
        </p:nvGrpSpPr>
        <p:grpSpPr>
          <a:xfrm>
            <a:off x="1810892" y="1378396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20" y="1673744"/>
              <a:ext cx="4954624" cy="548666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/>
          </p:nvGrpSpPr>
          <p:grpSpPr>
            <a:xfrm>
              <a:off x="2749718" y="2343829"/>
              <a:ext cx="5435174" cy="523220"/>
              <a:chOff x="3003040" y="2343829"/>
              <a:chExt cx="5435174" cy="52322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003040" y="2343829"/>
                <a:ext cx="4212607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ARCUS</a:t>
                </a:r>
                <a:r>
                  <a:rPr lang="ko-KR" altLang="en-US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 응용개발자 채용 </a:t>
                </a:r>
                <a:r>
                  <a:rPr lang="en-US" altLang="ko-KR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@</a:t>
                </a:r>
                <a:endPara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2093" y="2417603"/>
                <a:ext cx="1596121" cy="385729"/>
              </a:xfrm>
              <a:prstGeom prst="rect">
                <a:avLst/>
              </a:prstGeom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901371" y="3621421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사용 확대를 위한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모니터링 및 </a:t>
              </a:r>
              <a:r>
                <a:rPr lang="ko-KR" altLang="en-US" sz="2000" dirty="0" err="1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어드민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도구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클라우드 환경에서의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서비스 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그 외 다양한 응용 기술들을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만들어나갈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응용개발자를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88617" y="2850181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</a:t>
              </a:r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2020  3/10 </a:t>
              </a:r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~ </a:t>
              </a:r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4/10</a:t>
              </a:r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119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2155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421080" y="2343829"/>
              <a:ext cx="44076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</a:t>
              </a:r>
              <a:r>
                <a:rPr lang="ko-KR" altLang="en-US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인력 모집</a:t>
              </a:r>
              <a:r>
                <a:rPr lang="ko-KR" altLang="en-US" sz="28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6811" y="2407212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906514"/>
              <a:ext cx="728133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 err="1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고객을 이해해 가면서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열정을 바탕으로 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개척할 분을 기다립니다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39647" y="2846267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</a:t>
              </a:r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2020  </a:t>
              </a:r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5/25 </a:t>
              </a:r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~ </a:t>
              </a:r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6/26)</a:t>
              </a:r>
              <a:endParaRPr lang="en-US" altLang="ko-KR" sz="2400" spc="-15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58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500FD870-3F0E-4BDE-8DA8-4C9FCFE9586F}"/>
              </a:ext>
            </a:extLst>
          </p:cNvPr>
          <p:cNvGrpSpPr/>
          <p:nvPr/>
        </p:nvGrpSpPr>
        <p:grpSpPr>
          <a:xfrm>
            <a:off x="1810892" y="1378396"/>
            <a:ext cx="7948990" cy="4101208"/>
            <a:chOff x="1567543" y="1091682"/>
            <a:chExt cx="7948990" cy="4101208"/>
          </a:xfrm>
          <a:pattFill prst="pct25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20" y="1673744"/>
              <a:ext cx="4954624" cy="548666"/>
            </a:xfrm>
            <a:prstGeom prst="rect">
              <a:avLst/>
            </a:prstGeom>
            <a:grpFill/>
          </p:spPr>
        </p:pic>
        <p:grpSp>
          <p:nvGrpSpPr>
            <p:cNvPr id="4" name="그룹 3"/>
            <p:cNvGrpSpPr/>
            <p:nvPr/>
          </p:nvGrpSpPr>
          <p:grpSpPr>
            <a:xfrm>
              <a:off x="2749718" y="2343829"/>
              <a:ext cx="5435174" cy="523220"/>
              <a:chOff x="3003040" y="2343829"/>
              <a:chExt cx="5435174" cy="523220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3003040" y="2343829"/>
                <a:ext cx="4212607" cy="523220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ARCUS</a:t>
                </a:r>
                <a:r>
                  <a:rPr lang="ko-KR" altLang="en-US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 응용개발자 </a:t>
                </a:r>
                <a:r>
                  <a:rPr lang="ko-KR" altLang="en-US" sz="2800" spc="-150" dirty="0" smtClean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모집 </a:t>
                </a:r>
                <a:r>
                  <a:rPr lang="en-US" altLang="ko-KR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@</a:t>
                </a:r>
                <a:endPara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2093" y="2389893"/>
                <a:ext cx="1596121" cy="385729"/>
              </a:xfrm>
              <a:prstGeom prst="rect">
                <a:avLst/>
              </a:prstGeom>
              <a:grpFill/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901371" y="3621421"/>
              <a:ext cx="7281333" cy="1015663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사용 확대를 위한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응용 기술 개발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모니터링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및 </a:t>
              </a:r>
              <a:r>
                <a:rPr lang="ko-KR" altLang="en-US" sz="2000" dirty="0" err="1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어드민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도구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클라우드 환경에서의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서비스 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그 외 다양한 응용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기술을 연구하고 만들어나갈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응용개발자를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50067" y="2850181"/>
              <a:ext cx="3306842" cy="461665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</a:t>
              </a:r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2020  </a:t>
              </a:r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6/1 </a:t>
              </a:r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~ </a:t>
              </a:r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6/30</a:t>
              </a:r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12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232</Words>
  <Application>Microsoft Office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나눔바른고딕OTF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박 준현</cp:lastModifiedBy>
  <cp:revision>58</cp:revision>
  <dcterms:created xsi:type="dcterms:W3CDTF">2014-07-20T16:09:33Z</dcterms:created>
  <dcterms:modified xsi:type="dcterms:W3CDTF">2020-05-25T03:52:46Z</dcterms:modified>
</cp:coreProperties>
</file>