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74" r:id="rId4"/>
    <p:sldId id="275" r:id="rId5"/>
    <p:sldId id="277" r:id="rId6"/>
    <p:sldId id="278" r:id="rId7"/>
    <p:sldId id="27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181"/>
    <a:srgbClr val="0192FF"/>
    <a:srgbClr val="00C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44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2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231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259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163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667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085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010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571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22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406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879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70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0F5E7-3DC3-4D9B-9751-1720D23AB909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227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567543" y="1091682"/>
            <a:ext cx="7948990" cy="4101208"/>
            <a:chOff x="1567543" y="1091682"/>
            <a:chExt cx="7948990" cy="4101208"/>
          </a:xfrm>
        </p:grpSpPr>
        <p:sp>
          <p:nvSpPr>
            <p:cNvPr id="2" name="직사각형 1"/>
            <p:cNvSpPr/>
            <p:nvPr/>
          </p:nvSpPr>
          <p:spPr>
            <a:xfrm>
              <a:off x="1567543" y="1091682"/>
              <a:ext cx="7948990" cy="410120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2202941" y="1673394"/>
              <a:ext cx="6499039" cy="1193655"/>
              <a:chOff x="2202941" y="1673394"/>
              <a:chExt cx="6499039" cy="1193655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65508" y="1673394"/>
                <a:ext cx="4954624" cy="548666"/>
              </a:xfrm>
              <a:prstGeom prst="rect">
                <a:avLst/>
              </a:prstGeom>
            </p:spPr>
          </p:pic>
          <p:grpSp>
            <p:nvGrpSpPr>
              <p:cNvPr id="4" name="그룹 3"/>
              <p:cNvGrpSpPr/>
              <p:nvPr/>
            </p:nvGrpSpPr>
            <p:grpSpPr>
              <a:xfrm>
                <a:off x="2202941" y="2343829"/>
                <a:ext cx="6499039" cy="523220"/>
                <a:chOff x="2202941" y="2343829"/>
                <a:chExt cx="6499039" cy="523220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2202941" y="2343829"/>
                  <a:ext cx="5517191" cy="52322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altLang="ko-KR" sz="2800" spc="-150" dirty="0">
                      <a:latin typeface="나눔바른고딕OTF" panose="02020603020101020101" pitchFamily="18" charset="-127"/>
                      <a:ea typeface="나눔바른고딕OTF" panose="02020603020101020101" pitchFamily="18" charset="-127"/>
                    </a:rPr>
                    <a:t>NoSQL System SW </a:t>
                  </a:r>
                  <a:r>
                    <a:rPr lang="ko-KR" altLang="en-US" sz="2800" spc="-150" dirty="0">
                      <a:latin typeface="나눔바른고딕OTF" panose="02020603020101020101" pitchFamily="18" charset="-127"/>
                      <a:ea typeface="나눔바른고딕OTF" panose="02020603020101020101" pitchFamily="18" charset="-127"/>
                    </a:rPr>
                    <a:t>개발자 채용</a:t>
                  </a:r>
                  <a:r>
                    <a:rPr lang="ko-KR" altLang="en-US" sz="2800" dirty="0">
                      <a:latin typeface="나눔바른고딕OTF" panose="02020603020101020101" pitchFamily="18" charset="-127"/>
                      <a:ea typeface="나눔바른고딕OTF" panose="02020603020101020101" pitchFamily="18" charset="-127"/>
                    </a:rPr>
                    <a:t> </a:t>
                  </a:r>
                  <a:r>
                    <a:rPr lang="en-US" altLang="ko-KR" sz="2800" dirty="0">
                      <a:latin typeface="나눔바른고딕OTF" panose="02020603020101020101" pitchFamily="18" charset="-127"/>
                      <a:ea typeface="나눔바른고딕OTF" panose="02020603020101020101" pitchFamily="18" charset="-127"/>
                    </a:rPr>
                    <a:t>@ </a:t>
                  </a:r>
                  <a:endParaRPr lang="ko-KR" altLang="en-US" sz="2800" dirty="0">
                    <a:latin typeface="나눔바른고딕OTF" panose="02020603020101020101" pitchFamily="18" charset="-127"/>
                    <a:ea typeface="나눔바른고딕OTF" panose="02020603020101020101" pitchFamily="18" charset="-127"/>
                  </a:endParaRPr>
                </a:p>
              </p:txBody>
            </p:sp>
            <p:pic>
              <p:nvPicPr>
                <p:cNvPr id="6" name="그림 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05859" y="2417603"/>
                  <a:ext cx="1596121" cy="385729"/>
                </a:xfrm>
                <a:prstGeom prst="rect">
                  <a:avLst/>
                </a:prstGeom>
              </p:spPr>
            </p:pic>
          </p:grpSp>
        </p:grpSp>
        <p:sp>
          <p:nvSpPr>
            <p:cNvPr id="10" name="TextBox 9"/>
            <p:cNvSpPr txBox="1"/>
            <p:nvPr/>
          </p:nvSpPr>
          <p:spPr>
            <a:xfrm>
              <a:off x="1930400" y="3554889"/>
              <a:ext cx="7281333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NoSQL System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의 모든 기술을 자체적으로 연구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/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개발합니다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</a:t>
              </a:r>
            </a:p>
            <a:p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NoSQL System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개발 방향을 결정하며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,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기반 기술의 이해와 공유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,</a:t>
              </a:r>
            </a:p>
            <a:p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실제 개발과 테스트를 통해 직접 만들어 갈 개발자를 모집합니다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81211" y="2867049"/>
              <a:ext cx="330684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ko-KR" sz="2400" spc="-150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7907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67543" y="1091682"/>
            <a:ext cx="7948990" cy="4101208"/>
            <a:chOff x="1567543" y="1091682"/>
            <a:chExt cx="7948990" cy="4101208"/>
          </a:xfrm>
        </p:grpSpPr>
        <p:sp>
          <p:nvSpPr>
            <p:cNvPr id="2" name="직사각형 1"/>
            <p:cNvSpPr/>
            <p:nvPr/>
          </p:nvSpPr>
          <p:spPr>
            <a:xfrm>
              <a:off x="1567543" y="1091682"/>
              <a:ext cx="7948990" cy="4101208"/>
            </a:xfrm>
            <a:prstGeom prst="rect">
              <a:avLst/>
            </a:prstGeom>
            <a:pattFill prst="pct25">
              <a:fgClr>
                <a:schemeClr val="accent5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5508" y="1673394"/>
              <a:ext cx="4954624" cy="54866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930401" y="2343829"/>
              <a:ext cx="5789732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NoSQL </a:t>
              </a:r>
              <a:r>
                <a:rPr lang="ko-KR" altLang="en-US" sz="28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마케팅</a:t>
              </a:r>
              <a:r>
                <a:rPr lang="en-US" altLang="ko-KR" sz="28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/</a:t>
              </a:r>
              <a:r>
                <a:rPr lang="ko-KR" altLang="en-US" sz="28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기술영업 전문가 채용</a:t>
              </a:r>
              <a:r>
                <a:rPr lang="ko-KR" altLang="en-US" sz="28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</a:t>
              </a:r>
              <a:r>
                <a:rPr lang="en-US" altLang="ko-KR" sz="28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@ </a:t>
              </a:r>
              <a:endParaRPr lang="ko-KR" altLang="en-US" sz="2800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0662" y="2417603"/>
              <a:ext cx="1596121" cy="385729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930400" y="3768861"/>
              <a:ext cx="7281333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NoSQL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제품의 기술과 </a:t>
              </a:r>
              <a:r>
                <a:rPr lang="ko-KR" altLang="en-US" sz="2000" dirty="0" err="1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트렌드를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이해하면서 마케팅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/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기술영업 경험과 전문성을 바탕으로 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ARCUS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시장을 새로이 개척할 분을 기다립니다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7125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567543" y="1091682"/>
            <a:ext cx="7948990" cy="4101208"/>
            <a:chOff x="1567543" y="1091682"/>
            <a:chExt cx="7948990" cy="4101208"/>
          </a:xfrm>
        </p:grpSpPr>
        <p:sp>
          <p:nvSpPr>
            <p:cNvPr id="2" name="직사각형 1"/>
            <p:cNvSpPr/>
            <p:nvPr/>
          </p:nvSpPr>
          <p:spPr>
            <a:xfrm>
              <a:off x="1567543" y="1091682"/>
              <a:ext cx="7948990" cy="410120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2202941" y="1673394"/>
              <a:ext cx="6499039" cy="1193655"/>
              <a:chOff x="2202941" y="1673394"/>
              <a:chExt cx="6499039" cy="1193655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65508" y="1673394"/>
                <a:ext cx="4954624" cy="548666"/>
              </a:xfrm>
              <a:prstGeom prst="rect">
                <a:avLst/>
              </a:prstGeom>
            </p:spPr>
          </p:pic>
          <p:grpSp>
            <p:nvGrpSpPr>
              <p:cNvPr id="4" name="그룹 3"/>
              <p:cNvGrpSpPr/>
              <p:nvPr/>
            </p:nvGrpSpPr>
            <p:grpSpPr>
              <a:xfrm>
                <a:off x="2202941" y="2343829"/>
                <a:ext cx="6499039" cy="523220"/>
                <a:chOff x="2202941" y="2343829"/>
                <a:chExt cx="6499039" cy="523220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2202941" y="2343829"/>
                  <a:ext cx="5517191" cy="52322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altLang="ko-KR" sz="2800" spc="-150" dirty="0">
                      <a:latin typeface="나눔바른고딕OTF" panose="02020603020101020101" pitchFamily="18" charset="-127"/>
                      <a:ea typeface="나눔바른고딕OTF" panose="02020603020101020101" pitchFamily="18" charset="-127"/>
                    </a:rPr>
                    <a:t>NoSQL System SW </a:t>
                  </a:r>
                  <a:r>
                    <a:rPr lang="ko-KR" altLang="en-US" sz="2800" spc="-150" dirty="0">
                      <a:latin typeface="나눔바른고딕OTF" panose="02020603020101020101" pitchFamily="18" charset="-127"/>
                      <a:ea typeface="나눔바른고딕OTF" panose="02020603020101020101" pitchFamily="18" charset="-127"/>
                    </a:rPr>
                    <a:t>개발자 채용</a:t>
                  </a:r>
                  <a:r>
                    <a:rPr lang="ko-KR" altLang="en-US" sz="2800" dirty="0">
                      <a:latin typeface="나눔바른고딕OTF" panose="02020603020101020101" pitchFamily="18" charset="-127"/>
                      <a:ea typeface="나눔바른고딕OTF" panose="02020603020101020101" pitchFamily="18" charset="-127"/>
                    </a:rPr>
                    <a:t> </a:t>
                  </a:r>
                  <a:r>
                    <a:rPr lang="en-US" altLang="ko-KR" sz="2800" dirty="0">
                      <a:latin typeface="나눔바른고딕OTF" panose="02020603020101020101" pitchFamily="18" charset="-127"/>
                      <a:ea typeface="나눔바른고딕OTF" panose="02020603020101020101" pitchFamily="18" charset="-127"/>
                    </a:rPr>
                    <a:t>@ </a:t>
                  </a:r>
                  <a:endParaRPr lang="ko-KR" altLang="en-US" sz="2800" dirty="0">
                    <a:latin typeface="나눔바른고딕OTF" panose="02020603020101020101" pitchFamily="18" charset="-127"/>
                    <a:ea typeface="나눔바른고딕OTF" panose="02020603020101020101" pitchFamily="18" charset="-127"/>
                  </a:endParaRPr>
                </a:p>
              </p:txBody>
            </p:sp>
            <p:pic>
              <p:nvPicPr>
                <p:cNvPr id="6" name="그림 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05859" y="2417603"/>
                  <a:ext cx="1596121" cy="385729"/>
                </a:xfrm>
                <a:prstGeom prst="rect">
                  <a:avLst/>
                </a:prstGeom>
              </p:spPr>
            </p:pic>
          </p:grpSp>
        </p:grpSp>
        <p:sp>
          <p:nvSpPr>
            <p:cNvPr id="10" name="TextBox 9"/>
            <p:cNvSpPr txBox="1"/>
            <p:nvPr/>
          </p:nvSpPr>
          <p:spPr>
            <a:xfrm>
              <a:off x="1930400" y="3820361"/>
              <a:ext cx="7281333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NoSQL System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의 모든 기술을 자체적으로 연구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/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개발합니다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</a:t>
              </a:r>
            </a:p>
            <a:p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NoSQL System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개발 방향을 결정하며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,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기반 기술의 이해와 공유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,</a:t>
              </a:r>
            </a:p>
            <a:p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실제 개발과 테스트를 통해 직접 만들어 갈 개발자를 모집합니다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81211" y="2867049"/>
              <a:ext cx="330684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(2018  5/9 ~ 5/25)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6658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67543" y="1091682"/>
            <a:ext cx="7948990" cy="4101208"/>
            <a:chOff x="1567543" y="1091682"/>
            <a:chExt cx="7948990" cy="4101208"/>
          </a:xfrm>
        </p:grpSpPr>
        <p:sp>
          <p:nvSpPr>
            <p:cNvPr id="2" name="직사각형 1"/>
            <p:cNvSpPr/>
            <p:nvPr/>
          </p:nvSpPr>
          <p:spPr>
            <a:xfrm>
              <a:off x="1567543" y="1091682"/>
              <a:ext cx="7948990" cy="4101208"/>
            </a:xfrm>
            <a:prstGeom prst="rect">
              <a:avLst/>
            </a:prstGeom>
            <a:pattFill prst="pct25">
              <a:fgClr>
                <a:schemeClr val="accent5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5508" y="1673394"/>
              <a:ext cx="4954624" cy="54866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930401" y="2343829"/>
              <a:ext cx="5789732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NoSQL </a:t>
              </a:r>
              <a:r>
                <a:rPr lang="ko-KR" altLang="en-US" sz="28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마케팅</a:t>
              </a:r>
              <a:r>
                <a:rPr lang="en-US" altLang="ko-KR" sz="28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/</a:t>
              </a:r>
              <a:r>
                <a:rPr lang="ko-KR" altLang="en-US" sz="28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기술영업 전문가 채용</a:t>
              </a:r>
              <a:r>
                <a:rPr lang="ko-KR" altLang="en-US" sz="28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</a:t>
              </a:r>
              <a:r>
                <a:rPr lang="en-US" altLang="ko-KR" sz="28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@ </a:t>
              </a:r>
              <a:endParaRPr lang="ko-KR" altLang="en-US" sz="2800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0662" y="2417603"/>
              <a:ext cx="1596121" cy="385729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930400" y="3906514"/>
              <a:ext cx="7281333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NoSQL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제품의 기술과 </a:t>
              </a:r>
              <a:r>
                <a:rPr lang="ko-KR" altLang="en-US" sz="2000" dirty="0" err="1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트렌드를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이해하면서 마케팅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/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기술영업 경험과 전문성을 바탕으로 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ARCUS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시장을 새로이 개척할 분을 기다립니다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81211" y="2867049"/>
              <a:ext cx="330684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(2018  5/9 ~ 5/25)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565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500FD870-3F0E-4BDE-8DA8-4C9FCFE9586F}"/>
              </a:ext>
            </a:extLst>
          </p:cNvPr>
          <p:cNvGrpSpPr/>
          <p:nvPr/>
        </p:nvGrpSpPr>
        <p:grpSpPr>
          <a:xfrm>
            <a:off x="1810892" y="1378396"/>
            <a:ext cx="7948990" cy="4101208"/>
            <a:chOff x="1567543" y="1091682"/>
            <a:chExt cx="7948990" cy="4101208"/>
          </a:xfrm>
        </p:grpSpPr>
        <p:sp>
          <p:nvSpPr>
            <p:cNvPr id="2" name="직사각형 1"/>
            <p:cNvSpPr/>
            <p:nvPr/>
          </p:nvSpPr>
          <p:spPr>
            <a:xfrm>
              <a:off x="1567543" y="1091682"/>
              <a:ext cx="7948990" cy="410120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7320" y="1673744"/>
              <a:ext cx="4954624" cy="548666"/>
            </a:xfrm>
            <a:prstGeom prst="rect">
              <a:avLst/>
            </a:prstGeom>
          </p:spPr>
        </p:pic>
        <p:grpSp>
          <p:nvGrpSpPr>
            <p:cNvPr id="4" name="그룹 3"/>
            <p:cNvGrpSpPr/>
            <p:nvPr/>
          </p:nvGrpSpPr>
          <p:grpSpPr>
            <a:xfrm>
              <a:off x="2749718" y="2343829"/>
              <a:ext cx="5435174" cy="523220"/>
              <a:chOff x="3003040" y="2343829"/>
              <a:chExt cx="5435174" cy="523220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3003040" y="2343829"/>
                <a:ext cx="4212607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2800" spc="-150" dirty="0"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ARCUS</a:t>
                </a:r>
                <a:r>
                  <a:rPr lang="ko-KR" altLang="en-US" sz="2800" spc="-150" dirty="0"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 응용개발자 채용 </a:t>
                </a:r>
                <a:r>
                  <a:rPr lang="en-US" altLang="ko-KR" sz="2800" spc="-150" dirty="0"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@</a:t>
                </a:r>
                <a:endParaRPr lang="ko-KR" altLang="en-US" sz="28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</p:txBody>
          </p:sp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42093" y="2417603"/>
                <a:ext cx="1596121" cy="385729"/>
              </a:xfrm>
              <a:prstGeom prst="rect">
                <a:avLst/>
              </a:prstGeom>
            </p:spPr>
          </p:pic>
        </p:grpSp>
        <p:sp>
          <p:nvSpPr>
            <p:cNvPr id="10" name="TextBox 9"/>
            <p:cNvSpPr txBox="1"/>
            <p:nvPr/>
          </p:nvSpPr>
          <p:spPr>
            <a:xfrm>
              <a:off x="1901371" y="3621421"/>
              <a:ext cx="7281333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ARCUS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사용 확대를 위한 </a:t>
              </a:r>
              <a:r>
                <a:rPr lang="ko-KR" altLang="en-US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모니터링 및 </a:t>
              </a:r>
              <a:r>
                <a:rPr lang="ko-KR" altLang="en-US" sz="2000" dirty="0" err="1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어드민</a:t>
              </a:r>
              <a:r>
                <a:rPr lang="ko-KR" altLang="en-US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도구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개발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,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클라우드 환경에서의 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ARCUS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서비스 개발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,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그 외 다양한 응용 기술들을 </a:t>
              </a:r>
              <a:r>
                <a:rPr lang="ko-KR" altLang="en-US" sz="2000" dirty="0" err="1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만들어나갈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ARCUS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응용개발자를 모집합니다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88617" y="2850181"/>
              <a:ext cx="330684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(</a:t>
              </a:r>
              <a:r>
                <a:rPr lang="en-US" altLang="ko-KR" sz="2400" spc="-15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2020  3/10 </a:t>
              </a:r>
              <a:r>
                <a:rPr lang="en-US" altLang="ko-KR" sz="24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~ </a:t>
              </a:r>
              <a:r>
                <a:rPr lang="en-US" altLang="ko-KR" sz="2400" spc="-15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4/10</a:t>
              </a:r>
              <a:r>
                <a:rPr lang="en-US" altLang="ko-KR" sz="24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1193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67543" y="1091682"/>
            <a:ext cx="7948990" cy="4101208"/>
            <a:chOff x="1567543" y="1091682"/>
            <a:chExt cx="7948990" cy="4101208"/>
          </a:xfrm>
        </p:grpSpPr>
        <p:sp>
          <p:nvSpPr>
            <p:cNvPr id="2" name="직사각형 1"/>
            <p:cNvSpPr/>
            <p:nvPr/>
          </p:nvSpPr>
          <p:spPr>
            <a:xfrm>
              <a:off x="1567543" y="1091682"/>
              <a:ext cx="7948990" cy="4101208"/>
            </a:xfrm>
            <a:prstGeom prst="rect">
              <a:avLst/>
            </a:prstGeom>
            <a:pattFill prst="pct25">
              <a:fgClr>
                <a:schemeClr val="accent6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2155" y="1673394"/>
              <a:ext cx="4954624" cy="54866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421080" y="2343829"/>
              <a:ext cx="440768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ko-KR" altLang="en-US" sz="2800" spc="-15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마케팅</a:t>
              </a:r>
              <a:r>
                <a:rPr lang="en-US" altLang="ko-KR" sz="28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/</a:t>
              </a:r>
              <a:r>
                <a:rPr lang="ko-KR" altLang="en-US" sz="28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기술영업 </a:t>
              </a:r>
              <a:r>
                <a:rPr lang="ko-KR" altLang="en-US" sz="2800" spc="-15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인력 모집</a:t>
              </a:r>
              <a:r>
                <a:rPr lang="ko-KR" altLang="en-US" sz="28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</a:t>
              </a:r>
              <a:r>
                <a:rPr lang="en-US" altLang="ko-KR" sz="28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@ </a:t>
              </a:r>
              <a:endParaRPr lang="ko-KR" altLang="en-US" sz="2800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6811" y="2407212"/>
              <a:ext cx="1596121" cy="385729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930400" y="3906514"/>
              <a:ext cx="7281333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NoSQL </a:t>
              </a:r>
              <a:r>
                <a:rPr lang="ko-KR" altLang="en-US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기술</a:t>
              </a:r>
              <a:r>
                <a:rPr lang="en-US" altLang="ko-KR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, </a:t>
              </a:r>
              <a:r>
                <a:rPr lang="ko-KR" altLang="en-US" sz="2000" dirty="0" err="1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트렌드</a:t>
              </a:r>
              <a:r>
                <a:rPr lang="en-US" altLang="ko-KR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, </a:t>
              </a:r>
              <a:r>
                <a:rPr lang="ko-KR" altLang="en-US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고객을 이해해 가면서</a:t>
              </a:r>
              <a:r>
                <a:rPr lang="en-US" altLang="ko-KR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</a:t>
              </a:r>
              <a:r>
                <a:rPr lang="ko-KR" altLang="en-US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마케팅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/</a:t>
              </a:r>
              <a:r>
                <a:rPr lang="ko-KR" altLang="en-US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기술영업 경험과 열정을 바탕으로 </a:t>
              </a:r>
              <a:r>
                <a:rPr lang="en-US" altLang="ko-KR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ARCUS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시장을 새로이 개척할 분을 기다립니다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39647" y="2846267"/>
              <a:ext cx="330684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(</a:t>
              </a:r>
              <a:r>
                <a:rPr lang="en-US" altLang="ko-KR" sz="2400" spc="-15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2020  5/25 </a:t>
              </a:r>
              <a:r>
                <a:rPr lang="en-US" altLang="ko-KR" sz="24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~ </a:t>
              </a:r>
              <a:r>
                <a:rPr lang="en-US" altLang="ko-KR" sz="2400" spc="-15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6/26)</a:t>
              </a:r>
              <a:endParaRPr lang="en-US" altLang="ko-KR" sz="2400" spc="-150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2585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500FD870-3F0E-4BDE-8DA8-4C9FCFE9586F}"/>
              </a:ext>
            </a:extLst>
          </p:cNvPr>
          <p:cNvGrpSpPr/>
          <p:nvPr/>
        </p:nvGrpSpPr>
        <p:grpSpPr>
          <a:xfrm>
            <a:off x="1810892" y="1378396"/>
            <a:ext cx="7948990" cy="4101208"/>
            <a:chOff x="1567543" y="1091682"/>
            <a:chExt cx="7948990" cy="4101208"/>
          </a:xfrm>
          <a:pattFill prst="pct25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</p:grpSpPr>
        <p:sp>
          <p:nvSpPr>
            <p:cNvPr id="2" name="직사각형 1"/>
            <p:cNvSpPr/>
            <p:nvPr/>
          </p:nvSpPr>
          <p:spPr>
            <a:xfrm>
              <a:off x="1567543" y="1091682"/>
              <a:ext cx="7948990" cy="41012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7320" y="1673744"/>
              <a:ext cx="4954624" cy="548666"/>
            </a:xfrm>
            <a:prstGeom prst="rect">
              <a:avLst/>
            </a:prstGeom>
            <a:grpFill/>
          </p:spPr>
        </p:pic>
        <p:grpSp>
          <p:nvGrpSpPr>
            <p:cNvPr id="4" name="그룹 3"/>
            <p:cNvGrpSpPr/>
            <p:nvPr/>
          </p:nvGrpSpPr>
          <p:grpSpPr>
            <a:xfrm>
              <a:off x="2749718" y="2343829"/>
              <a:ext cx="5435174" cy="523220"/>
              <a:chOff x="3003040" y="2343829"/>
              <a:chExt cx="5435174" cy="523220"/>
            </a:xfrm>
            <a:grpFill/>
          </p:grpSpPr>
          <p:sp>
            <p:nvSpPr>
              <p:cNvPr id="5" name="TextBox 4"/>
              <p:cNvSpPr txBox="1"/>
              <p:nvPr/>
            </p:nvSpPr>
            <p:spPr>
              <a:xfrm>
                <a:off x="3003040" y="2343829"/>
                <a:ext cx="4212607" cy="523220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2800" spc="-150" dirty="0"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ARCUS</a:t>
                </a:r>
                <a:r>
                  <a:rPr lang="ko-KR" altLang="en-US" sz="2800" spc="-150" dirty="0"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 응용개발자 </a:t>
                </a:r>
                <a:r>
                  <a:rPr lang="ko-KR" altLang="en-US" sz="2800" spc="-150" dirty="0" smtClean="0"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모집 </a:t>
                </a:r>
                <a:r>
                  <a:rPr lang="en-US" altLang="ko-KR" sz="2800" spc="-150" dirty="0"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@</a:t>
                </a:r>
                <a:endParaRPr lang="ko-KR" altLang="en-US" sz="28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</p:txBody>
          </p:sp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42093" y="2389893"/>
                <a:ext cx="1596121" cy="385729"/>
              </a:xfrm>
              <a:prstGeom prst="rect">
                <a:avLst/>
              </a:prstGeom>
              <a:grpFill/>
            </p:spPr>
          </p:pic>
        </p:grpSp>
        <p:sp>
          <p:nvSpPr>
            <p:cNvPr id="10" name="TextBox 9"/>
            <p:cNvSpPr txBox="1"/>
            <p:nvPr/>
          </p:nvSpPr>
          <p:spPr>
            <a:xfrm>
              <a:off x="1901371" y="3621421"/>
              <a:ext cx="7281333" cy="1015663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ARCUS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사용 확대를 위한 </a:t>
              </a:r>
              <a:r>
                <a:rPr lang="ko-KR" altLang="en-US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응용 기술 개발</a:t>
              </a:r>
              <a:r>
                <a:rPr lang="en-US" altLang="ko-KR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, </a:t>
              </a:r>
              <a:r>
                <a:rPr lang="ko-KR" altLang="en-US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모니터링 및 </a:t>
              </a:r>
              <a:r>
                <a:rPr lang="ko-KR" altLang="en-US" sz="2000" dirty="0" err="1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어드민</a:t>
              </a:r>
              <a:r>
                <a:rPr lang="ko-KR" altLang="en-US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도구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개발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,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클라우드 환경에서의 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ARCUS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서비스 개발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,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그 외 다양한 응용 </a:t>
              </a:r>
              <a:r>
                <a:rPr lang="ko-KR" altLang="en-US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기술을 연구하고 만들어나갈 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ARCUS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응용개발자를 모집합니다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50067" y="2850181"/>
              <a:ext cx="3306842" cy="461665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(</a:t>
              </a:r>
              <a:r>
                <a:rPr lang="en-US" altLang="ko-KR" sz="2400" spc="-15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2020  </a:t>
              </a:r>
              <a:r>
                <a:rPr lang="en-US" altLang="ko-KR" sz="2400" spc="-15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8/24 </a:t>
              </a:r>
              <a:r>
                <a:rPr lang="en-US" altLang="ko-KR" sz="24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~ </a:t>
              </a:r>
              <a:r>
                <a:rPr lang="en-US" altLang="ko-KR" sz="2400" spc="-15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9</a:t>
              </a:r>
              <a:r>
                <a:rPr lang="en-US" altLang="ko-KR" sz="2400" spc="-15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/29)</a:t>
              </a:r>
              <a:endParaRPr lang="en-US" altLang="ko-KR" sz="2400" spc="-150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2123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232</Words>
  <Application>Microsoft Office PowerPoint</Application>
  <PresentationFormat>와이드스크린</PresentationFormat>
  <Paragraphs>23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나눔바른고딕OTF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hjyun</cp:lastModifiedBy>
  <cp:revision>59</cp:revision>
  <dcterms:created xsi:type="dcterms:W3CDTF">2014-07-20T16:09:33Z</dcterms:created>
  <dcterms:modified xsi:type="dcterms:W3CDTF">2020-08-24T02:36:08Z</dcterms:modified>
</cp:coreProperties>
</file>