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554889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68861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635417" y="2343829"/>
              <a:ext cx="5813241" cy="523220"/>
              <a:chOff x="2888739" y="2343829"/>
              <a:chExt cx="5813241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888739" y="2343829"/>
                <a:ext cx="421260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859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공통 모듈과 도구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(2019  6/11 ~ 6/30)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157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jam2in</cp:lastModifiedBy>
  <cp:revision>49</cp:revision>
  <dcterms:created xsi:type="dcterms:W3CDTF">2014-07-20T16:09:33Z</dcterms:created>
  <dcterms:modified xsi:type="dcterms:W3CDTF">2019-06-11T01:47:40Z</dcterms:modified>
</cp:coreProperties>
</file>