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개발자를 모집합니다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  <a:endPara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개척할 분을 기다립니다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67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43</cp:revision>
  <dcterms:created xsi:type="dcterms:W3CDTF">2014-07-20T16:09:33Z</dcterms:created>
  <dcterms:modified xsi:type="dcterms:W3CDTF">2018-05-09T02:14:13Z</dcterms:modified>
</cp:coreProperties>
</file>