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개척할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개척할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122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44</cp:revision>
  <dcterms:created xsi:type="dcterms:W3CDTF">2014-07-20T16:09:33Z</dcterms:created>
  <dcterms:modified xsi:type="dcterms:W3CDTF">2018-05-28T06:10:58Z</dcterms:modified>
</cp:coreProperties>
</file>