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  <p:sldId id="27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8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554889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68861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82036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343829"/>
              <a:ext cx="57897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00FD870-3F0E-4BDE-8DA8-4C9FCFE9586F}"/>
              </a:ext>
            </a:extLst>
          </p:cNvPr>
          <p:cNvGrpSpPr/>
          <p:nvPr/>
        </p:nvGrpSpPr>
        <p:grpSpPr>
          <a:xfrm>
            <a:off x="1810892" y="1378396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749718" y="2343829"/>
              <a:ext cx="5435174" cy="523220"/>
              <a:chOff x="3003040" y="2343829"/>
              <a:chExt cx="5435174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003040" y="2343829"/>
                <a:ext cx="421260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채용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417603"/>
                <a:ext cx="1596121" cy="385729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및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기술들을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만들어나갈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7" y="2850181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3/10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4/10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7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155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21080" y="2343829"/>
              <a:ext cx="44076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인력 </a:t>
              </a:r>
              <a:r>
                <a:rPr lang="ko-KR" altLang="en-US" sz="28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모집</a:t>
              </a:r>
              <a:r>
                <a:rPr lang="ko-KR" altLang="en-US" sz="28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811" y="2407212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906514"/>
              <a:ext cx="72813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err="1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고객을 이해해 가면서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열정을 바탕으로 </a:t>
              </a:r>
              <a:r>
                <a:rPr lang="en-US" altLang="ko-KR" sz="200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9647" y="2846267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6/1 </a:t>
              </a:r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~ </a:t>
              </a:r>
              <a:r>
                <a:rPr lang="en-US" altLang="ko-KR" sz="2400" spc="-150" dirty="0" smtClean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6/26)</a:t>
              </a:r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58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191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 준현</cp:lastModifiedBy>
  <cp:revision>56</cp:revision>
  <dcterms:created xsi:type="dcterms:W3CDTF">2014-07-20T16:09:33Z</dcterms:created>
  <dcterms:modified xsi:type="dcterms:W3CDTF">2020-05-24T12:51:52Z</dcterms:modified>
</cp:coreProperties>
</file>