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3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hjyun</cp:lastModifiedBy>
  <cp:revision>52</cp:revision>
  <dcterms:created xsi:type="dcterms:W3CDTF">2014-07-20T16:09:33Z</dcterms:created>
  <dcterms:modified xsi:type="dcterms:W3CDTF">2020-04-01T08:50:42Z</dcterms:modified>
</cp:coreProperties>
</file>